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7" r:id="rId15"/>
    <p:sldId id="269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F0AC-A096-49E8-A6D3-6D39C4501FAF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DF2D-D2F0-461E-A8AF-756F778517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391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F0AC-A096-49E8-A6D3-6D39C4501FAF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DF2D-D2F0-461E-A8AF-756F778517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053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F0AC-A096-49E8-A6D3-6D39C4501FAF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DF2D-D2F0-461E-A8AF-756F778517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995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F0AC-A096-49E8-A6D3-6D39C4501FAF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DF2D-D2F0-461E-A8AF-756F778517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13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F0AC-A096-49E8-A6D3-6D39C4501FAF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DF2D-D2F0-461E-A8AF-756F778517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775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F0AC-A096-49E8-A6D3-6D39C4501FAF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DF2D-D2F0-461E-A8AF-756F778517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3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F0AC-A096-49E8-A6D3-6D39C4501FAF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DF2D-D2F0-461E-A8AF-756F778517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072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F0AC-A096-49E8-A6D3-6D39C4501FAF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DF2D-D2F0-461E-A8AF-756F778517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4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F0AC-A096-49E8-A6D3-6D39C4501FAF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DF2D-D2F0-461E-A8AF-756F778517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012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F0AC-A096-49E8-A6D3-6D39C4501FAF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DF2D-D2F0-461E-A8AF-756F778517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7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F0AC-A096-49E8-A6D3-6D39C4501FAF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7DF2D-D2F0-461E-A8AF-756F778517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18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8F0AC-A096-49E8-A6D3-6D39C4501FAF}" type="datetimeFigureOut">
              <a:rPr lang="tr-TR" smtClean="0"/>
              <a:pPr/>
              <a:t>23.03.2017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7DF2D-D2F0-461E-A8AF-756F7785179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822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RECITATION 1</a:t>
            </a:r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200" dirty="0"/>
              <a:t/>
            </a:r>
            <a:br>
              <a:rPr lang="tr-TR" sz="3200" dirty="0"/>
            </a:br>
            <a:r>
              <a:rPr lang="tr-TR" sz="3200" dirty="0" smtClean="0"/>
              <a:t>ANALYSIS </a:t>
            </a:r>
            <a:r>
              <a:rPr lang="tr-TR" sz="3200" dirty="0" smtClean="0"/>
              <a:t>OF ALGORITHMS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2800" dirty="0" smtClean="0"/>
              <a:t>24.02.2017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071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" y="252856"/>
            <a:ext cx="10515600" cy="57364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>
                <a:solidFill>
                  <a:srgbClr val="7030A0"/>
                </a:solidFill>
              </a:rPr>
              <a:t>public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err="1" smtClean="0">
                <a:solidFill>
                  <a:srgbClr val="7030A0"/>
                </a:solidFill>
              </a:rPr>
              <a:t>static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twoSum</a:t>
            </a:r>
            <a:r>
              <a:rPr lang="tr-TR" dirty="0" smtClean="0"/>
              <a:t>(</a:t>
            </a:r>
            <a:r>
              <a:rPr lang="tr-TR" dirty="0" err="1" smtClean="0"/>
              <a:t>int</a:t>
            </a:r>
            <a:r>
              <a:rPr lang="tr-TR" dirty="0" smtClean="0"/>
              <a:t>[] </a:t>
            </a:r>
            <a:r>
              <a:rPr lang="tr-TR" dirty="0" err="1" smtClean="0"/>
              <a:t>array</a:t>
            </a:r>
            <a:r>
              <a:rPr lang="tr-TR" dirty="0" smtClean="0"/>
              <a:t>){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Stopwatch</a:t>
            </a:r>
            <a:r>
              <a:rPr lang="tr-TR" dirty="0" smtClean="0"/>
              <a:t> </a:t>
            </a:r>
            <a:r>
              <a:rPr lang="tr-TR" dirty="0" err="1" smtClean="0"/>
              <a:t>timer</a:t>
            </a:r>
            <a:r>
              <a:rPr lang="tr-TR" dirty="0" smtClean="0"/>
              <a:t> =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Stopwatch</a:t>
            </a:r>
            <a:r>
              <a:rPr lang="tr-TR" dirty="0" smtClean="0"/>
              <a:t>();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count</a:t>
            </a:r>
            <a:r>
              <a:rPr lang="tr-TR" dirty="0" smtClean="0"/>
              <a:t> = 0;</a:t>
            </a:r>
          </a:p>
          <a:p>
            <a:pPr>
              <a:buNone/>
            </a:pPr>
            <a:r>
              <a:rPr lang="tr-TR" dirty="0" smtClean="0"/>
              <a:t>		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for</a:t>
            </a:r>
            <a:r>
              <a:rPr lang="tr-TR" dirty="0" smtClean="0"/>
              <a:t>(</a:t>
            </a:r>
            <a:r>
              <a:rPr lang="tr-TR" dirty="0" err="1" smtClean="0"/>
              <a:t>int</a:t>
            </a:r>
            <a:r>
              <a:rPr lang="tr-TR" dirty="0" smtClean="0"/>
              <a:t> i = 0; i &lt; </a:t>
            </a:r>
            <a:r>
              <a:rPr lang="tr-TR" dirty="0" err="1" smtClean="0"/>
              <a:t>array</a:t>
            </a:r>
            <a:r>
              <a:rPr lang="tr-TR" dirty="0" smtClean="0"/>
              <a:t>.</a:t>
            </a:r>
            <a:r>
              <a:rPr lang="tr-TR" dirty="0" err="1" smtClean="0"/>
              <a:t>length</a:t>
            </a:r>
            <a:r>
              <a:rPr lang="tr-TR" dirty="0" smtClean="0"/>
              <a:t>; i++)</a:t>
            </a:r>
          </a:p>
          <a:p>
            <a:pPr>
              <a:buNone/>
            </a:pPr>
            <a:r>
              <a:rPr lang="tr-TR" dirty="0" smtClean="0"/>
              <a:t>			</a:t>
            </a:r>
            <a:r>
              <a:rPr lang="tr-TR" dirty="0" err="1" smtClean="0"/>
              <a:t>for</a:t>
            </a:r>
            <a:r>
              <a:rPr lang="tr-TR" dirty="0" smtClean="0"/>
              <a:t>(</a:t>
            </a:r>
            <a:r>
              <a:rPr lang="tr-TR" dirty="0" err="1" smtClean="0"/>
              <a:t>int</a:t>
            </a:r>
            <a:r>
              <a:rPr lang="tr-TR" dirty="0" smtClean="0"/>
              <a:t> j = i + 1; j &lt; </a:t>
            </a:r>
            <a:r>
              <a:rPr lang="tr-TR" dirty="0" err="1" smtClean="0"/>
              <a:t>array</a:t>
            </a:r>
            <a:r>
              <a:rPr lang="tr-TR" dirty="0" smtClean="0"/>
              <a:t>.</a:t>
            </a:r>
            <a:r>
              <a:rPr lang="tr-TR" dirty="0" err="1" smtClean="0"/>
              <a:t>length</a:t>
            </a:r>
            <a:r>
              <a:rPr lang="tr-TR" dirty="0" smtClean="0"/>
              <a:t>; j++)</a:t>
            </a:r>
          </a:p>
          <a:p>
            <a:pPr>
              <a:buNone/>
            </a:pPr>
            <a:r>
              <a:rPr lang="tr-TR" dirty="0" smtClean="0"/>
              <a:t>				</a:t>
            </a:r>
            <a:r>
              <a:rPr lang="tr-TR" dirty="0" err="1" smtClean="0"/>
              <a:t>if</a:t>
            </a:r>
            <a:r>
              <a:rPr lang="tr-TR" dirty="0" smtClean="0"/>
              <a:t>(</a:t>
            </a:r>
            <a:r>
              <a:rPr lang="tr-TR" dirty="0" err="1" smtClean="0"/>
              <a:t>array</a:t>
            </a:r>
            <a:r>
              <a:rPr lang="tr-TR" dirty="0" smtClean="0"/>
              <a:t>[i] + </a:t>
            </a:r>
            <a:r>
              <a:rPr lang="tr-TR" dirty="0" err="1" smtClean="0"/>
              <a:t>array</a:t>
            </a:r>
            <a:r>
              <a:rPr lang="tr-TR" dirty="0" smtClean="0"/>
              <a:t>[j] == 0){</a:t>
            </a:r>
          </a:p>
          <a:p>
            <a:pPr>
              <a:buNone/>
            </a:pPr>
            <a:r>
              <a:rPr lang="tr-TR" dirty="0" smtClean="0"/>
              <a:t>					</a:t>
            </a:r>
            <a:r>
              <a:rPr lang="tr-TR" dirty="0" err="1" smtClean="0"/>
              <a:t>count</a:t>
            </a:r>
            <a:r>
              <a:rPr lang="tr-TR" dirty="0" smtClean="0"/>
              <a:t>++;</a:t>
            </a:r>
          </a:p>
          <a:p>
            <a:pPr>
              <a:buNone/>
            </a:pPr>
            <a:r>
              <a:rPr lang="tr-TR" dirty="0" smtClean="0"/>
              <a:t>				}</a:t>
            </a:r>
          </a:p>
          <a:p>
            <a:pPr>
              <a:buNone/>
            </a:pPr>
            <a:r>
              <a:rPr lang="tr-TR" dirty="0" smtClean="0"/>
              <a:t>		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System</a:t>
            </a:r>
            <a:r>
              <a:rPr lang="tr-TR" dirty="0" smtClean="0"/>
              <a:t>.</a:t>
            </a:r>
            <a:r>
              <a:rPr lang="tr-TR" dirty="0" err="1" smtClean="0"/>
              <a:t>out</a:t>
            </a:r>
            <a:r>
              <a:rPr lang="tr-TR" dirty="0" smtClean="0"/>
              <a:t>.</a:t>
            </a:r>
            <a:r>
              <a:rPr lang="tr-TR" dirty="0" err="1" smtClean="0"/>
              <a:t>println</a:t>
            </a:r>
            <a:r>
              <a:rPr lang="tr-TR" dirty="0" smtClean="0"/>
              <a:t>("Time : " + </a:t>
            </a:r>
            <a:r>
              <a:rPr lang="tr-TR" dirty="0" err="1" smtClean="0"/>
              <a:t>timer</a:t>
            </a:r>
            <a:r>
              <a:rPr lang="tr-TR" dirty="0" smtClean="0"/>
              <a:t>.</a:t>
            </a:r>
            <a:r>
              <a:rPr lang="tr-TR" dirty="0" err="1" smtClean="0"/>
              <a:t>elapsedTime</a:t>
            </a:r>
            <a:r>
              <a:rPr lang="tr-TR" dirty="0" smtClean="0"/>
              <a:t>());</a:t>
            </a:r>
          </a:p>
          <a:p>
            <a:pPr>
              <a:buNone/>
            </a:pPr>
            <a:r>
              <a:rPr lang="tr-TR" dirty="0" smtClean="0"/>
              <a:t>			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9272016" y="1700784"/>
            <a:ext cx="1854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 smtClean="0">
                <a:solidFill>
                  <a:srgbClr val="C00000"/>
                </a:solidFill>
              </a:rPr>
              <a:t>Running</a:t>
            </a:r>
            <a:r>
              <a:rPr lang="tr-TR" sz="2000" dirty="0" smtClean="0">
                <a:solidFill>
                  <a:srgbClr val="C00000"/>
                </a:solidFill>
              </a:rPr>
              <a:t> Time??</a:t>
            </a:r>
            <a:endParaRPr lang="tr-TR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45008" y="426592"/>
            <a:ext cx="10515600" cy="498665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>
                <a:solidFill>
                  <a:srgbClr val="7030A0"/>
                </a:solidFill>
              </a:rPr>
              <a:t>public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err="1" smtClean="0">
                <a:solidFill>
                  <a:srgbClr val="7030A0"/>
                </a:solidFill>
              </a:rPr>
              <a:t>static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twoSumFast</a:t>
            </a:r>
            <a:r>
              <a:rPr lang="tr-TR" dirty="0" smtClean="0"/>
              <a:t>(</a:t>
            </a:r>
            <a:r>
              <a:rPr lang="tr-TR" dirty="0" err="1" smtClean="0"/>
              <a:t>int</a:t>
            </a:r>
            <a:r>
              <a:rPr lang="tr-TR" dirty="0" smtClean="0"/>
              <a:t>[] </a:t>
            </a:r>
            <a:r>
              <a:rPr lang="tr-TR" dirty="0" err="1" smtClean="0"/>
              <a:t>array</a:t>
            </a:r>
            <a:r>
              <a:rPr lang="tr-TR" dirty="0" smtClean="0"/>
              <a:t>){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Stopwatch</a:t>
            </a:r>
            <a:r>
              <a:rPr lang="tr-TR" dirty="0" smtClean="0"/>
              <a:t> </a:t>
            </a:r>
            <a:r>
              <a:rPr lang="tr-TR" dirty="0" err="1" smtClean="0"/>
              <a:t>timer</a:t>
            </a:r>
            <a:r>
              <a:rPr lang="tr-TR" dirty="0" smtClean="0"/>
              <a:t> =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Stopwatch</a:t>
            </a:r>
            <a:r>
              <a:rPr lang="tr-TR" dirty="0" smtClean="0"/>
              <a:t>();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count</a:t>
            </a:r>
            <a:r>
              <a:rPr lang="tr-TR" dirty="0" smtClean="0"/>
              <a:t> = 0;</a:t>
            </a:r>
          </a:p>
          <a:p>
            <a:pPr>
              <a:buNone/>
            </a:pPr>
            <a:r>
              <a:rPr lang="tr-TR" dirty="0" smtClean="0"/>
              <a:t>		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for</a:t>
            </a:r>
            <a:r>
              <a:rPr lang="tr-TR" dirty="0" smtClean="0"/>
              <a:t>(</a:t>
            </a:r>
            <a:r>
              <a:rPr lang="tr-TR" dirty="0" err="1" smtClean="0"/>
              <a:t>int</a:t>
            </a:r>
            <a:r>
              <a:rPr lang="tr-TR" dirty="0" smtClean="0"/>
              <a:t> i = 0; i &lt; </a:t>
            </a:r>
            <a:r>
              <a:rPr lang="tr-TR" dirty="0" err="1" smtClean="0"/>
              <a:t>array</a:t>
            </a:r>
            <a:r>
              <a:rPr lang="tr-TR" dirty="0" smtClean="0"/>
              <a:t>.</a:t>
            </a:r>
            <a:r>
              <a:rPr lang="tr-TR" dirty="0" err="1" smtClean="0"/>
              <a:t>length</a:t>
            </a:r>
            <a:r>
              <a:rPr lang="tr-TR" dirty="0" smtClean="0"/>
              <a:t>; i++)</a:t>
            </a:r>
          </a:p>
          <a:p>
            <a:pPr>
              <a:buNone/>
            </a:pPr>
            <a:r>
              <a:rPr lang="tr-TR" dirty="0" smtClean="0"/>
              <a:t>			</a:t>
            </a:r>
            <a:r>
              <a:rPr lang="tr-TR" dirty="0" err="1" smtClean="0"/>
              <a:t>if</a:t>
            </a:r>
            <a:r>
              <a:rPr lang="tr-TR" dirty="0" smtClean="0"/>
              <a:t>(</a:t>
            </a:r>
            <a:r>
              <a:rPr lang="tr-TR" dirty="0" err="1" smtClean="0"/>
              <a:t>Algorithms</a:t>
            </a:r>
            <a:r>
              <a:rPr lang="tr-TR" dirty="0" smtClean="0"/>
              <a:t>.</a:t>
            </a:r>
            <a:r>
              <a:rPr lang="tr-TR" dirty="0" err="1" smtClean="0"/>
              <a:t>binarySearch</a:t>
            </a:r>
            <a:r>
              <a:rPr lang="tr-TR" dirty="0" smtClean="0"/>
              <a:t>(</a:t>
            </a:r>
            <a:r>
              <a:rPr lang="tr-TR" dirty="0" err="1" smtClean="0"/>
              <a:t>array</a:t>
            </a:r>
            <a:r>
              <a:rPr lang="tr-TR" dirty="0" smtClean="0"/>
              <a:t>, -</a:t>
            </a:r>
            <a:r>
              <a:rPr lang="tr-TR" dirty="0" err="1" smtClean="0"/>
              <a:t>array</a:t>
            </a:r>
            <a:r>
              <a:rPr lang="tr-TR" dirty="0" smtClean="0"/>
              <a:t>[i]) &gt; i)</a:t>
            </a:r>
          </a:p>
          <a:p>
            <a:pPr>
              <a:buNone/>
            </a:pPr>
            <a:r>
              <a:rPr lang="tr-TR" dirty="0" smtClean="0"/>
              <a:t>				</a:t>
            </a:r>
            <a:r>
              <a:rPr lang="tr-TR" dirty="0" err="1" smtClean="0"/>
              <a:t>count</a:t>
            </a:r>
            <a:r>
              <a:rPr lang="tr-TR" dirty="0" smtClean="0"/>
              <a:t>++;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System</a:t>
            </a:r>
            <a:r>
              <a:rPr lang="tr-TR" dirty="0" smtClean="0"/>
              <a:t>.</a:t>
            </a:r>
            <a:r>
              <a:rPr lang="tr-TR" dirty="0" err="1" smtClean="0"/>
              <a:t>out</a:t>
            </a:r>
            <a:r>
              <a:rPr lang="tr-TR" dirty="0" smtClean="0"/>
              <a:t>.</a:t>
            </a:r>
            <a:r>
              <a:rPr lang="tr-TR" dirty="0" err="1" smtClean="0"/>
              <a:t>println</a:t>
            </a:r>
            <a:r>
              <a:rPr lang="tr-TR" dirty="0" smtClean="0"/>
              <a:t>("Time : " + </a:t>
            </a:r>
            <a:r>
              <a:rPr lang="tr-TR" dirty="0" err="1" smtClean="0"/>
              <a:t>timer</a:t>
            </a:r>
            <a:r>
              <a:rPr lang="tr-TR" dirty="0" smtClean="0"/>
              <a:t>.</a:t>
            </a:r>
            <a:r>
              <a:rPr lang="tr-TR" dirty="0" err="1" smtClean="0"/>
              <a:t>elapsedTime</a:t>
            </a:r>
            <a:r>
              <a:rPr lang="tr-TR" dirty="0" smtClean="0"/>
              <a:t>());</a:t>
            </a:r>
          </a:p>
          <a:p>
            <a:pPr>
              <a:buNone/>
            </a:pPr>
            <a:r>
              <a:rPr lang="tr-TR" dirty="0" smtClean="0"/>
              <a:t>		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 err="1" smtClean="0"/>
              <a:t>count</a:t>
            </a:r>
            <a:r>
              <a:rPr lang="tr-TR" dirty="0" smtClean="0"/>
              <a:t>;</a:t>
            </a:r>
          </a:p>
          <a:p>
            <a:pPr>
              <a:buNone/>
            </a:pPr>
            <a:r>
              <a:rPr lang="tr-TR" dirty="0" smtClean="0"/>
              <a:t>	}</a:t>
            </a:r>
          </a:p>
          <a:p>
            <a:pPr>
              <a:buNone/>
            </a:pP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8131629" y="609600"/>
            <a:ext cx="1854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 smtClean="0">
                <a:solidFill>
                  <a:srgbClr val="C00000"/>
                </a:solidFill>
              </a:rPr>
              <a:t>Running</a:t>
            </a:r>
            <a:r>
              <a:rPr lang="tr-TR" sz="2000" dirty="0" smtClean="0">
                <a:solidFill>
                  <a:srgbClr val="C00000"/>
                </a:solidFill>
              </a:rPr>
              <a:t> Time??</a:t>
            </a:r>
            <a:endParaRPr lang="tr-TR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1544" y="207136"/>
            <a:ext cx="10515600" cy="66508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1200" dirty="0" smtClean="0"/>
              <a:t>	</a:t>
            </a:r>
            <a:r>
              <a:rPr lang="tr-TR" sz="1200" dirty="0" err="1" smtClean="0">
                <a:solidFill>
                  <a:srgbClr val="7030A0"/>
                </a:solidFill>
              </a:rPr>
              <a:t>public</a:t>
            </a:r>
            <a:r>
              <a:rPr lang="tr-TR" sz="1200" dirty="0" smtClean="0">
                <a:solidFill>
                  <a:srgbClr val="7030A0"/>
                </a:solidFill>
              </a:rPr>
              <a:t> </a:t>
            </a:r>
            <a:r>
              <a:rPr lang="tr-TR" sz="1200" dirty="0" err="1" smtClean="0">
                <a:solidFill>
                  <a:srgbClr val="7030A0"/>
                </a:solidFill>
              </a:rPr>
              <a:t>static</a:t>
            </a:r>
            <a:r>
              <a:rPr lang="tr-TR" sz="1200" dirty="0" smtClean="0">
                <a:solidFill>
                  <a:srgbClr val="7030A0"/>
                </a:solidFill>
              </a:rPr>
              <a:t> </a:t>
            </a:r>
            <a:r>
              <a:rPr lang="tr-TR" sz="1200" dirty="0" err="1" smtClean="0"/>
              <a:t>int</a:t>
            </a:r>
            <a:r>
              <a:rPr lang="tr-TR" sz="1200" dirty="0" smtClean="0"/>
              <a:t> </a:t>
            </a:r>
            <a:r>
              <a:rPr lang="tr-TR" sz="1200" dirty="0" err="1" smtClean="0"/>
              <a:t>twoSumFaster</a:t>
            </a:r>
            <a:r>
              <a:rPr lang="tr-TR" sz="1200" dirty="0" smtClean="0"/>
              <a:t>(</a:t>
            </a:r>
            <a:r>
              <a:rPr lang="tr-TR" sz="1200" dirty="0" err="1" smtClean="0"/>
              <a:t>int</a:t>
            </a:r>
            <a:r>
              <a:rPr lang="tr-TR" sz="1200" dirty="0" smtClean="0"/>
              <a:t>[] </a:t>
            </a:r>
            <a:r>
              <a:rPr lang="tr-TR" sz="1200" dirty="0" err="1" smtClean="0"/>
              <a:t>array</a:t>
            </a:r>
            <a:r>
              <a:rPr lang="tr-TR" sz="1200" dirty="0" smtClean="0"/>
              <a:t>){</a:t>
            </a:r>
          </a:p>
          <a:p>
            <a:pPr>
              <a:buNone/>
            </a:pPr>
            <a:r>
              <a:rPr lang="tr-TR" sz="1200" dirty="0" smtClean="0"/>
              <a:t>		</a:t>
            </a:r>
            <a:r>
              <a:rPr lang="tr-TR" sz="1200" dirty="0" err="1" smtClean="0"/>
              <a:t>Stopwatch</a:t>
            </a:r>
            <a:r>
              <a:rPr lang="tr-TR" sz="1200" dirty="0" smtClean="0"/>
              <a:t> </a:t>
            </a:r>
            <a:r>
              <a:rPr lang="tr-TR" sz="1200" dirty="0" err="1" smtClean="0"/>
              <a:t>timer</a:t>
            </a:r>
            <a:r>
              <a:rPr lang="tr-TR" sz="1200" dirty="0" smtClean="0"/>
              <a:t> = </a:t>
            </a:r>
            <a:r>
              <a:rPr lang="tr-TR" sz="1200" dirty="0" err="1" smtClean="0"/>
              <a:t>new</a:t>
            </a:r>
            <a:r>
              <a:rPr lang="tr-TR" sz="1200" dirty="0" smtClean="0"/>
              <a:t> </a:t>
            </a:r>
            <a:r>
              <a:rPr lang="tr-TR" sz="1200" dirty="0" err="1" smtClean="0"/>
              <a:t>Stopwatch</a:t>
            </a:r>
            <a:r>
              <a:rPr lang="tr-TR" sz="1200" dirty="0" smtClean="0"/>
              <a:t>();</a:t>
            </a:r>
          </a:p>
          <a:p>
            <a:pPr>
              <a:buNone/>
            </a:pPr>
            <a:r>
              <a:rPr lang="tr-TR" sz="1200" dirty="0" smtClean="0"/>
              <a:t>		</a:t>
            </a:r>
            <a:r>
              <a:rPr lang="tr-TR" sz="1200" dirty="0" err="1" smtClean="0"/>
              <a:t>int</a:t>
            </a:r>
            <a:r>
              <a:rPr lang="tr-TR" sz="1200" dirty="0" smtClean="0"/>
              <a:t> </a:t>
            </a:r>
            <a:r>
              <a:rPr lang="tr-TR" sz="1200" dirty="0" err="1" smtClean="0"/>
              <a:t>count</a:t>
            </a:r>
            <a:r>
              <a:rPr lang="tr-TR" sz="1200" dirty="0" smtClean="0"/>
              <a:t> = 0;</a:t>
            </a:r>
          </a:p>
          <a:p>
            <a:pPr>
              <a:buNone/>
            </a:pPr>
            <a:r>
              <a:rPr lang="tr-TR" sz="1200" dirty="0" smtClean="0"/>
              <a:t>		</a:t>
            </a:r>
            <a:r>
              <a:rPr lang="tr-TR" sz="1200" dirty="0" err="1" smtClean="0"/>
              <a:t>int</a:t>
            </a:r>
            <a:r>
              <a:rPr lang="tr-TR" sz="1200" dirty="0" smtClean="0"/>
              <a:t> start = 0;</a:t>
            </a:r>
          </a:p>
          <a:p>
            <a:pPr>
              <a:buNone/>
            </a:pPr>
            <a:r>
              <a:rPr lang="tr-TR" sz="1200" dirty="0" smtClean="0"/>
              <a:t>		</a:t>
            </a:r>
            <a:r>
              <a:rPr lang="tr-TR" sz="1200" dirty="0" err="1" smtClean="0"/>
              <a:t>int</a:t>
            </a:r>
            <a:r>
              <a:rPr lang="tr-TR" sz="1200" dirty="0" smtClean="0"/>
              <a:t> </a:t>
            </a:r>
            <a:r>
              <a:rPr lang="tr-TR" sz="1200" dirty="0" err="1" smtClean="0"/>
              <a:t>end</a:t>
            </a:r>
            <a:r>
              <a:rPr lang="tr-TR" sz="1200" dirty="0" smtClean="0"/>
              <a:t> = </a:t>
            </a:r>
            <a:r>
              <a:rPr lang="tr-TR" sz="1200" dirty="0" err="1" smtClean="0"/>
              <a:t>array</a:t>
            </a:r>
            <a:r>
              <a:rPr lang="tr-TR" sz="1200" dirty="0" smtClean="0"/>
              <a:t>.</a:t>
            </a:r>
            <a:r>
              <a:rPr lang="tr-TR" sz="1200" dirty="0" err="1" smtClean="0"/>
              <a:t>length</a:t>
            </a:r>
            <a:r>
              <a:rPr lang="tr-TR" sz="1200" dirty="0" smtClean="0"/>
              <a:t> - 1;</a:t>
            </a:r>
          </a:p>
          <a:p>
            <a:pPr>
              <a:buNone/>
            </a:pPr>
            <a:r>
              <a:rPr lang="tr-TR" sz="1200" dirty="0" smtClean="0"/>
              <a:t>		</a:t>
            </a:r>
          </a:p>
          <a:p>
            <a:pPr>
              <a:buNone/>
            </a:pPr>
            <a:r>
              <a:rPr lang="tr-TR" sz="1200" dirty="0" smtClean="0"/>
              <a:t>		</a:t>
            </a:r>
            <a:r>
              <a:rPr lang="tr-TR" sz="1200" dirty="0" err="1" smtClean="0"/>
              <a:t>while</a:t>
            </a:r>
            <a:r>
              <a:rPr lang="tr-TR" sz="1200" dirty="0" smtClean="0"/>
              <a:t>(start &lt; </a:t>
            </a:r>
            <a:r>
              <a:rPr lang="tr-TR" sz="1200" dirty="0" err="1" smtClean="0"/>
              <a:t>end</a:t>
            </a:r>
            <a:r>
              <a:rPr lang="tr-TR" sz="1200" dirty="0" smtClean="0"/>
              <a:t>){</a:t>
            </a:r>
          </a:p>
          <a:p>
            <a:pPr>
              <a:buNone/>
            </a:pPr>
            <a:r>
              <a:rPr lang="tr-TR" sz="1200" dirty="0" smtClean="0"/>
              <a:t>			</a:t>
            </a:r>
            <a:r>
              <a:rPr lang="tr-TR" sz="1200" dirty="0" err="1" smtClean="0"/>
              <a:t>if</a:t>
            </a:r>
            <a:r>
              <a:rPr lang="tr-TR" sz="1200" dirty="0" smtClean="0"/>
              <a:t>(</a:t>
            </a:r>
            <a:r>
              <a:rPr lang="tr-TR" sz="1200" dirty="0" err="1" smtClean="0"/>
              <a:t>array</a:t>
            </a:r>
            <a:r>
              <a:rPr lang="tr-TR" sz="1200" dirty="0" smtClean="0"/>
              <a:t>[start] + </a:t>
            </a:r>
            <a:r>
              <a:rPr lang="tr-TR" sz="1200" dirty="0" err="1" smtClean="0"/>
              <a:t>array</a:t>
            </a:r>
            <a:r>
              <a:rPr lang="tr-TR" sz="1200" dirty="0" smtClean="0"/>
              <a:t>[</a:t>
            </a:r>
            <a:r>
              <a:rPr lang="tr-TR" sz="1200" dirty="0" err="1" smtClean="0"/>
              <a:t>end</a:t>
            </a:r>
            <a:r>
              <a:rPr lang="tr-TR" sz="1200" dirty="0" smtClean="0"/>
              <a:t>] == 0){</a:t>
            </a:r>
          </a:p>
          <a:p>
            <a:pPr>
              <a:buNone/>
            </a:pPr>
            <a:r>
              <a:rPr lang="tr-TR" sz="1200" dirty="0" smtClean="0"/>
              <a:t>				</a:t>
            </a:r>
            <a:r>
              <a:rPr lang="tr-TR" sz="1200" dirty="0" err="1" smtClean="0"/>
              <a:t>count</a:t>
            </a:r>
            <a:r>
              <a:rPr lang="tr-TR" sz="1200" dirty="0" smtClean="0"/>
              <a:t>++;</a:t>
            </a:r>
          </a:p>
          <a:p>
            <a:pPr>
              <a:buNone/>
            </a:pPr>
            <a:r>
              <a:rPr lang="tr-TR" sz="1200" dirty="0" smtClean="0"/>
              <a:t>				start++;</a:t>
            </a:r>
          </a:p>
          <a:p>
            <a:pPr>
              <a:buNone/>
            </a:pPr>
            <a:r>
              <a:rPr lang="tr-TR" sz="1200" dirty="0" smtClean="0"/>
              <a:t>				</a:t>
            </a:r>
            <a:r>
              <a:rPr lang="tr-TR" sz="1200" dirty="0" err="1" smtClean="0"/>
              <a:t>end</a:t>
            </a:r>
            <a:r>
              <a:rPr lang="tr-TR" sz="1200" dirty="0" smtClean="0"/>
              <a:t>--;</a:t>
            </a:r>
          </a:p>
          <a:p>
            <a:pPr>
              <a:buNone/>
            </a:pPr>
            <a:r>
              <a:rPr lang="tr-TR" sz="1200" dirty="0" smtClean="0"/>
              <a:t>			}</a:t>
            </a:r>
          </a:p>
          <a:p>
            <a:pPr>
              <a:buNone/>
            </a:pPr>
            <a:r>
              <a:rPr lang="tr-TR" sz="1200" dirty="0" smtClean="0"/>
              <a:t>			else </a:t>
            </a:r>
            <a:r>
              <a:rPr lang="tr-TR" sz="1200" dirty="0" err="1" smtClean="0"/>
              <a:t>if</a:t>
            </a:r>
            <a:r>
              <a:rPr lang="tr-TR" sz="1200" dirty="0" smtClean="0"/>
              <a:t>(</a:t>
            </a:r>
            <a:r>
              <a:rPr lang="tr-TR" sz="1200" dirty="0" err="1" smtClean="0"/>
              <a:t>array</a:t>
            </a:r>
            <a:r>
              <a:rPr lang="tr-TR" sz="1200" dirty="0" smtClean="0"/>
              <a:t>[start] + </a:t>
            </a:r>
            <a:r>
              <a:rPr lang="tr-TR" sz="1200" dirty="0" err="1" smtClean="0"/>
              <a:t>array</a:t>
            </a:r>
            <a:r>
              <a:rPr lang="tr-TR" sz="1200" dirty="0" smtClean="0"/>
              <a:t>[</a:t>
            </a:r>
            <a:r>
              <a:rPr lang="tr-TR" sz="1200" dirty="0" err="1" smtClean="0"/>
              <a:t>end</a:t>
            </a:r>
            <a:r>
              <a:rPr lang="tr-TR" sz="1200" dirty="0" smtClean="0"/>
              <a:t>] &gt; 0){</a:t>
            </a:r>
          </a:p>
          <a:p>
            <a:pPr>
              <a:buNone/>
            </a:pPr>
            <a:r>
              <a:rPr lang="tr-TR" sz="1200" dirty="0" smtClean="0"/>
              <a:t>				</a:t>
            </a:r>
            <a:r>
              <a:rPr lang="tr-TR" sz="1200" dirty="0" err="1" smtClean="0"/>
              <a:t>end</a:t>
            </a:r>
            <a:r>
              <a:rPr lang="tr-TR" sz="1200" dirty="0" smtClean="0"/>
              <a:t>--;</a:t>
            </a:r>
          </a:p>
          <a:p>
            <a:pPr>
              <a:buNone/>
            </a:pPr>
            <a:r>
              <a:rPr lang="tr-TR" sz="1200" dirty="0" smtClean="0"/>
              <a:t>			}</a:t>
            </a:r>
          </a:p>
          <a:p>
            <a:pPr>
              <a:buNone/>
            </a:pPr>
            <a:r>
              <a:rPr lang="tr-TR" sz="1200" dirty="0" smtClean="0"/>
              <a:t>			else</a:t>
            </a:r>
          </a:p>
          <a:p>
            <a:pPr>
              <a:buNone/>
            </a:pPr>
            <a:r>
              <a:rPr lang="tr-TR" sz="1200" dirty="0" smtClean="0"/>
              <a:t>				start++;</a:t>
            </a:r>
          </a:p>
          <a:p>
            <a:pPr>
              <a:buNone/>
            </a:pPr>
            <a:r>
              <a:rPr lang="tr-TR" sz="1200" dirty="0" smtClean="0"/>
              <a:t>		}</a:t>
            </a:r>
          </a:p>
          <a:p>
            <a:pPr>
              <a:buNone/>
            </a:pPr>
            <a:r>
              <a:rPr lang="tr-TR" sz="1200" dirty="0" smtClean="0"/>
              <a:t>		</a:t>
            </a:r>
          </a:p>
          <a:p>
            <a:pPr>
              <a:buNone/>
            </a:pPr>
            <a:r>
              <a:rPr lang="tr-TR" sz="1200" dirty="0" smtClean="0"/>
              <a:t>		</a:t>
            </a:r>
            <a:r>
              <a:rPr lang="tr-TR" sz="1200" dirty="0" err="1" smtClean="0"/>
              <a:t>System</a:t>
            </a:r>
            <a:r>
              <a:rPr lang="tr-TR" sz="1200" dirty="0" smtClean="0"/>
              <a:t>.</a:t>
            </a:r>
            <a:r>
              <a:rPr lang="tr-TR" sz="1200" dirty="0" err="1" smtClean="0"/>
              <a:t>out</a:t>
            </a:r>
            <a:r>
              <a:rPr lang="tr-TR" sz="1200" dirty="0" smtClean="0"/>
              <a:t>.</a:t>
            </a:r>
            <a:r>
              <a:rPr lang="tr-TR" sz="1200" dirty="0" err="1" smtClean="0"/>
              <a:t>println</a:t>
            </a:r>
            <a:r>
              <a:rPr lang="tr-TR" sz="1200" dirty="0" smtClean="0"/>
              <a:t>("Time : " + </a:t>
            </a:r>
            <a:r>
              <a:rPr lang="tr-TR" sz="1200" dirty="0" err="1" smtClean="0"/>
              <a:t>timer</a:t>
            </a:r>
            <a:r>
              <a:rPr lang="tr-TR" sz="1200" dirty="0" smtClean="0"/>
              <a:t>.</a:t>
            </a:r>
            <a:r>
              <a:rPr lang="tr-TR" sz="1200" dirty="0" err="1" smtClean="0"/>
              <a:t>elapsedTime</a:t>
            </a:r>
            <a:r>
              <a:rPr lang="tr-TR" sz="1200" dirty="0" smtClean="0"/>
              <a:t>());</a:t>
            </a:r>
          </a:p>
          <a:p>
            <a:pPr>
              <a:buNone/>
            </a:pPr>
            <a:r>
              <a:rPr lang="tr-TR" sz="1200" dirty="0" smtClean="0"/>
              <a:t>		</a:t>
            </a:r>
          </a:p>
          <a:p>
            <a:pPr>
              <a:buNone/>
            </a:pPr>
            <a:r>
              <a:rPr lang="tr-TR" sz="1200" dirty="0" smtClean="0"/>
              <a:t>		</a:t>
            </a:r>
            <a:r>
              <a:rPr lang="tr-TR" sz="1200" dirty="0" err="1" smtClean="0"/>
              <a:t>return</a:t>
            </a:r>
            <a:r>
              <a:rPr lang="tr-TR" sz="1200" dirty="0" smtClean="0"/>
              <a:t> </a:t>
            </a:r>
            <a:r>
              <a:rPr lang="tr-TR" sz="1200" dirty="0" err="1" smtClean="0"/>
              <a:t>count</a:t>
            </a:r>
            <a:r>
              <a:rPr lang="tr-TR" sz="1200" dirty="0" smtClean="0"/>
              <a:t>;</a:t>
            </a:r>
            <a:endParaRPr lang="tr-TR" sz="12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9394371" y="1012371"/>
            <a:ext cx="1854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 smtClean="0">
                <a:solidFill>
                  <a:srgbClr val="C00000"/>
                </a:solidFill>
              </a:rPr>
              <a:t>Running</a:t>
            </a:r>
            <a:r>
              <a:rPr lang="tr-TR" sz="2000" dirty="0" smtClean="0">
                <a:solidFill>
                  <a:srgbClr val="C00000"/>
                </a:solidFill>
              </a:rPr>
              <a:t> Time??</a:t>
            </a:r>
            <a:endParaRPr lang="tr-TR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2984" y="463168"/>
            <a:ext cx="10515600" cy="508723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>
                <a:solidFill>
                  <a:srgbClr val="7030A0"/>
                </a:solidFill>
              </a:rPr>
              <a:t>public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err="1" smtClean="0">
                <a:solidFill>
                  <a:srgbClr val="7030A0"/>
                </a:solidFill>
              </a:rPr>
              <a:t>static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threeSum</a:t>
            </a:r>
            <a:r>
              <a:rPr lang="tr-TR" dirty="0" smtClean="0"/>
              <a:t>(</a:t>
            </a:r>
            <a:r>
              <a:rPr lang="tr-TR" dirty="0" err="1" smtClean="0"/>
              <a:t>int</a:t>
            </a:r>
            <a:r>
              <a:rPr lang="tr-TR" dirty="0" smtClean="0"/>
              <a:t>[] </a:t>
            </a:r>
            <a:r>
              <a:rPr lang="tr-TR" dirty="0" err="1" smtClean="0"/>
              <a:t>array</a:t>
            </a:r>
            <a:r>
              <a:rPr lang="tr-TR" dirty="0" smtClean="0"/>
              <a:t>){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Stopwatch</a:t>
            </a:r>
            <a:r>
              <a:rPr lang="tr-TR" dirty="0" smtClean="0"/>
              <a:t> </a:t>
            </a:r>
            <a:r>
              <a:rPr lang="tr-TR" dirty="0" err="1" smtClean="0"/>
              <a:t>timer</a:t>
            </a:r>
            <a:r>
              <a:rPr lang="tr-TR" dirty="0" smtClean="0"/>
              <a:t> =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Stopwatch</a:t>
            </a:r>
            <a:r>
              <a:rPr lang="tr-TR" dirty="0" smtClean="0"/>
              <a:t>();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count</a:t>
            </a:r>
            <a:r>
              <a:rPr lang="tr-TR" dirty="0" smtClean="0"/>
              <a:t> = 0;</a:t>
            </a:r>
          </a:p>
          <a:p>
            <a:pPr>
              <a:buNone/>
            </a:pPr>
            <a:r>
              <a:rPr lang="tr-TR" dirty="0" smtClean="0"/>
              <a:t>		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for</a:t>
            </a:r>
            <a:r>
              <a:rPr lang="tr-TR" dirty="0" smtClean="0"/>
              <a:t>(</a:t>
            </a:r>
            <a:r>
              <a:rPr lang="tr-TR" dirty="0" err="1" smtClean="0"/>
              <a:t>int</a:t>
            </a:r>
            <a:r>
              <a:rPr lang="tr-TR" dirty="0" smtClean="0"/>
              <a:t> i = 0; i &lt; </a:t>
            </a:r>
            <a:r>
              <a:rPr lang="tr-TR" dirty="0" err="1" smtClean="0"/>
              <a:t>array</a:t>
            </a:r>
            <a:r>
              <a:rPr lang="tr-TR" dirty="0" smtClean="0"/>
              <a:t>.</a:t>
            </a:r>
            <a:r>
              <a:rPr lang="tr-TR" dirty="0" err="1" smtClean="0"/>
              <a:t>length</a:t>
            </a:r>
            <a:r>
              <a:rPr lang="tr-TR" dirty="0" smtClean="0"/>
              <a:t>; i++)</a:t>
            </a:r>
          </a:p>
          <a:p>
            <a:pPr>
              <a:buNone/>
            </a:pPr>
            <a:r>
              <a:rPr lang="tr-TR" dirty="0" smtClean="0"/>
              <a:t>			</a:t>
            </a:r>
            <a:r>
              <a:rPr lang="tr-TR" dirty="0" err="1" smtClean="0"/>
              <a:t>for</a:t>
            </a:r>
            <a:r>
              <a:rPr lang="tr-TR" dirty="0" smtClean="0"/>
              <a:t>(</a:t>
            </a:r>
            <a:r>
              <a:rPr lang="tr-TR" dirty="0" err="1" smtClean="0"/>
              <a:t>int</a:t>
            </a:r>
            <a:r>
              <a:rPr lang="tr-TR" dirty="0" smtClean="0"/>
              <a:t> j = i + 1; j &lt; </a:t>
            </a:r>
            <a:r>
              <a:rPr lang="tr-TR" dirty="0" err="1" smtClean="0"/>
              <a:t>array</a:t>
            </a:r>
            <a:r>
              <a:rPr lang="tr-TR" dirty="0" smtClean="0"/>
              <a:t>.</a:t>
            </a:r>
            <a:r>
              <a:rPr lang="tr-TR" dirty="0" err="1" smtClean="0"/>
              <a:t>length</a:t>
            </a:r>
            <a:r>
              <a:rPr lang="tr-TR" dirty="0" smtClean="0"/>
              <a:t>; j++)</a:t>
            </a:r>
          </a:p>
          <a:p>
            <a:pPr>
              <a:buNone/>
            </a:pPr>
            <a:r>
              <a:rPr lang="tr-TR" dirty="0" smtClean="0"/>
              <a:t>				</a:t>
            </a:r>
            <a:r>
              <a:rPr lang="tr-TR" dirty="0" err="1" smtClean="0"/>
              <a:t>for</a:t>
            </a:r>
            <a:r>
              <a:rPr lang="tr-TR" dirty="0" smtClean="0"/>
              <a:t>(</a:t>
            </a:r>
            <a:r>
              <a:rPr lang="tr-TR" dirty="0" err="1" smtClean="0"/>
              <a:t>int</a:t>
            </a:r>
            <a:r>
              <a:rPr lang="tr-TR" dirty="0" smtClean="0"/>
              <a:t> k = j + 1; k &lt; </a:t>
            </a:r>
            <a:r>
              <a:rPr lang="tr-TR" dirty="0" err="1" smtClean="0"/>
              <a:t>array</a:t>
            </a:r>
            <a:r>
              <a:rPr lang="tr-TR" dirty="0" smtClean="0"/>
              <a:t>.</a:t>
            </a:r>
            <a:r>
              <a:rPr lang="tr-TR" dirty="0" err="1" smtClean="0"/>
              <a:t>length</a:t>
            </a:r>
            <a:r>
              <a:rPr lang="tr-TR" dirty="0" smtClean="0"/>
              <a:t>; k++)</a:t>
            </a:r>
          </a:p>
          <a:p>
            <a:pPr>
              <a:buNone/>
            </a:pPr>
            <a:r>
              <a:rPr lang="tr-TR" dirty="0" smtClean="0"/>
              <a:t>					</a:t>
            </a:r>
            <a:r>
              <a:rPr lang="tr-TR" dirty="0" err="1" smtClean="0"/>
              <a:t>if</a:t>
            </a:r>
            <a:r>
              <a:rPr lang="tr-TR" dirty="0" smtClean="0"/>
              <a:t>(</a:t>
            </a:r>
            <a:r>
              <a:rPr lang="tr-TR" dirty="0" err="1" smtClean="0"/>
              <a:t>array</a:t>
            </a:r>
            <a:r>
              <a:rPr lang="tr-TR" dirty="0" smtClean="0"/>
              <a:t>[i] + </a:t>
            </a:r>
            <a:r>
              <a:rPr lang="tr-TR" dirty="0" err="1" smtClean="0"/>
              <a:t>array</a:t>
            </a:r>
            <a:r>
              <a:rPr lang="tr-TR" dirty="0" smtClean="0"/>
              <a:t>[j] + </a:t>
            </a:r>
            <a:r>
              <a:rPr lang="tr-TR" dirty="0" err="1" smtClean="0"/>
              <a:t>array</a:t>
            </a:r>
            <a:r>
              <a:rPr lang="tr-TR" dirty="0" smtClean="0"/>
              <a:t>[k] == 0){</a:t>
            </a:r>
          </a:p>
          <a:p>
            <a:pPr>
              <a:buNone/>
            </a:pPr>
            <a:r>
              <a:rPr lang="tr-TR" dirty="0" smtClean="0"/>
              <a:t>						</a:t>
            </a:r>
            <a:r>
              <a:rPr lang="tr-TR" dirty="0" err="1" smtClean="0"/>
              <a:t>count</a:t>
            </a:r>
            <a:r>
              <a:rPr lang="tr-TR" dirty="0" smtClean="0"/>
              <a:t>++;</a:t>
            </a:r>
          </a:p>
          <a:p>
            <a:pPr>
              <a:buNone/>
            </a:pPr>
            <a:r>
              <a:rPr lang="tr-TR" dirty="0" smtClean="0"/>
              <a:t>					}</a:t>
            </a:r>
          </a:p>
          <a:p>
            <a:pPr>
              <a:buNone/>
            </a:pPr>
            <a:r>
              <a:rPr lang="tr-TR" dirty="0" smtClean="0"/>
              <a:t>		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System</a:t>
            </a:r>
            <a:r>
              <a:rPr lang="tr-TR" dirty="0" smtClean="0"/>
              <a:t>.</a:t>
            </a:r>
            <a:r>
              <a:rPr lang="tr-TR" dirty="0" err="1" smtClean="0"/>
              <a:t>out</a:t>
            </a:r>
            <a:r>
              <a:rPr lang="tr-TR" dirty="0" smtClean="0"/>
              <a:t>.</a:t>
            </a:r>
            <a:r>
              <a:rPr lang="tr-TR" dirty="0" err="1" smtClean="0"/>
              <a:t>println</a:t>
            </a:r>
            <a:r>
              <a:rPr lang="tr-TR" dirty="0" smtClean="0"/>
              <a:t>("Time : " + </a:t>
            </a:r>
            <a:r>
              <a:rPr lang="tr-TR" dirty="0" err="1" smtClean="0"/>
              <a:t>timer</a:t>
            </a:r>
            <a:r>
              <a:rPr lang="tr-TR" dirty="0" smtClean="0"/>
              <a:t>.</a:t>
            </a:r>
            <a:r>
              <a:rPr lang="tr-TR" dirty="0" err="1" smtClean="0"/>
              <a:t>elapsedTime</a:t>
            </a:r>
            <a:r>
              <a:rPr lang="tr-TR" dirty="0" smtClean="0"/>
              <a:t>());</a:t>
            </a:r>
          </a:p>
          <a:p>
            <a:pPr>
              <a:buNone/>
            </a:pPr>
            <a:r>
              <a:rPr lang="tr-TR" dirty="0" smtClean="0"/>
              <a:t>		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 err="1" smtClean="0"/>
              <a:t>count</a:t>
            </a:r>
            <a:r>
              <a:rPr lang="tr-TR" dirty="0" smtClean="0"/>
              <a:t>;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8871857" y="1839686"/>
            <a:ext cx="1854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 smtClean="0">
                <a:solidFill>
                  <a:srgbClr val="C00000"/>
                </a:solidFill>
              </a:rPr>
              <a:t>Running</a:t>
            </a:r>
            <a:r>
              <a:rPr lang="tr-TR" sz="2000" dirty="0" smtClean="0">
                <a:solidFill>
                  <a:srgbClr val="C00000"/>
                </a:solidFill>
              </a:rPr>
              <a:t> Time??</a:t>
            </a:r>
            <a:endParaRPr lang="tr-TR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2880" y="192024"/>
            <a:ext cx="11265408" cy="576986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>
                <a:solidFill>
                  <a:srgbClr val="7030A0"/>
                </a:solidFill>
              </a:rPr>
              <a:t>public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err="1" smtClean="0">
                <a:solidFill>
                  <a:srgbClr val="7030A0"/>
                </a:solidFill>
              </a:rPr>
              <a:t>static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threeSumFast</a:t>
            </a:r>
            <a:r>
              <a:rPr lang="tr-TR" dirty="0" smtClean="0"/>
              <a:t>(</a:t>
            </a:r>
            <a:r>
              <a:rPr lang="tr-TR" dirty="0" err="1" smtClean="0"/>
              <a:t>int</a:t>
            </a:r>
            <a:r>
              <a:rPr lang="tr-TR" dirty="0" smtClean="0"/>
              <a:t>[] </a:t>
            </a:r>
            <a:r>
              <a:rPr lang="tr-TR" dirty="0" err="1" smtClean="0"/>
              <a:t>array</a:t>
            </a:r>
            <a:r>
              <a:rPr lang="tr-TR" dirty="0" smtClean="0"/>
              <a:t>){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Stopwatch</a:t>
            </a:r>
            <a:r>
              <a:rPr lang="tr-TR" dirty="0" smtClean="0"/>
              <a:t> </a:t>
            </a:r>
            <a:r>
              <a:rPr lang="tr-TR" dirty="0" err="1" smtClean="0"/>
              <a:t>timer</a:t>
            </a:r>
            <a:r>
              <a:rPr lang="tr-TR" dirty="0" smtClean="0"/>
              <a:t> =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Stopwatch</a:t>
            </a:r>
            <a:r>
              <a:rPr lang="tr-TR" dirty="0" smtClean="0"/>
              <a:t>();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count</a:t>
            </a:r>
            <a:r>
              <a:rPr lang="tr-TR" dirty="0" smtClean="0"/>
              <a:t> = 0;</a:t>
            </a:r>
          </a:p>
          <a:p>
            <a:pPr>
              <a:buNone/>
            </a:pPr>
            <a:r>
              <a:rPr lang="tr-TR" dirty="0" smtClean="0"/>
              <a:t>		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for</a:t>
            </a:r>
            <a:r>
              <a:rPr lang="tr-TR" dirty="0" smtClean="0"/>
              <a:t>(</a:t>
            </a:r>
            <a:r>
              <a:rPr lang="tr-TR" dirty="0" err="1" smtClean="0"/>
              <a:t>int</a:t>
            </a:r>
            <a:r>
              <a:rPr lang="tr-TR" dirty="0" smtClean="0"/>
              <a:t> i = 0; i &lt; </a:t>
            </a:r>
            <a:r>
              <a:rPr lang="tr-TR" dirty="0" err="1" smtClean="0"/>
              <a:t>array</a:t>
            </a:r>
            <a:r>
              <a:rPr lang="tr-TR" dirty="0" smtClean="0"/>
              <a:t>.</a:t>
            </a:r>
            <a:r>
              <a:rPr lang="tr-TR" dirty="0" err="1" smtClean="0"/>
              <a:t>length</a:t>
            </a:r>
            <a:r>
              <a:rPr lang="tr-TR" dirty="0" smtClean="0"/>
              <a:t>; i++)</a:t>
            </a:r>
          </a:p>
          <a:p>
            <a:pPr>
              <a:buNone/>
            </a:pPr>
            <a:r>
              <a:rPr lang="tr-TR" dirty="0" smtClean="0"/>
              <a:t>			</a:t>
            </a:r>
            <a:r>
              <a:rPr lang="tr-TR" dirty="0" err="1" smtClean="0"/>
              <a:t>for</a:t>
            </a:r>
            <a:r>
              <a:rPr lang="tr-TR" dirty="0" smtClean="0"/>
              <a:t>(</a:t>
            </a:r>
            <a:r>
              <a:rPr lang="tr-TR" dirty="0" err="1" smtClean="0"/>
              <a:t>int</a:t>
            </a:r>
            <a:r>
              <a:rPr lang="tr-TR" dirty="0" smtClean="0"/>
              <a:t> j = i + 1; j &lt; </a:t>
            </a:r>
            <a:r>
              <a:rPr lang="tr-TR" dirty="0" err="1" smtClean="0"/>
              <a:t>array</a:t>
            </a:r>
            <a:r>
              <a:rPr lang="tr-TR" dirty="0" smtClean="0"/>
              <a:t>.</a:t>
            </a:r>
            <a:r>
              <a:rPr lang="tr-TR" dirty="0" err="1" smtClean="0"/>
              <a:t>length</a:t>
            </a:r>
            <a:r>
              <a:rPr lang="tr-TR" dirty="0" smtClean="0"/>
              <a:t>; j++)</a:t>
            </a:r>
          </a:p>
          <a:p>
            <a:pPr>
              <a:buNone/>
            </a:pPr>
            <a:r>
              <a:rPr lang="tr-TR" dirty="0" smtClean="0"/>
              <a:t>				</a:t>
            </a:r>
            <a:r>
              <a:rPr lang="tr-TR" dirty="0" err="1" smtClean="0"/>
              <a:t>if</a:t>
            </a:r>
            <a:r>
              <a:rPr lang="tr-TR" dirty="0" smtClean="0"/>
              <a:t>(</a:t>
            </a:r>
            <a:r>
              <a:rPr lang="tr-TR" dirty="0" err="1" smtClean="0"/>
              <a:t>Algorithms</a:t>
            </a:r>
            <a:r>
              <a:rPr lang="tr-TR" dirty="0" smtClean="0"/>
              <a:t>.</a:t>
            </a:r>
            <a:r>
              <a:rPr lang="tr-TR" dirty="0" err="1" smtClean="0"/>
              <a:t>binarySearch</a:t>
            </a:r>
            <a:r>
              <a:rPr lang="tr-TR" dirty="0" smtClean="0"/>
              <a:t>(</a:t>
            </a:r>
            <a:r>
              <a:rPr lang="tr-TR" dirty="0" err="1" smtClean="0"/>
              <a:t>array</a:t>
            </a:r>
            <a:r>
              <a:rPr lang="tr-TR" dirty="0" smtClean="0"/>
              <a:t>, -1 * (</a:t>
            </a:r>
            <a:r>
              <a:rPr lang="tr-TR" dirty="0" err="1" smtClean="0"/>
              <a:t>array</a:t>
            </a:r>
            <a:r>
              <a:rPr lang="tr-TR" dirty="0" smtClean="0"/>
              <a:t>[i] + </a:t>
            </a:r>
            <a:r>
              <a:rPr lang="tr-TR" dirty="0" err="1" smtClean="0"/>
              <a:t>array</a:t>
            </a:r>
            <a:r>
              <a:rPr lang="tr-TR" dirty="0" smtClean="0"/>
              <a:t>[j])) &gt; j)</a:t>
            </a:r>
          </a:p>
          <a:p>
            <a:pPr>
              <a:buNone/>
            </a:pPr>
            <a:r>
              <a:rPr lang="tr-TR" dirty="0" smtClean="0"/>
              <a:t>					</a:t>
            </a:r>
            <a:r>
              <a:rPr lang="tr-TR" dirty="0" err="1" smtClean="0"/>
              <a:t>count</a:t>
            </a:r>
            <a:r>
              <a:rPr lang="tr-TR" dirty="0" smtClean="0"/>
              <a:t>++;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System</a:t>
            </a:r>
            <a:r>
              <a:rPr lang="tr-TR" dirty="0" smtClean="0"/>
              <a:t>.</a:t>
            </a:r>
            <a:r>
              <a:rPr lang="tr-TR" dirty="0" err="1" smtClean="0"/>
              <a:t>out</a:t>
            </a:r>
            <a:r>
              <a:rPr lang="tr-TR" dirty="0" smtClean="0"/>
              <a:t>.</a:t>
            </a:r>
            <a:r>
              <a:rPr lang="tr-TR" dirty="0" err="1" smtClean="0"/>
              <a:t>println</a:t>
            </a:r>
            <a:r>
              <a:rPr lang="tr-TR" dirty="0" smtClean="0"/>
              <a:t>("Time : " + </a:t>
            </a:r>
            <a:r>
              <a:rPr lang="tr-TR" dirty="0" err="1" smtClean="0"/>
              <a:t>timer</a:t>
            </a:r>
            <a:r>
              <a:rPr lang="tr-TR" dirty="0" smtClean="0"/>
              <a:t>.</a:t>
            </a:r>
            <a:r>
              <a:rPr lang="tr-TR" dirty="0" err="1" smtClean="0"/>
              <a:t>elapsedTime</a:t>
            </a:r>
            <a:r>
              <a:rPr lang="tr-TR" dirty="0" smtClean="0"/>
              <a:t>());</a:t>
            </a:r>
          </a:p>
          <a:p>
            <a:pPr>
              <a:buNone/>
            </a:pPr>
            <a:r>
              <a:rPr lang="tr-TR" dirty="0" smtClean="0"/>
              <a:t>		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 err="1" smtClean="0"/>
              <a:t>count</a:t>
            </a:r>
            <a:r>
              <a:rPr lang="tr-TR" dirty="0" smtClean="0"/>
              <a:t>;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9579429" y="1556657"/>
            <a:ext cx="1854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 smtClean="0">
                <a:solidFill>
                  <a:srgbClr val="C00000"/>
                </a:solidFill>
              </a:rPr>
              <a:t>Running</a:t>
            </a:r>
            <a:r>
              <a:rPr lang="tr-TR" sz="2000" dirty="0" smtClean="0">
                <a:solidFill>
                  <a:srgbClr val="C00000"/>
                </a:solidFill>
              </a:rPr>
              <a:t> Time??</a:t>
            </a:r>
            <a:endParaRPr lang="tr-TR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9560" y="179704"/>
            <a:ext cx="10515600" cy="68246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>
                <a:solidFill>
                  <a:srgbClr val="7030A0"/>
                </a:solidFill>
              </a:rPr>
              <a:t>public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err="1" smtClean="0">
                <a:solidFill>
                  <a:srgbClr val="7030A0"/>
                </a:solidFill>
              </a:rPr>
              <a:t>static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threeSumFaster</a:t>
            </a:r>
            <a:r>
              <a:rPr lang="tr-TR" dirty="0" smtClean="0"/>
              <a:t>(</a:t>
            </a:r>
            <a:r>
              <a:rPr lang="tr-TR" dirty="0" err="1" smtClean="0"/>
              <a:t>int</a:t>
            </a:r>
            <a:r>
              <a:rPr lang="tr-TR" dirty="0" smtClean="0"/>
              <a:t>[] </a:t>
            </a:r>
            <a:r>
              <a:rPr lang="tr-TR" dirty="0" err="1" smtClean="0"/>
              <a:t>array</a:t>
            </a:r>
            <a:r>
              <a:rPr lang="tr-TR" dirty="0" smtClean="0"/>
              <a:t>){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Stopwatch</a:t>
            </a:r>
            <a:r>
              <a:rPr lang="tr-TR" dirty="0" smtClean="0"/>
              <a:t> </a:t>
            </a:r>
            <a:r>
              <a:rPr lang="tr-TR" dirty="0" err="1" smtClean="0"/>
              <a:t>timer</a:t>
            </a:r>
            <a:r>
              <a:rPr lang="tr-TR" dirty="0" smtClean="0"/>
              <a:t> =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Stopwatch</a:t>
            </a:r>
            <a:r>
              <a:rPr lang="tr-TR" dirty="0" smtClean="0"/>
              <a:t>();</a:t>
            </a:r>
          </a:p>
          <a:p>
            <a:pPr>
              <a:buNone/>
            </a:pPr>
            <a:r>
              <a:rPr lang="tr-TR" dirty="0" smtClean="0"/>
              <a:t>		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count</a:t>
            </a:r>
            <a:r>
              <a:rPr lang="tr-TR" dirty="0" smtClean="0"/>
              <a:t> = 0;</a:t>
            </a:r>
          </a:p>
          <a:p>
            <a:pPr>
              <a:buNone/>
            </a:pPr>
            <a:r>
              <a:rPr lang="tr-TR" dirty="0" smtClean="0"/>
              <a:t>		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for</a:t>
            </a:r>
            <a:r>
              <a:rPr lang="tr-TR" dirty="0" smtClean="0"/>
              <a:t>(</a:t>
            </a:r>
            <a:r>
              <a:rPr lang="tr-TR" dirty="0" err="1" smtClean="0"/>
              <a:t>int</a:t>
            </a:r>
            <a:r>
              <a:rPr lang="tr-TR" dirty="0" smtClean="0"/>
              <a:t> i = 0; i &lt; </a:t>
            </a:r>
            <a:r>
              <a:rPr lang="tr-TR" dirty="0" err="1" smtClean="0"/>
              <a:t>array</a:t>
            </a:r>
            <a:r>
              <a:rPr lang="tr-TR" dirty="0" smtClean="0"/>
              <a:t>.</a:t>
            </a:r>
            <a:r>
              <a:rPr lang="tr-TR" dirty="0" err="1" smtClean="0"/>
              <a:t>length</a:t>
            </a:r>
            <a:r>
              <a:rPr lang="tr-TR" dirty="0" smtClean="0"/>
              <a:t> - 2; i++){</a:t>
            </a:r>
          </a:p>
          <a:p>
            <a:pPr>
              <a:buNone/>
            </a:pPr>
            <a:r>
              <a:rPr lang="tr-TR" dirty="0" smtClean="0"/>
              <a:t>			</a:t>
            </a:r>
            <a:r>
              <a:rPr lang="tr-TR" dirty="0" err="1" smtClean="0"/>
              <a:t>int</a:t>
            </a:r>
            <a:r>
              <a:rPr lang="tr-TR" dirty="0" smtClean="0"/>
              <a:t> start = i + 1;</a:t>
            </a:r>
          </a:p>
          <a:p>
            <a:pPr>
              <a:buNone/>
            </a:pPr>
            <a:r>
              <a:rPr lang="tr-TR" dirty="0" smtClean="0"/>
              <a:t>			</a:t>
            </a:r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end</a:t>
            </a:r>
            <a:r>
              <a:rPr lang="tr-TR" dirty="0" smtClean="0"/>
              <a:t> = </a:t>
            </a:r>
            <a:r>
              <a:rPr lang="tr-TR" dirty="0" err="1" smtClean="0"/>
              <a:t>array</a:t>
            </a:r>
            <a:r>
              <a:rPr lang="tr-TR" dirty="0" smtClean="0"/>
              <a:t>.</a:t>
            </a:r>
            <a:r>
              <a:rPr lang="tr-TR" dirty="0" err="1" smtClean="0"/>
              <a:t>length</a:t>
            </a:r>
            <a:r>
              <a:rPr lang="tr-TR" dirty="0" smtClean="0"/>
              <a:t> - 1;</a:t>
            </a:r>
          </a:p>
          <a:p>
            <a:pPr>
              <a:buNone/>
            </a:pPr>
            <a:r>
              <a:rPr lang="tr-TR" dirty="0" smtClean="0"/>
              <a:t>			</a:t>
            </a:r>
          </a:p>
          <a:p>
            <a:pPr>
              <a:buNone/>
            </a:pPr>
            <a:r>
              <a:rPr lang="tr-TR" dirty="0" smtClean="0"/>
              <a:t>			</a:t>
            </a:r>
            <a:r>
              <a:rPr lang="tr-TR" dirty="0" err="1" smtClean="0"/>
              <a:t>while</a:t>
            </a:r>
            <a:r>
              <a:rPr lang="tr-TR" dirty="0" smtClean="0"/>
              <a:t>(start &lt; </a:t>
            </a:r>
            <a:r>
              <a:rPr lang="tr-TR" dirty="0" err="1" smtClean="0"/>
              <a:t>end</a:t>
            </a:r>
            <a:r>
              <a:rPr lang="tr-TR" dirty="0" smtClean="0"/>
              <a:t>){</a:t>
            </a:r>
          </a:p>
          <a:p>
            <a:pPr>
              <a:buNone/>
            </a:pPr>
            <a:r>
              <a:rPr lang="tr-TR" dirty="0" smtClean="0"/>
              <a:t>				</a:t>
            </a:r>
            <a:r>
              <a:rPr lang="tr-TR" dirty="0" err="1" smtClean="0"/>
              <a:t>if</a:t>
            </a:r>
            <a:r>
              <a:rPr lang="tr-TR" dirty="0" smtClean="0"/>
              <a:t>(</a:t>
            </a:r>
            <a:r>
              <a:rPr lang="tr-TR" dirty="0" err="1" smtClean="0"/>
              <a:t>array</a:t>
            </a:r>
            <a:r>
              <a:rPr lang="tr-TR" dirty="0" smtClean="0"/>
              <a:t>[i] + </a:t>
            </a:r>
            <a:r>
              <a:rPr lang="tr-TR" dirty="0" err="1" smtClean="0"/>
              <a:t>array</a:t>
            </a:r>
            <a:r>
              <a:rPr lang="tr-TR" dirty="0" smtClean="0"/>
              <a:t>[start] + </a:t>
            </a:r>
            <a:r>
              <a:rPr lang="tr-TR" dirty="0" err="1" smtClean="0"/>
              <a:t>array</a:t>
            </a:r>
            <a:r>
              <a:rPr lang="tr-TR" dirty="0" smtClean="0"/>
              <a:t>[</a:t>
            </a:r>
            <a:r>
              <a:rPr lang="tr-TR" dirty="0" err="1" smtClean="0"/>
              <a:t>end</a:t>
            </a:r>
            <a:r>
              <a:rPr lang="tr-TR" dirty="0" smtClean="0"/>
              <a:t>] == 0){</a:t>
            </a:r>
          </a:p>
          <a:p>
            <a:pPr>
              <a:buNone/>
            </a:pPr>
            <a:r>
              <a:rPr lang="tr-TR" dirty="0" smtClean="0"/>
              <a:t>					</a:t>
            </a:r>
            <a:r>
              <a:rPr lang="tr-TR" dirty="0" err="1" smtClean="0"/>
              <a:t>count</a:t>
            </a:r>
            <a:r>
              <a:rPr lang="tr-TR" dirty="0" smtClean="0"/>
              <a:t>++;</a:t>
            </a:r>
          </a:p>
          <a:p>
            <a:pPr>
              <a:buNone/>
            </a:pPr>
            <a:r>
              <a:rPr lang="tr-TR" dirty="0" smtClean="0"/>
              <a:t>					</a:t>
            </a:r>
            <a:r>
              <a:rPr lang="tr-TR" dirty="0" err="1" smtClean="0"/>
              <a:t>end</a:t>
            </a:r>
            <a:r>
              <a:rPr lang="tr-TR" dirty="0" smtClean="0"/>
              <a:t>--;</a:t>
            </a:r>
          </a:p>
          <a:p>
            <a:pPr>
              <a:buNone/>
            </a:pPr>
            <a:r>
              <a:rPr lang="tr-TR" dirty="0" smtClean="0"/>
              <a:t>					start++;</a:t>
            </a:r>
          </a:p>
          <a:p>
            <a:pPr>
              <a:buNone/>
            </a:pPr>
            <a:r>
              <a:rPr lang="tr-TR" dirty="0" smtClean="0"/>
              <a:t>				}</a:t>
            </a:r>
          </a:p>
          <a:p>
            <a:pPr>
              <a:buNone/>
            </a:pPr>
            <a:r>
              <a:rPr lang="tr-TR" dirty="0" smtClean="0"/>
              <a:t>				else </a:t>
            </a:r>
            <a:r>
              <a:rPr lang="tr-TR" dirty="0" err="1" smtClean="0"/>
              <a:t>if</a:t>
            </a:r>
            <a:r>
              <a:rPr lang="tr-TR" dirty="0" smtClean="0"/>
              <a:t>(</a:t>
            </a:r>
            <a:r>
              <a:rPr lang="tr-TR" dirty="0" err="1" smtClean="0"/>
              <a:t>array</a:t>
            </a:r>
            <a:r>
              <a:rPr lang="tr-TR" dirty="0" smtClean="0"/>
              <a:t>[i] + </a:t>
            </a:r>
            <a:r>
              <a:rPr lang="tr-TR" dirty="0" err="1" smtClean="0"/>
              <a:t>array</a:t>
            </a:r>
            <a:r>
              <a:rPr lang="tr-TR" dirty="0" smtClean="0"/>
              <a:t>[start] + </a:t>
            </a:r>
            <a:r>
              <a:rPr lang="tr-TR" dirty="0" err="1" smtClean="0"/>
              <a:t>array</a:t>
            </a:r>
            <a:r>
              <a:rPr lang="tr-TR" dirty="0" smtClean="0"/>
              <a:t>[</a:t>
            </a:r>
            <a:r>
              <a:rPr lang="tr-TR" dirty="0" err="1" smtClean="0"/>
              <a:t>end</a:t>
            </a:r>
            <a:r>
              <a:rPr lang="tr-TR" dirty="0" smtClean="0"/>
              <a:t>] &gt; 0)</a:t>
            </a:r>
          </a:p>
          <a:p>
            <a:pPr>
              <a:buNone/>
            </a:pPr>
            <a:r>
              <a:rPr lang="tr-TR" dirty="0" smtClean="0"/>
              <a:t>					</a:t>
            </a:r>
            <a:r>
              <a:rPr lang="tr-TR" dirty="0" err="1" smtClean="0"/>
              <a:t>end</a:t>
            </a:r>
            <a:r>
              <a:rPr lang="tr-TR" dirty="0" smtClean="0"/>
              <a:t>--;</a:t>
            </a:r>
          </a:p>
          <a:p>
            <a:pPr>
              <a:buNone/>
            </a:pPr>
            <a:r>
              <a:rPr lang="tr-TR" dirty="0" smtClean="0"/>
              <a:t>				else</a:t>
            </a:r>
          </a:p>
          <a:p>
            <a:pPr>
              <a:buNone/>
            </a:pPr>
            <a:r>
              <a:rPr lang="tr-TR" dirty="0" smtClean="0"/>
              <a:t>					start++;</a:t>
            </a:r>
          </a:p>
          <a:p>
            <a:pPr>
              <a:buNone/>
            </a:pPr>
            <a:r>
              <a:rPr lang="tr-TR" dirty="0" smtClean="0"/>
              <a:t>				</a:t>
            </a:r>
          </a:p>
          <a:p>
            <a:pPr>
              <a:buNone/>
            </a:pPr>
            <a:r>
              <a:rPr lang="tr-TR" dirty="0" smtClean="0"/>
              <a:t>			}</a:t>
            </a:r>
          </a:p>
          <a:p>
            <a:pPr>
              <a:buNone/>
            </a:pPr>
            <a:r>
              <a:rPr lang="tr-TR" dirty="0" smtClean="0"/>
              <a:t>		}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System</a:t>
            </a:r>
            <a:r>
              <a:rPr lang="tr-TR" dirty="0" smtClean="0"/>
              <a:t>.</a:t>
            </a:r>
            <a:r>
              <a:rPr lang="tr-TR" dirty="0" err="1" smtClean="0"/>
              <a:t>out</a:t>
            </a:r>
            <a:r>
              <a:rPr lang="tr-TR" dirty="0" smtClean="0"/>
              <a:t>.</a:t>
            </a:r>
            <a:r>
              <a:rPr lang="tr-TR" dirty="0" err="1" smtClean="0"/>
              <a:t>println</a:t>
            </a:r>
            <a:r>
              <a:rPr lang="tr-TR" dirty="0" smtClean="0"/>
              <a:t>("Time : " + </a:t>
            </a:r>
            <a:r>
              <a:rPr lang="tr-TR" dirty="0" err="1" smtClean="0"/>
              <a:t>timer</a:t>
            </a:r>
            <a:r>
              <a:rPr lang="tr-TR" dirty="0" smtClean="0"/>
              <a:t>.</a:t>
            </a:r>
            <a:r>
              <a:rPr lang="tr-TR" dirty="0" err="1" smtClean="0"/>
              <a:t>elapsedTime</a:t>
            </a:r>
            <a:r>
              <a:rPr lang="tr-TR" dirty="0" smtClean="0"/>
              <a:t>());</a:t>
            </a:r>
          </a:p>
          <a:p>
            <a:pPr>
              <a:buNone/>
            </a:pPr>
            <a:r>
              <a:rPr lang="tr-TR" dirty="0" smtClean="0"/>
              <a:t>		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 err="1" smtClean="0"/>
              <a:t>count</a:t>
            </a:r>
            <a:r>
              <a:rPr lang="tr-TR" dirty="0" smtClean="0"/>
              <a:t>;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7859486" y="1981200"/>
            <a:ext cx="1854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 smtClean="0">
                <a:solidFill>
                  <a:srgbClr val="C00000"/>
                </a:solidFill>
              </a:rPr>
              <a:t>Running</a:t>
            </a:r>
            <a:r>
              <a:rPr lang="tr-TR" sz="2000" dirty="0" smtClean="0">
                <a:solidFill>
                  <a:srgbClr val="C00000"/>
                </a:solidFill>
              </a:rPr>
              <a:t> Time??</a:t>
            </a:r>
            <a:endParaRPr lang="tr-TR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Why</a:t>
            </a:r>
            <a:r>
              <a:rPr lang="tr-TR" dirty="0" smtClean="0"/>
              <a:t> do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analyze</a:t>
            </a:r>
            <a:r>
              <a:rPr lang="tr-TR" dirty="0" smtClean="0"/>
              <a:t> the </a:t>
            </a:r>
            <a:r>
              <a:rPr lang="tr-TR" dirty="0" err="1" smtClean="0"/>
              <a:t>algorithms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4" name="2 Metin kutusu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1682685" cy="36112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000" dirty="0" err="1" smtClean="0"/>
              <a:t>Focus</a:t>
            </a:r>
            <a:r>
              <a:rPr lang="tr-TR" sz="2000" dirty="0" smtClean="0"/>
              <a:t> on the </a:t>
            </a:r>
            <a:r>
              <a:rPr lang="tr-TR" sz="2000" dirty="0" err="1" smtClean="0"/>
              <a:t>goal</a:t>
            </a:r>
            <a:r>
              <a:rPr lang="tr-TR" sz="2000" dirty="0" smtClean="0"/>
              <a:t> of </a:t>
            </a:r>
            <a:r>
              <a:rPr lang="tr-TR" sz="2000" dirty="0" err="1" smtClean="0"/>
              <a:t>better</a:t>
            </a:r>
            <a:r>
              <a:rPr lang="tr-TR" sz="2000" dirty="0" smtClean="0"/>
              <a:t> </a:t>
            </a:r>
            <a:r>
              <a:rPr lang="tr-TR" sz="2000" dirty="0" err="1" smtClean="0"/>
              <a:t>quantifying</a:t>
            </a:r>
            <a:r>
              <a:rPr lang="tr-TR" sz="2000" dirty="0" smtClean="0"/>
              <a:t> the </a:t>
            </a:r>
            <a:r>
              <a:rPr lang="tr-TR" sz="2000" dirty="0" err="1" smtClean="0"/>
              <a:t>relationship</a:t>
            </a:r>
            <a:r>
              <a:rPr lang="tr-TR" sz="2000" dirty="0" smtClean="0"/>
              <a:t> </a:t>
            </a:r>
            <a:r>
              <a:rPr lang="tr-TR" sz="2000" dirty="0" err="1" smtClean="0"/>
              <a:t>between</a:t>
            </a:r>
            <a:r>
              <a:rPr lang="tr-TR" sz="2000" dirty="0" smtClean="0"/>
              <a:t> problem size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running</a:t>
            </a:r>
            <a:r>
              <a:rPr lang="tr-TR" sz="2000" dirty="0" smtClean="0"/>
              <a:t> time.</a:t>
            </a:r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-</a:t>
            </a:r>
            <a:r>
              <a:rPr lang="tr-TR" sz="2000" dirty="0" err="1" smtClean="0"/>
              <a:t>You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likely</a:t>
            </a:r>
            <a:r>
              <a:rPr lang="tr-TR" sz="2000" dirty="0" smtClean="0"/>
              <a:t> to be </a:t>
            </a:r>
            <a:r>
              <a:rPr lang="tr-TR" sz="2000" dirty="0" err="1" smtClean="0"/>
              <a:t>able</a:t>
            </a:r>
            <a:r>
              <a:rPr lang="tr-TR" sz="2000" dirty="0" smtClean="0"/>
              <a:t> to </a:t>
            </a:r>
            <a:r>
              <a:rPr lang="tr-TR" sz="2000" dirty="0" err="1" smtClean="0"/>
              <a:t>solve</a:t>
            </a:r>
            <a:r>
              <a:rPr lang="tr-TR" sz="2000" dirty="0" smtClean="0"/>
              <a:t> the </a:t>
            </a:r>
            <a:r>
              <a:rPr lang="tr-TR" sz="2000" dirty="0" err="1" smtClean="0"/>
              <a:t>some</a:t>
            </a:r>
            <a:r>
              <a:rPr lang="tr-TR" sz="2000" dirty="0" smtClean="0"/>
              <a:t> </a:t>
            </a:r>
            <a:r>
              <a:rPr lang="tr-TR" sz="2000" dirty="0" err="1" smtClean="0"/>
              <a:t>problems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1 </a:t>
            </a:r>
            <a:r>
              <a:rPr lang="tr-TR" sz="2000" dirty="0" err="1" smtClean="0"/>
              <a:t>million</a:t>
            </a:r>
            <a:r>
              <a:rPr lang="tr-TR" sz="2000" dirty="0" smtClean="0"/>
              <a:t> </a:t>
            </a:r>
            <a:r>
              <a:rPr lang="tr-TR" sz="2000" dirty="0" err="1" smtClean="0"/>
              <a:t>integer</a:t>
            </a:r>
            <a:r>
              <a:rPr lang="tr-TR" sz="2000" dirty="0" smtClean="0"/>
              <a:t> in a </a:t>
            </a:r>
            <a:r>
              <a:rPr lang="tr-TR" sz="2000" dirty="0" err="1" smtClean="0"/>
              <a:t>reasonable</a:t>
            </a:r>
            <a:r>
              <a:rPr lang="tr-TR" sz="2000" dirty="0" smtClean="0"/>
              <a:t> </a:t>
            </a:r>
            <a:r>
              <a:rPr lang="tr-TR" sz="2000" dirty="0" err="1" smtClean="0"/>
              <a:t>amount</a:t>
            </a:r>
            <a:r>
              <a:rPr lang="tr-TR" sz="2000" dirty="0" smtClean="0"/>
              <a:t> of time </a:t>
            </a:r>
          </a:p>
          <a:p>
            <a:pPr marL="0" indent="0">
              <a:buNone/>
            </a:pPr>
            <a:r>
              <a:rPr lang="tr-TR" sz="2000" dirty="0" smtClean="0"/>
              <a:t>on </a:t>
            </a:r>
            <a:r>
              <a:rPr lang="tr-TR" sz="2000" dirty="0" err="1" smtClean="0"/>
              <a:t>your</a:t>
            </a:r>
            <a:r>
              <a:rPr lang="tr-TR" sz="2000" dirty="0" smtClean="0"/>
              <a:t> </a:t>
            </a:r>
            <a:r>
              <a:rPr lang="tr-TR" sz="2000" dirty="0" err="1" smtClean="0"/>
              <a:t>computer</a:t>
            </a:r>
            <a:r>
              <a:rPr lang="tr-TR" sz="2000" dirty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the </a:t>
            </a:r>
            <a:r>
              <a:rPr lang="tr-TR" sz="2000" dirty="0" err="1" smtClean="0"/>
              <a:t>linearitmic</a:t>
            </a:r>
            <a:r>
              <a:rPr lang="tr-TR" sz="2000" dirty="0" smtClean="0"/>
              <a:t> </a:t>
            </a:r>
            <a:r>
              <a:rPr lang="tr-TR" sz="2000" dirty="0" err="1" smtClean="0"/>
              <a:t>algorithm,but</a:t>
            </a:r>
            <a:r>
              <a:rPr lang="tr-TR" sz="2000" dirty="0" smtClean="0"/>
              <a:t> </a:t>
            </a:r>
            <a:r>
              <a:rPr lang="tr-TR" sz="2000" dirty="0" err="1" smtClean="0"/>
              <a:t>you</a:t>
            </a:r>
            <a:r>
              <a:rPr lang="tr-TR" sz="2000" dirty="0" smtClean="0"/>
              <a:t> </a:t>
            </a:r>
            <a:r>
              <a:rPr lang="tr-TR" sz="2000" dirty="0" err="1" smtClean="0"/>
              <a:t>would</a:t>
            </a:r>
            <a:r>
              <a:rPr lang="tr-TR" sz="2000" dirty="0" smtClean="0"/>
              <a:t> have to </a:t>
            </a:r>
            <a:r>
              <a:rPr lang="tr-TR" sz="2000" dirty="0" err="1" smtClean="0"/>
              <a:t>wait</a:t>
            </a:r>
            <a:r>
              <a:rPr lang="tr-TR" sz="2000" dirty="0" smtClean="0"/>
              <a:t> </a:t>
            </a:r>
            <a:r>
              <a:rPr lang="tr-TR" sz="2000" dirty="0" err="1" smtClean="0"/>
              <a:t>quite</a:t>
            </a:r>
            <a:r>
              <a:rPr lang="tr-TR" sz="2000" dirty="0" smtClean="0"/>
              <a:t> a </a:t>
            </a:r>
            <a:r>
              <a:rPr lang="tr-TR" sz="2000" dirty="0" err="1" smtClean="0"/>
              <a:t>long</a:t>
            </a:r>
            <a:r>
              <a:rPr lang="tr-TR" sz="2000" dirty="0" smtClean="0"/>
              <a:t> time to do it </a:t>
            </a:r>
            <a:r>
              <a:rPr lang="tr-TR" sz="2000" dirty="0" err="1" smtClean="0"/>
              <a:t>with</a:t>
            </a:r>
            <a:r>
              <a:rPr lang="tr-TR" sz="2000" dirty="0" smtClean="0"/>
              <a:t> the</a:t>
            </a:r>
          </a:p>
          <a:p>
            <a:pPr marL="0" indent="0">
              <a:buNone/>
            </a:pPr>
            <a:r>
              <a:rPr lang="tr-TR" sz="2000" dirty="0" smtClean="0"/>
              <a:t> </a:t>
            </a:r>
            <a:r>
              <a:rPr lang="tr-TR" sz="2000" dirty="0" err="1" smtClean="0"/>
              <a:t>quadratic</a:t>
            </a:r>
            <a:r>
              <a:rPr lang="tr-TR" sz="2000" dirty="0" smtClean="0"/>
              <a:t> </a:t>
            </a:r>
            <a:r>
              <a:rPr lang="tr-TR" sz="2000" dirty="0" err="1" smtClean="0"/>
              <a:t>algorithm</a:t>
            </a:r>
            <a:r>
              <a:rPr lang="tr-TR" sz="2000" dirty="0" smtClean="0"/>
              <a:t>.</a:t>
            </a:r>
          </a:p>
          <a:p>
            <a:pPr marL="0" indent="0">
              <a:buNone/>
            </a:pPr>
            <a:endParaRPr lang="tr-TR" sz="2000" dirty="0"/>
          </a:p>
          <a:p>
            <a:r>
              <a:rPr lang="tr-TR" sz="2000" dirty="0" smtClean="0"/>
              <a:t>As the problem size </a:t>
            </a:r>
            <a:r>
              <a:rPr lang="tr-TR" sz="2000" dirty="0" err="1" smtClean="0"/>
              <a:t>increasing,the</a:t>
            </a:r>
            <a:r>
              <a:rPr lang="tr-TR" sz="2000" dirty="0" smtClean="0"/>
              <a:t> </a:t>
            </a:r>
            <a:r>
              <a:rPr lang="tr-TR" sz="2000" dirty="0" err="1" smtClean="0"/>
              <a:t>running</a:t>
            </a:r>
            <a:r>
              <a:rPr lang="tr-TR" sz="2000" dirty="0" smtClean="0"/>
              <a:t> time of </a:t>
            </a:r>
            <a:r>
              <a:rPr lang="tr-TR" sz="2000" dirty="0" err="1" smtClean="0"/>
              <a:t>algorithms</a:t>
            </a:r>
            <a:r>
              <a:rPr lang="tr-TR" sz="2000" dirty="0" smtClean="0"/>
              <a:t> </a:t>
            </a:r>
            <a:r>
              <a:rPr lang="tr-TR" sz="2000" dirty="0" err="1" smtClean="0"/>
              <a:t>increase,too</a:t>
            </a:r>
            <a:r>
              <a:rPr lang="tr-TR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-</a:t>
            </a:r>
            <a:r>
              <a:rPr lang="tr-TR" sz="2000" dirty="0" err="1" smtClean="0"/>
              <a:t>Effective</a:t>
            </a:r>
            <a:r>
              <a:rPr lang="tr-TR" sz="2000" dirty="0" smtClean="0"/>
              <a:t>, </a:t>
            </a:r>
            <a:r>
              <a:rPr lang="tr-TR" sz="2000" dirty="0" err="1" smtClean="0"/>
              <a:t>efficient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faster</a:t>
            </a:r>
            <a:r>
              <a:rPr lang="tr-TR" sz="2000" dirty="0" smtClean="0"/>
              <a:t> </a:t>
            </a:r>
            <a:r>
              <a:rPr lang="tr-TR" sz="2000" dirty="0" err="1" smtClean="0"/>
              <a:t>algorithms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073727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Exercises</a:t>
            </a:r>
            <a:r>
              <a:rPr lang="tr-TR" dirty="0" smtClean="0"/>
              <a:t> 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that, given two sorted arrays of N </a:t>
            </a:r>
            <a:r>
              <a:rPr lang="en-US" dirty="0" err="1" smtClean="0"/>
              <a:t>int</a:t>
            </a:r>
            <a:r>
              <a:rPr lang="en-US" dirty="0" smtClean="0"/>
              <a:t> values, prints all elements that appear in both arrays, in sorted order. The running time of your program</a:t>
            </a:r>
            <a:r>
              <a:rPr lang="tr-TR" dirty="0" smtClean="0"/>
              <a:t> </a:t>
            </a:r>
            <a:r>
              <a:rPr lang="en-US" dirty="0" smtClean="0"/>
              <a:t>should be proportional to N in the worst case.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44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Solution1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1600" dirty="0" err="1">
                <a:solidFill>
                  <a:srgbClr val="7030A0"/>
                </a:solidFill>
              </a:rPr>
              <a:t>public</a:t>
            </a:r>
            <a:r>
              <a:rPr lang="tr-TR" sz="1600" dirty="0">
                <a:solidFill>
                  <a:srgbClr val="7030A0"/>
                </a:solidFill>
              </a:rPr>
              <a:t> </a:t>
            </a:r>
            <a:r>
              <a:rPr lang="tr-TR" sz="1600" dirty="0" err="1">
                <a:solidFill>
                  <a:srgbClr val="7030A0"/>
                </a:solidFill>
              </a:rPr>
              <a:t>class</a:t>
            </a:r>
            <a:r>
              <a:rPr lang="tr-TR" sz="1600" dirty="0">
                <a:solidFill>
                  <a:srgbClr val="7030A0"/>
                </a:solidFill>
              </a:rPr>
              <a:t> </a:t>
            </a:r>
            <a:r>
              <a:rPr lang="tr-TR" sz="1600" dirty="0"/>
              <a:t>Q1 {</a:t>
            </a:r>
          </a:p>
          <a:p>
            <a:pPr marL="0" indent="0">
              <a:buNone/>
            </a:pPr>
            <a:r>
              <a:rPr lang="tr-TR" sz="1600" dirty="0" smtClean="0"/>
              <a:t>   </a:t>
            </a:r>
            <a:r>
              <a:rPr lang="tr-TR" sz="1600" dirty="0" err="1" smtClean="0">
                <a:solidFill>
                  <a:srgbClr val="7030A0"/>
                </a:solidFill>
              </a:rPr>
              <a:t>public</a:t>
            </a:r>
            <a:r>
              <a:rPr lang="tr-TR" sz="1600" dirty="0" smtClean="0">
                <a:solidFill>
                  <a:srgbClr val="7030A0"/>
                </a:solidFill>
              </a:rPr>
              <a:t> </a:t>
            </a:r>
            <a:r>
              <a:rPr lang="tr-TR" sz="1600" dirty="0" err="1">
                <a:solidFill>
                  <a:srgbClr val="7030A0"/>
                </a:solidFill>
              </a:rPr>
              <a:t>static</a:t>
            </a:r>
            <a:r>
              <a:rPr lang="tr-TR" sz="1600" dirty="0">
                <a:solidFill>
                  <a:srgbClr val="7030A0"/>
                </a:solidFill>
              </a:rPr>
              <a:t> </a:t>
            </a:r>
            <a:r>
              <a:rPr lang="tr-TR" sz="1600" dirty="0" err="1">
                <a:solidFill>
                  <a:srgbClr val="7030A0"/>
                </a:solidFill>
              </a:rPr>
              <a:t>void</a:t>
            </a:r>
            <a:r>
              <a:rPr lang="tr-TR" sz="1600" dirty="0">
                <a:solidFill>
                  <a:srgbClr val="7030A0"/>
                </a:solidFill>
              </a:rPr>
              <a:t> </a:t>
            </a:r>
            <a:r>
              <a:rPr lang="tr-TR" sz="1600" dirty="0" err="1"/>
              <a:t>run</a:t>
            </a:r>
            <a:r>
              <a:rPr lang="tr-TR" sz="1600" dirty="0"/>
              <a:t>(){</a:t>
            </a:r>
          </a:p>
          <a:p>
            <a:pPr marL="0" indent="0">
              <a:buNone/>
            </a:pPr>
            <a:r>
              <a:rPr lang="tr-TR" sz="1600" dirty="0"/>
              <a:t>ans1(</a:t>
            </a:r>
            <a:r>
              <a:rPr lang="tr-TR" sz="1600" dirty="0" err="1"/>
              <a:t>IOUtils.readSortedArray</a:t>
            </a:r>
            <a:r>
              <a:rPr lang="tr-TR" sz="1600" dirty="0"/>
              <a:t>("</a:t>
            </a:r>
            <a:r>
              <a:rPr lang="tr-TR" sz="1600" dirty="0" err="1">
                <a:solidFill>
                  <a:schemeClr val="accent1"/>
                </a:solidFill>
              </a:rPr>
              <a:t>resources</a:t>
            </a:r>
            <a:r>
              <a:rPr lang="tr-TR" sz="1600" dirty="0">
                <a:solidFill>
                  <a:schemeClr val="accent1"/>
                </a:solidFill>
              </a:rPr>
              <a:t>\\q1\\arr1k_1.txt</a:t>
            </a:r>
            <a:r>
              <a:rPr lang="tr-TR" sz="1600" dirty="0" smtClean="0"/>
              <a:t>"),</a:t>
            </a:r>
            <a:r>
              <a:rPr lang="tr-TR" sz="1600" dirty="0" err="1" smtClean="0"/>
              <a:t>IOUtils.readSortedArray</a:t>
            </a:r>
            <a:r>
              <a:rPr lang="tr-TR" sz="1600" dirty="0"/>
              <a:t>("</a:t>
            </a:r>
            <a:r>
              <a:rPr lang="tr-TR" sz="1600" dirty="0" err="1">
                <a:solidFill>
                  <a:schemeClr val="accent1"/>
                </a:solidFill>
              </a:rPr>
              <a:t>resources</a:t>
            </a:r>
            <a:r>
              <a:rPr lang="tr-TR" sz="1600" dirty="0">
                <a:solidFill>
                  <a:schemeClr val="accent1"/>
                </a:solidFill>
              </a:rPr>
              <a:t>\\q1\\arr1k_2.txt</a:t>
            </a:r>
            <a:r>
              <a:rPr lang="tr-TR" sz="1600" dirty="0" smtClean="0"/>
              <a:t>"));</a:t>
            </a:r>
          </a:p>
          <a:p>
            <a:pPr marL="0" indent="0">
              <a:buNone/>
            </a:pPr>
            <a:r>
              <a:rPr lang="tr-TR" sz="1600" dirty="0" smtClean="0"/>
              <a:t>                                          }</a:t>
            </a:r>
          </a:p>
          <a:p>
            <a:pPr marL="0" indent="0">
              <a:buNone/>
            </a:pPr>
            <a:endParaRPr lang="tr-TR" sz="16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89" y="2906054"/>
            <a:ext cx="5964045" cy="3059848"/>
          </a:xfrm>
          <a:prstGeom prst="rect">
            <a:avLst/>
          </a:prstGeom>
        </p:spPr>
      </p:pic>
      <p:sp>
        <p:nvSpPr>
          <p:cNvPr id="5" name="4 Metin kutusu"/>
          <p:cNvSpPr txBox="1"/>
          <p:nvPr/>
        </p:nvSpPr>
        <p:spPr>
          <a:xfrm>
            <a:off x="9464040" y="1207008"/>
            <a:ext cx="1854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 smtClean="0">
                <a:solidFill>
                  <a:srgbClr val="C00000"/>
                </a:solidFill>
              </a:rPr>
              <a:t>Running</a:t>
            </a:r>
            <a:r>
              <a:rPr lang="tr-TR" sz="2000" dirty="0" smtClean="0">
                <a:solidFill>
                  <a:srgbClr val="C00000"/>
                </a:solidFill>
              </a:rPr>
              <a:t> Time??</a:t>
            </a:r>
            <a:endParaRPr lang="tr-TR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1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Solution1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49" y="1690688"/>
            <a:ext cx="5382955" cy="4014888"/>
          </a:xfrm>
        </p:spPr>
      </p:pic>
      <p:sp>
        <p:nvSpPr>
          <p:cNvPr id="5" name="4 Metin kutusu"/>
          <p:cNvSpPr txBox="1"/>
          <p:nvPr/>
        </p:nvSpPr>
        <p:spPr>
          <a:xfrm>
            <a:off x="9418320" y="2432304"/>
            <a:ext cx="1854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 smtClean="0">
                <a:solidFill>
                  <a:srgbClr val="C00000"/>
                </a:solidFill>
              </a:rPr>
              <a:t>Running</a:t>
            </a:r>
            <a:r>
              <a:rPr lang="tr-TR" sz="2000" dirty="0" smtClean="0">
                <a:solidFill>
                  <a:srgbClr val="C00000"/>
                </a:solidFill>
              </a:rPr>
              <a:t> Time??</a:t>
            </a:r>
            <a:endParaRPr lang="tr-TR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15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Exercises</a:t>
            </a:r>
            <a:r>
              <a:rPr lang="tr-TR" dirty="0" smtClean="0"/>
              <a:t>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minimum of an array. Write a program that, given an array a[] </a:t>
            </a:r>
            <a:r>
              <a:rPr lang="tr-TR" dirty="0" smtClean="0"/>
              <a:t> </a:t>
            </a:r>
            <a:r>
              <a:rPr lang="en-US" dirty="0" smtClean="0"/>
              <a:t>of N</a:t>
            </a:r>
            <a:r>
              <a:rPr lang="tr-TR" dirty="0" smtClean="0"/>
              <a:t> </a:t>
            </a:r>
            <a:r>
              <a:rPr lang="en-US" dirty="0" smtClean="0"/>
              <a:t>distinct integers, finds a local minimum: an entry a[</a:t>
            </a:r>
            <a:r>
              <a:rPr lang="en-US" dirty="0" err="1" smtClean="0"/>
              <a:t>i</a:t>
            </a:r>
            <a:r>
              <a:rPr lang="en-US" dirty="0" smtClean="0"/>
              <a:t>] that is strictly less than its neighbors. Each internal entry (other than a[0] and a[N-1]) has 2 neighbors. Your program</a:t>
            </a:r>
            <a:r>
              <a:rPr lang="tr-TR" dirty="0" smtClean="0"/>
              <a:t> </a:t>
            </a:r>
            <a:r>
              <a:rPr lang="en-US" dirty="0" smtClean="0"/>
              <a:t>should use ~2 </a:t>
            </a:r>
            <a:r>
              <a:rPr lang="en-US" dirty="0" err="1" smtClean="0"/>
              <a:t>lg</a:t>
            </a:r>
            <a:r>
              <a:rPr lang="en-US" dirty="0" smtClean="0"/>
              <a:t> N compares in the worst case.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423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Solution 2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690688"/>
            <a:ext cx="6978805" cy="4821624"/>
          </a:xfrm>
        </p:spPr>
      </p:pic>
      <p:sp>
        <p:nvSpPr>
          <p:cNvPr id="4" name="3 Metin kutusu"/>
          <p:cNvSpPr txBox="1"/>
          <p:nvPr/>
        </p:nvSpPr>
        <p:spPr>
          <a:xfrm>
            <a:off x="9518904" y="1837944"/>
            <a:ext cx="18549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 smtClean="0">
                <a:solidFill>
                  <a:srgbClr val="C00000"/>
                </a:solidFill>
              </a:rPr>
              <a:t>Running</a:t>
            </a:r>
            <a:r>
              <a:rPr lang="tr-TR" sz="2000" dirty="0" smtClean="0">
                <a:solidFill>
                  <a:srgbClr val="C00000"/>
                </a:solidFill>
              </a:rPr>
              <a:t> Time??</a:t>
            </a:r>
            <a:endParaRPr lang="tr-TR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61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Solution 2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962247"/>
            <a:ext cx="4759712" cy="318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70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Exercises</a:t>
            </a:r>
            <a:r>
              <a:rPr lang="tr-TR" dirty="0" smtClean="0"/>
              <a:t> 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Faster 3-sum. As a </a:t>
            </a:r>
            <a:r>
              <a:rPr lang="en-US" dirty="0" err="1" smtClean="0"/>
              <a:t>warmup</a:t>
            </a:r>
            <a:r>
              <a:rPr lang="en-US" dirty="0" smtClean="0"/>
              <a:t>, develop an implementation</a:t>
            </a:r>
            <a:r>
              <a:rPr lang="tr-TR" dirty="0" smtClean="0"/>
              <a:t> </a:t>
            </a:r>
            <a:r>
              <a:rPr lang="en-US" dirty="0" err="1" smtClean="0"/>
              <a:t>TwoSumFaster</a:t>
            </a:r>
            <a:r>
              <a:rPr lang="en-US" dirty="0" smtClean="0"/>
              <a:t> that uses a linear algorithm to count the pairs that</a:t>
            </a:r>
            <a:r>
              <a:rPr lang="tr-TR" dirty="0" smtClean="0"/>
              <a:t> </a:t>
            </a:r>
            <a:r>
              <a:rPr lang="en-US" dirty="0" smtClean="0"/>
              <a:t>sum to zero after the array is sorted (instead of the binary-search-based </a:t>
            </a:r>
            <a:r>
              <a:rPr lang="en-US" dirty="0" err="1" smtClean="0"/>
              <a:t>linearithmic</a:t>
            </a:r>
            <a:r>
              <a:rPr lang="en-US" dirty="0" smtClean="0"/>
              <a:t> algorithm). Then apply a similar idea to develop a quadratic algorithm for the 3-sum problem.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319</Words>
  <Application>Microsoft Office PowerPoint</Application>
  <PresentationFormat>Geniş ekran</PresentationFormat>
  <Paragraphs>132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RECITATION 1  ANALYSIS OF ALGORITHMS 24.02.2017</vt:lpstr>
      <vt:lpstr>Why do we analyze the algorithms?</vt:lpstr>
      <vt:lpstr>Exercises 1</vt:lpstr>
      <vt:lpstr>Solution1</vt:lpstr>
      <vt:lpstr>Solution1</vt:lpstr>
      <vt:lpstr>Exercises 2</vt:lpstr>
      <vt:lpstr>Solution 2</vt:lpstr>
      <vt:lpstr>Solution 2</vt:lpstr>
      <vt:lpstr>Exercises 3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Resitation 1</dc:title>
  <dc:creator>bahar</dc:creator>
  <cp:lastModifiedBy>bahar</cp:lastModifiedBy>
  <cp:revision>22</cp:revision>
  <dcterms:created xsi:type="dcterms:W3CDTF">2017-02-21T08:14:48Z</dcterms:created>
  <dcterms:modified xsi:type="dcterms:W3CDTF">2017-03-23T07:57:21Z</dcterms:modified>
</cp:coreProperties>
</file>