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7" r:id="rId39"/>
    <p:sldId id="308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E9D0-D27B-4223-8AC7-E3DED23BBA9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96A2-070F-440A-A3DD-93E22C75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arti" TargetMode="External"/><Relationship Id="rId2" Type="http://schemas.openxmlformats.org/officeDocument/2006/relationships/hyperlink" Target="http://www.cs.cmu.edu/~bapoczo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are adapted from </a:t>
            </a:r>
            <a:r>
              <a:rPr lang="en-US" dirty="0" err="1" smtClean="0"/>
              <a:t>Aykut</a:t>
            </a:r>
            <a:r>
              <a:rPr lang="en-US" dirty="0" smtClean="0"/>
              <a:t> </a:t>
            </a:r>
            <a:r>
              <a:rPr lang="en-US" dirty="0" err="1" smtClean="0"/>
              <a:t>Erdem</a:t>
            </a:r>
            <a:endParaRPr lang="en-US" dirty="0" smtClean="0"/>
          </a:p>
          <a:p>
            <a:r>
              <a:rPr lang="en-US" b="1" dirty="0">
                <a:hlinkClick r:id="rId2"/>
              </a:rPr>
              <a:t>Barnabas </a:t>
            </a:r>
            <a:r>
              <a:rPr lang="en-US" b="1" dirty="0" err="1">
                <a:hlinkClick r:id="rId2"/>
              </a:rPr>
              <a:t>Poczos</a:t>
            </a:r>
            <a:r>
              <a:rPr lang="en-US" b="1" dirty="0"/>
              <a:t>, and </a:t>
            </a:r>
            <a:r>
              <a:rPr lang="en-US" b="1" dirty="0" err="1">
                <a:hlinkClick r:id="rId3"/>
              </a:rPr>
              <a:t>Aarti</a:t>
            </a:r>
            <a:r>
              <a:rPr lang="en-US" b="1">
                <a:hlinkClick r:id="rId3"/>
              </a:rPr>
              <a:t> Singh</a:t>
            </a:r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5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7" y="0"/>
            <a:ext cx="8785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5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0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6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8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7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4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39463" cy="68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2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3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0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3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0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65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8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4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010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9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3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1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1179" cy="68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28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0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660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6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8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9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4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7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35716" cy="69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0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9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0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8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5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19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796"/>
            <a:ext cx="9180095" cy="68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3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0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11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3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1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62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58989" cy="68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70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5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0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84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6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0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47747" cy="68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6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7905" cy="6858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4768" y="6509084"/>
            <a:ext cx="385011" cy="34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52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4222"/>
            <a:ext cx="8957705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8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6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35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8691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1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4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</Words>
  <Application>Microsoft Office PowerPoint</Application>
  <PresentationFormat>Widescreen</PresentationFormat>
  <Paragraphs>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Pinar Duygulu</dc:creator>
  <cp:lastModifiedBy>Pinar Duygulu</cp:lastModifiedBy>
  <cp:revision>33</cp:revision>
  <dcterms:created xsi:type="dcterms:W3CDTF">2017-04-07T10:56:55Z</dcterms:created>
  <dcterms:modified xsi:type="dcterms:W3CDTF">2017-04-07T14:35:33Z</dcterms:modified>
</cp:coreProperties>
</file>