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36" r:id="rId46"/>
    <p:sldId id="304" r:id="rId47"/>
    <p:sldId id="309" r:id="rId48"/>
    <p:sldId id="310" r:id="rId49"/>
    <p:sldId id="311" r:id="rId50"/>
    <p:sldId id="312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B99-53FF-4705-9EBD-B361A2D73B5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2BCC-90D0-4FE8-9500-6410382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4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B99-53FF-4705-9EBD-B361A2D73B5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2BCC-90D0-4FE8-9500-6410382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5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B99-53FF-4705-9EBD-B361A2D73B5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2BCC-90D0-4FE8-9500-6410382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2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B99-53FF-4705-9EBD-B361A2D73B5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2BCC-90D0-4FE8-9500-6410382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3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B99-53FF-4705-9EBD-B361A2D73B5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2BCC-90D0-4FE8-9500-6410382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B99-53FF-4705-9EBD-B361A2D73B5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2BCC-90D0-4FE8-9500-6410382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3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B99-53FF-4705-9EBD-B361A2D73B5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2BCC-90D0-4FE8-9500-6410382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1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B99-53FF-4705-9EBD-B361A2D73B5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2BCC-90D0-4FE8-9500-6410382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3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B99-53FF-4705-9EBD-B361A2D73B5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2BCC-90D0-4FE8-9500-6410382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0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B99-53FF-4705-9EBD-B361A2D73B5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2BCC-90D0-4FE8-9500-6410382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2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B99-53FF-4705-9EBD-B361A2D73B5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2BCC-90D0-4FE8-9500-6410382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8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9B99-53FF-4705-9EBD-B361A2D73B51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2BCC-90D0-4FE8-9500-6410382C8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7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Decision Trees, </a:t>
            </a:r>
            <a:r>
              <a:rPr lang="en-US" dirty="0"/>
              <a:t>R</a:t>
            </a:r>
            <a:r>
              <a:rPr lang="en-US" dirty="0" smtClean="0"/>
              <a:t>andom Forests, Boosting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Slides are adapted from </a:t>
            </a:r>
            <a:r>
              <a:rPr lang="en-US" dirty="0" err="1" smtClean="0"/>
              <a:t>Aykut</a:t>
            </a:r>
            <a:r>
              <a:rPr lang="en-US" dirty="0" smtClean="0"/>
              <a:t> </a:t>
            </a:r>
            <a:r>
              <a:rPr lang="en-US" dirty="0" err="1" smtClean="0"/>
              <a:t>Erdem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4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5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7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57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0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30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55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95084" cy="68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49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10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2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63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0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771021" cy="68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41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0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361"/>
            <a:ext cx="8819147" cy="68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01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6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91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05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60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891"/>
            <a:ext cx="8895391" cy="69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86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3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05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01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7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90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4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95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05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0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08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54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6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74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10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36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5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21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7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6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6"/>
            <a:ext cx="8765009" cy="685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60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30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02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91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67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91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0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28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8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64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3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02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36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690701" cy="67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7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719095" cy="67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01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54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29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5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33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77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83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7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31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8824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41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14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037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730" y="0"/>
            <a:ext cx="8724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99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40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858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64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8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40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686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30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709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1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63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7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102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3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28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4" y="0"/>
            <a:ext cx="8892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6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4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399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30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507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0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49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96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718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504" y="0"/>
            <a:ext cx="8933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3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22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27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222"/>
            <a:ext cx="8901064" cy="69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8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08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732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60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205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764" y="0"/>
            <a:ext cx="8750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363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93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06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30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299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43211" cy="69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276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2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914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26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418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57010" cy="67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1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10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228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7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220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703786" cy="67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5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0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20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6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1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13</Words>
  <Application>Microsoft Office PowerPoint</Application>
  <PresentationFormat>Widescreen</PresentationFormat>
  <Paragraphs>2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Office Theme</vt:lpstr>
      <vt:lpstr>Decision Trees, Random Forests, Boosting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Trees</dc:title>
  <dc:creator>Pinar Duygulu</dc:creator>
  <cp:lastModifiedBy>Pinar Duygulu</cp:lastModifiedBy>
  <cp:revision>37</cp:revision>
  <dcterms:created xsi:type="dcterms:W3CDTF">2017-04-14T11:58:58Z</dcterms:created>
  <dcterms:modified xsi:type="dcterms:W3CDTF">2017-04-14T15:04:48Z</dcterms:modified>
</cp:coreProperties>
</file>