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303" r:id="rId23"/>
    <p:sldId id="304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4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5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1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9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5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1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1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1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0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4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011CD-C203-47B5-B034-CAD048DE5A11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1D1DF-A826-4A4D-AB19-8736DB689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Slides are adapted from </a:t>
            </a:r>
            <a:r>
              <a:rPr lang="en-US" dirty="0" err="1" smtClean="0"/>
              <a:t>Aykut</a:t>
            </a:r>
            <a:r>
              <a:rPr lang="en-US" dirty="0" smtClean="0"/>
              <a:t> </a:t>
            </a:r>
            <a:r>
              <a:rPr lang="en-US" dirty="0" err="1" smtClean="0"/>
              <a:t>Erdem</a:t>
            </a:r>
            <a:r>
              <a:rPr lang="en-US" dirty="0" smtClean="0"/>
              <a:t> based on Yann </a:t>
            </a:r>
            <a:r>
              <a:rPr lang="en-US" dirty="0" err="1" smtClean="0"/>
              <a:t>LeCun</a:t>
            </a:r>
            <a:r>
              <a:rPr lang="en-US" dirty="0" smtClean="0"/>
              <a:t>, </a:t>
            </a:r>
            <a:r>
              <a:rPr lang="en-US" dirty="0" err="1" smtClean="0"/>
              <a:t>Marc'Aurelio</a:t>
            </a:r>
            <a:r>
              <a:rPr lang="en-US" dirty="0" smtClean="0"/>
              <a:t> </a:t>
            </a:r>
            <a:r>
              <a:rPr lang="en-US" dirty="0" err="1" smtClean="0"/>
              <a:t>Ranzato</a:t>
            </a:r>
            <a:r>
              <a:rPr lang="en-US" dirty="0" smtClean="0"/>
              <a:t>, </a:t>
            </a:r>
            <a:r>
              <a:rPr lang="en-US" dirty="0" err="1" smtClean="0"/>
              <a:t>Yisong</a:t>
            </a:r>
            <a:r>
              <a:rPr lang="en-US" dirty="0" smtClean="0"/>
              <a:t> Yue, Joan Bruna, Andrej </a:t>
            </a:r>
            <a:r>
              <a:rPr lang="en-US" dirty="0" err="1"/>
              <a:t>K</a:t>
            </a:r>
            <a:r>
              <a:rPr lang="en-US" dirty="0" err="1" smtClean="0"/>
              <a:t>arpathy</a:t>
            </a:r>
            <a:r>
              <a:rPr lang="en-US" dirty="0" smtClean="0"/>
              <a:t>, </a:t>
            </a:r>
            <a:r>
              <a:rPr lang="en-US" dirty="0" err="1" smtClean="0"/>
              <a:t>Fei</a:t>
            </a:r>
            <a:r>
              <a:rPr lang="en-US" dirty="0" smtClean="0"/>
              <a:t> </a:t>
            </a:r>
            <a:r>
              <a:rPr lang="en-US" dirty="0" err="1" smtClean="0"/>
              <a:t>Fei</a:t>
            </a:r>
            <a:r>
              <a:rPr lang="en-US" dirty="0" smtClean="0"/>
              <a:t> Li,  Justin Johnson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8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-9525"/>
            <a:ext cx="932497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45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-23813"/>
            <a:ext cx="9334500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1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-85725"/>
            <a:ext cx="9363075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0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-28575"/>
            <a:ext cx="9344025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28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-19050"/>
            <a:ext cx="916305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8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-42863"/>
            <a:ext cx="9401175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6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-28575"/>
            <a:ext cx="92583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23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28575"/>
            <a:ext cx="932497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3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33337"/>
            <a:ext cx="92868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77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76200"/>
            <a:ext cx="92392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-9525"/>
            <a:ext cx="93345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70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-100013"/>
            <a:ext cx="9258300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-109538"/>
            <a:ext cx="9277350" cy="70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81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9550"/>
            <a:ext cx="100584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49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61937"/>
            <a:ext cx="100203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88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-19050"/>
            <a:ext cx="9210675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62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-80963"/>
            <a:ext cx="920115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61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-76200"/>
            <a:ext cx="923925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71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-66675"/>
            <a:ext cx="8991600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86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-114300"/>
            <a:ext cx="92202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01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80962"/>
            <a:ext cx="95059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96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-28575"/>
            <a:ext cx="94869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42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8587"/>
            <a:ext cx="94488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2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4762"/>
            <a:ext cx="959167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20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71437"/>
            <a:ext cx="96869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62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-9525"/>
            <a:ext cx="972502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19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38100"/>
            <a:ext cx="96107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29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9525"/>
            <a:ext cx="9601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18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90487"/>
            <a:ext cx="96202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4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57150"/>
            <a:ext cx="949642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8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76200"/>
            <a:ext cx="95821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2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7" y="100012"/>
            <a:ext cx="9763125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77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47625"/>
            <a:ext cx="9144000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25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19050"/>
            <a:ext cx="97250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285750"/>
            <a:ext cx="970597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64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66675"/>
            <a:ext cx="980122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69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61912"/>
            <a:ext cx="949642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83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52400"/>
            <a:ext cx="965835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23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14300"/>
            <a:ext cx="961072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78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100012"/>
            <a:ext cx="96393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850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7625"/>
            <a:ext cx="96393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617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38100"/>
            <a:ext cx="954405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22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9062"/>
            <a:ext cx="96012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1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-19050"/>
            <a:ext cx="9401175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2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09537"/>
            <a:ext cx="96774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58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4762"/>
            <a:ext cx="95631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81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7" y="271462"/>
            <a:ext cx="957262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74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138112"/>
            <a:ext cx="97250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65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-9525"/>
            <a:ext cx="96393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613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23812"/>
            <a:ext cx="95440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10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9525"/>
            <a:ext cx="962977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1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47625"/>
            <a:ext cx="978217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346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-14288"/>
            <a:ext cx="96774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62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52387"/>
            <a:ext cx="95345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27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-95250"/>
            <a:ext cx="9305925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760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214312"/>
            <a:ext cx="95535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493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52387"/>
            <a:ext cx="951547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089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66675"/>
            <a:ext cx="96583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3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138112"/>
            <a:ext cx="94964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207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33337"/>
            <a:ext cx="97440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521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2862"/>
            <a:ext cx="96393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396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-14288"/>
            <a:ext cx="982027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509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0"/>
            <a:ext cx="9686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99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19050"/>
            <a:ext cx="97536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83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4762"/>
            <a:ext cx="974407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-100013"/>
            <a:ext cx="9391650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088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61912"/>
            <a:ext cx="981075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105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6200"/>
            <a:ext cx="96202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25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76200"/>
            <a:ext cx="97440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31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42862"/>
            <a:ext cx="96202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81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00012"/>
            <a:ext cx="9667875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574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133350"/>
            <a:ext cx="992505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229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204787"/>
            <a:ext cx="955357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769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00012"/>
            <a:ext cx="969645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35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71450"/>
            <a:ext cx="993457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26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90487"/>
            <a:ext cx="96202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30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-47625"/>
            <a:ext cx="9334500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62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-80963"/>
            <a:ext cx="9344025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3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31</Words>
  <Application>Microsoft Office PowerPoint</Application>
  <PresentationFormat>Widescreen</PresentationFormat>
  <Paragraphs>2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Office Theme</vt:lpstr>
      <vt:lpstr>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</dc:title>
  <dc:creator>Pinar Duygulu</dc:creator>
  <cp:lastModifiedBy>Pinar Duygulu</cp:lastModifiedBy>
  <cp:revision>68</cp:revision>
  <dcterms:created xsi:type="dcterms:W3CDTF">2017-05-30T10:15:44Z</dcterms:created>
  <dcterms:modified xsi:type="dcterms:W3CDTF">2017-05-30T11:37:50Z</dcterms:modified>
</cp:coreProperties>
</file>