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315" r:id="rId5"/>
    <p:sldId id="316" r:id="rId6"/>
    <p:sldId id="259" r:id="rId7"/>
    <p:sldId id="302" r:id="rId8"/>
    <p:sldId id="303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7" r:id="rId19"/>
    <p:sldId id="326" r:id="rId20"/>
    <p:sldId id="295" r:id="rId21"/>
    <p:sldId id="261" r:id="rId22"/>
    <p:sldId id="262" r:id="rId23"/>
    <p:sldId id="296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328" r:id="rId33"/>
    <p:sldId id="329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297" r:id="rId45"/>
    <p:sldId id="272" r:id="rId46"/>
    <p:sldId id="273" r:id="rId47"/>
    <p:sldId id="298" r:id="rId48"/>
    <p:sldId id="299" r:id="rId49"/>
    <p:sldId id="300" r:id="rId50"/>
    <p:sldId id="301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  <p:sldId id="288" r:id="rId66"/>
    <p:sldId id="289" r:id="rId67"/>
    <p:sldId id="290" r:id="rId68"/>
    <p:sldId id="291" r:id="rId69"/>
    <p:sldId id="292" r:id="rId70"/>
    <p:sldId id="293" r:id="rId71"/>
    <p:sldId id="294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5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6A07-3AF2-40D5-AE5B-69BB004AFB5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4019-B4FD-492E-BEF9-8BA34624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are adapted from </a:t>
            </a:r>
            <a:r>
              <a:rPr lang="en-US" dirty="0" err="1" smtClean="0"/>
              <a:t>Sargur</a:t>
            </a:r>
            <a:r>
              <a:rPr lang="en-US" dirty="0" smtClean="0"/>
              <a:t> Srihari (CEDAR), Jason Corso (SUNY at Buffalo), Armando Vieira (Closer), Luis Gustavo Martins (</a:t>
            </a:r>
            <a:r>
              <a:rPr lang="en-US" dirty="0" err="1" smtClean="0"/>
              <a:t>Catolica</a:t>
            </a:r>
            <a:r>
              <a:rPr lang="en-US" dirty="0" smtClean="0"/>
              <a:t>), </a:t>
            </a:r>
            <a:r>
              <a:rPr lang="en-US" dirty="0" err="1" smtClean="0"/>
              <a:t>Selim</a:t>
            </a:r>
            <a:r>
              <a:rPr lang="en-US" dirty="0" smtClean="0"/>
              <a:t> </a:t>
            </a:r>
            <a:r>
              <a:rPr lang="en-US" dirty="0" err="1" smtClean="0"/>
              <a:t>Aksoy</a:t>
            </a:r>
            <a:r>
              <a:rPr lang="en-US" dirty="0" smtClean="0"/>
              <a:t> (</a:t>
            </a:r>
            <a:r>
              <a:rPr lang="en-US" dirty="0" err="1" smtClean="0"/>
              <a:t>Bilkent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2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400082" cy="63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11" y="206114"/>
            <a:ext cx="9454265" cy="63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44" y="212829"/>
            <a:ext cx="9879454" cy="63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69" y="219869"/>
            <a:ext cx="9067879" cy="61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45" y="210344"/>
            <a:ext cx="9703555" cy="64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7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53" y="365125"/>
            <a:ext cx="10464936" cy="66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9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48" y="108613"/>
            <a:ext cx="9857737" cy="65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29" y="0"/>
            <a:ext cx="10197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42" y="136628"/>
            <a:ext cx="9577083" cy="67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50214"/>
            <a:ext cx="8719123" cy="63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697867" cy="62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64" y="250578"/>
            <a:ext cx="9528846" cy="37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3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36" y="365125"/>
            <a:ext cx="8110928" cy="62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48" y="0"/>
            <a:ext cx="8230849" cy="68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5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99" y="746308"/>
            <a:ext cx="8485682" cy="55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3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77" y="172244"/>
            <a:ext cx="9568253" cy="59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3" y="365125"/>
            <a:ext cx="11053914" cy="49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9699885" cy="63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4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4" y="365125"/>
            <a:ext cx="10940556" cy="61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7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0" y="365125"/>
            <a:ext cx="9755553" cy="64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5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3" y="-1"/>
            <a:ext cx="11302285" cy="6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609944" cy="62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8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8" y="120649"/>
            <a:ext cx="10996099" cy="60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50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3" y="457994"/>
            <a:ext cx="10935247" cy="64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5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67" y="277019"/>
            <a:ext cx="9559681" cy="61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89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158440" cy="61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5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969708" cy="63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4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794"/>
            <a:ext cx="9265170" cy="62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1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494"/>
            <a:ext cx="9505013" cy="61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8" y="365125"/>
            <a:ext cx="8755505" cy="63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7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144"/>
            <a:ext cx="10134600" cy="69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58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794"/>
            <a:ext cx="10688780" cy="54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Pattern recognition?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0850"/>
            <a:ext cx="9819807" cy="52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8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714875" cy="65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6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3037"/>
            <a:ext cx="10820400" cy="64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1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37" y="1624012"/>
            <a:ext cx="4733925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457201"/>
            <a:ext cx="9969709" cy="63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3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4" y="365125"/>
            <a:ext cx="10293714" cy="62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0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27" y="406400"/>
            <a:ext cx="8389106" cy="61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410731" cy="51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1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9175230" cy="501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2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9" y="365125"/>
            <a:ext cx="817833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3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35" y="263524"/>
            <a:ext cx="9417493" cy="65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45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0" y="268287"/>
            <a:ext cx="8848024" cy="6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8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Pattern recognition?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1212"/>
            <a:ext cx="8950377" cy="53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61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26" y="133350"/>
            <a:ext cx="9168828" cy="63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14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7"/>
            <a:ext cx="10472029" cy="42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56" y="1825625"/>
            <a:ext cx="8007714" cy="49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3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669757" cy="31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8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695544" cy="51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87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error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42" y="1389727"/>
            <a:ext cx="10555957" cy="47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3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3" y="1825625"/>
            <a:ext cx="8381766" cy="47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3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26" y="1359824"/>
            <a:ext cx="8472253" cy="50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2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1078171" cy="38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3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110928" cy="49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and machine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40601"/>
            <a:ext cx="9325131" cy="46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56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275820" cy="49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4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5" y="1825625"/>
            <a:ext cx="8800632" cy="49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6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841105" cy="50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4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3" y="1825625"/>
            <a:ext cx="10003203" cy="48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5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55" y="1330950"/>
            <a:ext cx="8557199" cy="55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8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8" y="1690687"/>
            <a:ext cx="823348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52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34981"/>
            <a:ext cx="8575623" cy="46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79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759846" cy="49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15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4921"/>
            <a:ext cx="9115269" cy="47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6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594954" cy="49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5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48341" cy="66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87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10151610" cy="48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66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1357969" cy="35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27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24159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384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18" y="236641"/>
            <a:ext cx="10457044" cy="6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5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21105"/>
            <a:ext cx="9999064" cy="64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08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01600"/>
            <a:ext cx="10158647" cy="62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1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5" y="210877"/>
            <a:ext cx="10104308" cy="67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3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8262"/>
            <a:ext cx="10553856" cy="66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484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65125"/>
            <a:ext cx="10606790" cy="65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075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9" y="219698"/>
            <a:ext cx="10268341" cy="65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3" y="365125"/>
            <a:ext cx="9814030" cy="6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06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43" y="228521"/>
            <a:ext cx="10145765" cy="64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63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2" y="365125"/>
            <a:ext cx="10099233" cy="64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47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3" y="277019"/>
            <a:ext cx="9835032" cy="65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11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714875" cy="6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086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6349"/>
            <a:ext cx="10623186" cy="67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73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0889"/>
            <a:ext cx="10239531" cy="6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79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3" y="174378"/>
            <a:ext cx="10092519" cy="65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75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9" y="200649"/>
            <a:ext cx="9626731" cy="65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7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5" y="171372"/>
            <a:ext cx="9613536" cy="61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9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08" y="365125"/>
            <a:ext cx="8935935" cy="63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105</Words>
  <Application>Microsoft Office PowerPoint</Application>
  <PresentationFormat>Widescreen</PresentationFormat>
  <Paragraphs>28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Office Theme</vt:lpstr>
      <vt:lpstr>Introduction</vt:lpstr>
      <vt:lpstr>PowerPoint Presentation</vt:lpstr>
      <vt:lpstr>PowerPoint Presentation</vt:lpstr>
      <vt:lpstr>What is Pattern recognition?</vt:lpstr>
      <vt:lpstr>What is Pattern recognition?</vt:lpstr>
      <vt:lpstr>Human and machine 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</vt:lpstr>
      <vt:lpstr>Decision process</vt:lpstr>
      <vt:lpstr>PowerPoint Presentation</vt:lpstr>
      <vt:lpstr>PowerPoint Presentation</vt:lpstr>
      <vt:lpstr>PowerPoint Presentation</vt:lpstr>
      <vt:lpstr>PowerPoint Presentation</vt:lpstr>
      <vt:lpstr>Selecting features</vt:lpstr>
      <vt:lpstr>Selecting features</vt:lpstr>
      <vt:lpstr>Selecting features</vt:lpstr>
      <vt:lpstr>Selecting features</vt:lpstr>
      <vt:lpstr>Cost of error</vt:lpstr>
      <vt:lpstr>Multiple features</vt:lpstr>
      <vt:lpstr>Multiple features</vt:lpstr>
      <vt:lpstr>Multiple features</vt:lpstr>
      <vt:lpstr>Decision boundaries</vt:lpstr>
      <vt:lpstr>Decision boundaries</vt:lpstr>
      <vt:lpstr>More on complexity</vt:lpstr>
      <vt:lpstr>More on complexity</vt:lpstr>
      <vt:lpstr>More on complexity</vt:lpstr>
      <vt:lpstr>Pattern Recognition systems</vt:lpstr>
      <vt:lpstr>Pattern Recognition systems</vt:lpstr>
      <vt:lpstr>Pattern Recognition systems</vt:lpstr>
      <vt:lpstr>The design cycle</vt:lpstr>
      <vt:lpstr>The design cycle</vt:lpstr>
      <vt:lpstr>The design cycle</vt:lpstr>
      <vt:lpstr>The design cycle</vt:lpstr>
      <vt:lpstr>The design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Pinar Duygulu</dc:creator>
  <cp:lastModifiedBy>Pinar Duygulu</cp:lastModifiedBy>
  <cp:revision>50</cp:revision>
  <dcterms:created xsi:type="dcterms:W3CDTF">2017-02-24T13:16:33Z</dcterms:created>
  <dcterms:modified xsi:type="dcterms:W3CDTF">2017-02-24T15:11:09Z</dcterms:modified>
</cp:coreProperties>
</file>