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5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4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1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47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2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7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8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A5B9-4881-498B-BFA5-73AAE77C5C8B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CFC56-1EFF-4B0C-8B25-F97D4AE427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1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Nearest Neighbor Classifier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92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91337" cy="68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0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395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935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13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20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20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96582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03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924"/>
            <a:ext cx="9601200" cy="6122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99"/>
            <a:ext cx="52578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6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384632" cy="68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07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2102" cy="6827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2102" y="2055813"/>
            <a:ext cx="2713621" cy="11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46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6663" cy="685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3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58989" cy="685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5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732" y="0"/>
            <a:ext cx="88703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8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891337" cy="68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3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874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49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67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5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7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5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5874" cy="685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6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071811" cy="687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7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95874" cy="686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8879305" cy="684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37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" y="20062"/>
            <a:ext cx="8502568" cy="68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6" y="-1"/>
            <a:ext cx="8870032" cy="68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0" y="-2"/>
            <a:ext cx="8972046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89821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80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5" y="0"/>
            <a:ext cx="8834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61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468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0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79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23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Nearest Neighbor Classifier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Nearest Neighbor Classifier</dc:title>
  <dc:creator>Pinar Duygulu</dc:creator>
  <cp:lastModifiedBy>Pinar Duygulu</cp:lastModifiedBy>
  <cp:revision>16</cp:revision>
  <dcterms:created xsi:type="dcterms:W3CDTF">2017-03-24T13:56:33Z</dcterms:created>
  <dcterms:modified xsi:type="dcterms:W3CDTF">2017-03-24T14:20:39Z</dcterms:modified>
</cp:coreProperties>
</file>