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1" r:id="rId31"/>
    <p:sldId id="292" r:id="rId32"/>
    <p:sldId id="285" r:id="rId33"/>
    <p:sldId id="286" r:id="rId34"/>
    <p:sldId id="287" r:id="rId35"/>
    <p:sldId id="288" r:id="rId36"/>
    <p:sldId id="289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1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4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7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4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756E-7EF1-48E0-9A88-E2993D91B12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3782-0C82-4AA6-A4AF-0124F729B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arti" TargetMode="External"/><Relationship Id="rId2" Type="http://schemas.openxmlformats.org/officeDocument/2006/relationships/hyperlink" Target="http://www.cs.cmu.edu/~bapoczo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are adapted from </a:t>
            </a:r>
            <a:r>
              <a:rPr lang="en-US" b="1" dirty="0">
                <a:hlinkClick r:id="rId2"/>
              </a:rPr>
              <a:t>Barnabas </a:t>
            </a:r>
            <a:r>
              <a:rPr lang="en-US" b="1" dirty="0" err="1">
                <a:hlinkClick r:id="rId2"/>
              </a:rPr>
              <a:t>Poczos</a:t>
            </a:r>
            <a:r>
              <a:rPr lang="en-US" b="1" dirty="0"/>
              <a:t>,</a:t>
            </a:r>
            <a:r>
              <a:rPr lang="en-US" b="1"/>
              <a:t> </a:t>
            </a:r>
            <a:r>
              <a:rPr lang="en-US" b="1" smtClean="0"/>
              <a:t>and </a:t>
            </a:r>
            <a:r>
              <a:rPr lang="en-US" b="1" smtClean="0">
                <a:hlinkClick r:id="rId3"/>
              </a:rPr>
              <a:t>Aarti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>
                <a:hlinkClick r:id="rId3"/>
              </a:rPr>
              <a:t>Singh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2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0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9147" cy="68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46958" cy="68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7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45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9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830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1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20"/>
            <a:ext cx="9599016" cy="68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2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429680" cy="67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04148" cy="6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9651" cy="67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1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27893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1337" cy="68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85248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37295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6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04947" cy="67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3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3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91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3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2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915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24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859155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85534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85725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1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85058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32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836" y="-72941"/>
            <a:ext cx="847725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6296" cy="67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6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52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867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58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6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772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5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84582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01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85058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02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581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7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84391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2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84105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42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29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4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48675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56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6" y="0"/>
            <a:ext cx="856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7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1" y="0"/>
            <a:ext cx="85344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4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20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9" y="0"/>
            <a:ext cx="882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5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3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1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</Words>
  <Application>Microsoft Office PowerPoint</Application>
  <PresentationFormat>Widescreen</PresentationFormat>
  <Paragraphs>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Principal Component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Component Analysis</dc:title>
  <dc:creator>Pinar Duygulu</dc:creator>
  <cp:lastModifiedBy>Pinar Duygulu</cp:lastModifiedBy>
  <cp:revision>22</cp:revision>
  <dcterms:created xsi:type="dcterms:W3CDTF">2017-04-07T12:58:21Z</dcterms:created>
  <dcterms:modified xsi:type="dcterms:W3CDTF">2017-04-07T14:19:05Z</dcterms:modified>
</cp:coreProperties>
</file>