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9"/>
  </p:notesMasterIdLst>
  <p:sldIdLst>
    <p:sldId id="256" r:id="rId2"/>
    <p:sldId id="259" r:id="rId3"/>
    <p:sldId id="260" r:id="rId4"/>
    <p:sldId id="261" r:id="rId5"/>
    <p:sldId id="262" r:id="rId6"/>
    <p:sldId id="291" r:id="rId7"/>
    <p:sldId id="263" r:id="rId8"/>
    <p:sldId id="264" r:id="rId9"/>
    <p:sldId id="265" r:id="rId10"/>
    <p:sldId id="266" r:id="rId11"/>
    <p:sldId id="267" r:id="rId12"/>
    <p:sldId id="292" r:id="rId13"/>
    <p:sldId id="268" r:id="rId14"/>
    <p:sldId id="269" r:id="rId15"/>
    <p:sldId id="293" r:id="rId16"/>
    <p:sldId id="294" r:id="rId17"/>
    <p:sldId id="270" r:id="rId18"/>
    <p:sldId id="271" r:id="rId19"/>
    <p:sldId id="272" r:id="rId20"/>
    <p:sldId id="306" r:id="rId21"/>
    <p:sldId id="307" r:id="rId22"/>
    <p:sldId id="273" r:id="rId23"/>
    <p:sldId id="274" r:id="rId24"/>
    <p:sldId id="297" r:id="rId25"/>
    <p:sldId id="299" r:id="rId26"/>
    <p:sldId id="300" r:id="rId27"/>
    <p:sldId id="303" r:id="rId28"/>
    <p:sldId id="301" r:id="rId29"/>
    <p:sldId id="302" r:id="rId30"/>
    <p:sldId id="304" r:id="rId31"/>
    <p:sldId id="275" r:id="rId32"/>
    <p:sldId id="276" r:id="rId33"/>
    <p:sldId id="277" r:id="rId34"/>
    <p:sldId id="278" r:id="rId35"/>
    <p:sldId id="308" r:id="rId36"/>
    <p:sldId id="279" r:id="rId37"/>
    <p:sldId id="280" r:id="rId38"/>
    <p:sldId id="281" r:id="rId39"/>
    <p:sldId id="309" r:id="rId40"/>
    <p:sldId id="283" r:id="rId41"/>
    <p:sldId id="285" r:id="rId42"/>
    <p:sldId id="286" r:id="rId43"/>
    <p:sldId id="305" r:id="rId44"/>
    <p:sldId id="287" r:id="rId45"/>
    <p:sldId id="288" r:id="rId46"/>
    <p:sldId id="289" r:id="rId47"/>
    <p:sldId id="290" r:id="rId4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FFD8"/>
    <a:srgbClr val="A7F154"/>
    <a:srgbClr val="E7F0AE"/>
    <a:srgbClr val="A6B5F4"/>
    <a:srgbClr val="FF0000"/>
    <a:srgbClr val="00FF00"/>
    <a:srgbClr val="99FF66"/>
    <a:srgbClr val="FDF9A1"/>
    <a:srgbClr val="FF3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CE4DEA9-4CFB-8D48-BFBC-80D2199AFB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973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anose="020B0600070205080204" pitchFamily="34" charset="-128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anose="020B0600070205080204" pitchFamily="34" charset="-128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anose="020B0600070205080204" pitchFamily="34" charset="-128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anose="020B0600070205080204" pitchFamily="34" charset="-128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507F20A-EA4F-8F4E-85C0-A2BFB6ACFC42}" type="slidenum">
              <a:rPr lang="en-US" sz="1200">
                <a:cs typeface="Arial" charset="0"/>
              </a:rPr>
              <a:pPr/>
              <a:t>2</a:t>
            </a:fld>
            <a:endParaRPr lang="en-US" sz="1200">
              <a:cs typeface="Arial" charset="0"/>
            </a:endParaRPr>
          </a:p>
        </p:txBody>
      </p:sp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98DC0899-F916-A847-817F-396659C6B20A}" type="slidenum">
              <a:rPr lang="en-US" sz="1200">
                <a:latin typeface="Times" charset="0"/>
                <a:cs typeface="Arial" charset="0"/>
              </a:rPr>
              <a:pPr algn="r"/>
              <a:t>2</a:t>
            </a:fld>
            <a:endParaRPr lang="en-US" sz="1200">
              <a:latin typeface="Times" charset="0"/>
              <a:cs typeface="Arial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5F663D5-1ECC-9440-A461-4551ED34BB18}" type="slidenum">
              <a:rPr lang="en-US" sz="1200">
                <a:cs typeface="Arial" charset="0"/>
              </a:rPr>
              <a:pPr/>
              <a:t>12</a:t>
            </a:fld>
            <a:endParaRPr lang="en-US" sz="1200">
              <a:cs typeface="Arial" charset="0"/>
            </a:endParaRPr>
          </a:p>
        </p:txBody>
      </p:sp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BC11DF8E-65A9-D94E-8E11-9A462DFA94C8}" type="slidenum">
              <a:rPr lang="en-US" sz="1200">
                <a:latin typeface="Times" charset="0"/>
                <a:cs typeface="Arial" charset="0"/>
              </a:rPr>
              <a:pPr algn="r"/>
              <a:t>12</a:t>
            </a:fld>
            <a:endParaRPr lang="en-US" sz="1200">
              <a:latin typeface="Times" charset="0"/>
              <a:cs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162A85A-F04B-894D-9C53-9ED134E11D16}" type="slidenum">
              <a:rPr lang="en-US" sz="1200">
                <a:cs typeface="Arial" charset="0"/>
              </a:rPr>
              <a:pPr/>
              <a:t>13</a:t>
            </a:fld>
            <a:endParaRPr lang="en-US" sz="1200">
              <a:cs typeface="Arial" charset="0"/>
            </a:endParaRPr>
          </a:p>
        </p:txBody>
      </p:sp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00AD90C7-76F7-D746-A505-9E84A17DBF0E}" type="slidenum">
              <a:rPr lang="en-US" sz="1200">
                <a:latin typeface="Times" charset="0"/>
                <a:cs typeface="Arial" charset="0"/>
              </a:rPr>
              <a:pPr algn="r"/>
              <a:t>13</a:t>
            </a:fld>
            <a:endParaRPr lang="en-US" sz="1200">
              <a:latin typeface="Times" charset="0"/>
              <a:cs typeface="Arial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06D03CA-90C6-EE42-B541-94A7AF628633}" type="slidenum">
              <a:rPr lang="en-US" sz="1200">
                <a:cs typeface="Arial" charset="0"/>
              </a:rPr>
              <a:pPr/>
              <a:t>14</a:t>
            </a:fld>
            <a:endParaRPr lang="en-US" sz="1200">
              <a:cs typeface="Arial" charset="0"/>
            </a:endParaRPr>
          </a:p>
        </p:txBody>
      </p:sp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82FCCEF4-9134-1B47-8545-C10456E4901A}" type="slidenum">
              <a:rPr lang="en-US" sz="1200">
                <a:latin typeface="Times" charset="0"/>
                <a:cs typeface="Arial" charset="0"/>
              </a:rPr>
              <a:pPr algn="r"/>
              <a:t>14</a:t>
            </a:fld>
            <a:endParaRPr lang="en-US" sz="1200">
              <a:latin typeface="Times" charset="0"/>
              <a:cs typeface="Arial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1AE2437-1CE6-F940-BEE2-B2DBAEE7D6C8}" type="slidenum">
              <a:rPr lang="en-US" sz="1200">
                <a:cs typeface="Arial" charset="0"/>
              </a:rPr>
              <a:pPr/>
              <a:t>17</a:t>
            </a:fld>
            <a:endParaRPr lang="en-US" sz="1200">
              <a:cs typeface="Arial" charset="0"/>
            </a:endParaRPr>
          </a:p>
        </p:txBody>
      </p:sp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F5FFD419-C427-8046-BA8D-FF89702F252C}" type="slidenum">
              <a:rPr lang="en-US" sz="1200">
                <a:latin typeface="Times" charset="0"/>
                <a:cs typeface="Arial" charset="0"/>
              </a:rPr>
              <a:pPr algn="r"/>
              <a:t>17</a:t>
            </a:fld>
            <a:endParaRPr lang="en-US" sz="1200">
              <a:latin typeface="Times" charset="0"/>
              <a:cs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7A3B70B-2205-7442-A53B-CA301F2A0D52}" type="slidenum">
              <a:rPr lang="en-US" sz="1200">
                <a:cs typeface="Arial" charset="0"/>
              </a:rPr>
              <a:pPr/>
              <a:t>18</a:t>
            </a:fld>
            <a:endParaRPr lang="en-US" sz="1200">
              <a:cs typeface="Arial" charset="0"/>
            </a:endParaRPr>
          </a:p>
        </p:txBody>
      </p:sp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654EBFF2-42F2-AF43-8F6B-F3F529336669}" type="slidenum">
              <a:rPr lang="en-US" sz="1200">
                <a:latin typeface="Times" charset="0"/>
                <a:cs typeface="Arial" charset="0"/>
              </a:rPr>
              <a:pPr algn="r"/>
              <a:t>18</a:t>
            </a:fld>
            <a:endParaRPr lang="en-US" sz="1200">
              <a:latin typeface="Times" charset="0"/>
              <a:cs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B6F21C1-5D5C-AC42-9CAA-0EE36FCEE18E}" type="slidenum">
              <a:rPr lang="en-US" sz="1200">
                <a:cs typeface="Arial" charset="0"/>
              </a:rPr>
              <a:pPr/>
              <a:t>19</a:t>
            </a:fld>
            <a:endParaRPr lang="en-US" sz="1200">
              <a:cs typeface="Arial" charset="0"/>
            </a:endParaRPr>
          </a:p>
        </p:txBody>
      </p:sp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09924253-2058-8A4D-AB70-EBE8F0964BF1}" type="slidenum">
              <a:rPr lang="en-US" sz="1200">
                <a:latin typeface="Times" charset="0"/>
                <a:cs typeface="Arial" charset="0"/>
              </a:rPr>
              <a:pPr algn="r"/>
              <a:t>19</a:t>
            </a:fld>
            <a:endParaRPr lang="en-US" sz="1200">
              <a:latin typeface="Times" charset="0"/>
              <a:cs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7A3B70B-2205-7442-A53B-CA301F2A0D52}" type="slidenum">
              <a:rPr lang="en-US" sz="1200">
                <a:cs typeface="Arial" charset="0"/>
              </a:rPr>
              <a:pPr/>
              <a:t>21</a:t>
            </a:fld>
            <a:endParaRPr lang="en-US" sz="1200">
              <a:cs typeface="Arial" charset="0"/>
            </a:endParaRPr>
          </a:p>
        </p:txBody>
      </p:sp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654EBFF2-42F2-AF43-8F6B-F3F529336669}" type="slidenum">
              <a:rPr lang="en-US" sz="1200">
                <a:latin typeface="Times" charset="0"/>
                <a:cs typeface="Arial" charset="0"/>
              </a:rPr>
              <a:pPr algn="r"/>
              <a:t>21</a:t>
            </a:fld>
            <a:endParaRPr lang="en-US" sz="1200">
              <a:latin typeface="Times" charset="0"/>
              <a:cs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3432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F480933-0061-D54A-A933-73D900445AA6}" type="slidenum">
              <a:rPr lang="en-US" sz="1200">
                <a:cs typeface="Arial" charset="0"/>
              </a:rPr>
              <a:pPr/>
              <a:t>22</a:t>
            </a:fld>
            <a:endParaRPr lang="en-US" sz="1200">
              <a:cs typeface="Arial" charset="0"/>
            </a:endParaRPr>
          </a:p>
        </p:txBody>
      </p:sp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11CA9793-F243-AD4D-8B34-6EA117535D72}" type="slidenum">
              <a:rPr lang="en-US" sz="1200">
                <a:latin typeface="Times" charset="0"/>
                <a:cs typeface="Arial" charset="0"/>
              </a:rPr>
              <a:pPr algn="r"/>
              <a:t>22</a:t>
            </a:fld>
            <a:endParaRPr lang="en-US" sz="1200">
              <a:latin typeface="Times" charset="0"/>
              <a:cs typeface="Arial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1C82F11-2E4F-5E4F-B98B-69F4E2476A3F}" type="slidenum">
              <a:rPr lang="en-US" sz="1200">
                <a:cs typeface="Arial" charset="0"/>
              </a:rPr>
              <a:pPr/>
              <a:t>23</a:t>
            </a:fld>
            <a:endParaRPr lang="en-US" sz="1200">
              <a:cs typeface="Arial" charset="0"/>
            </a:endParaRPr>
          </a:p>
        </p:txBody>
      </p:sp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649E06FF-8DEE-7341-AF3B-D57343FCB86D}" type="slidenum">
              <a:rPr lang="en-US" sz="1200">
                <a:latin typeface="Times" charset="0"/>
                <a:cs typeface="Arial" charset="0"/>
              </a:rPr>
              <a:pPr algn="r"/>
              <a:t>23</a:t>
            </a:fld>
            <a:endParaRPr lang="en-US" sz="1200">
              <a:latin typeface="Times" charset="0"/>
              <a:cs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93CAC2D-4FDE-DF4B-A96D-A78F92DD98C2}" type="slidenum">
              <a:rPr lang="en-US" sz="1200">
                <a:cs typeface="Arial" charset="0"/>
              </a:rPr>
              <a:pPr/>
              <a:t>31</a:t>
            </a:fld>
            <a:endParaRPr lang="en-US" sz="1200">
              <a:cs typeface="Arial" charset="0"/>
            </a:endParaRPr>
          </a:p>
        </p:txBody>
      </p:sp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BDA94A0C-CA2F-8D47-9CAE-5750E4C4EDCF}" type="slidenum">
              <a:rPr lang="en-US" sz="1200">
                <a:latin typeface="Times" charset="0"/>
                <a:cs typeface="Arial" charset="0"/>
              </a:rPr>
              <a:pPr algn="r"/>
              <a:t>31</a:t>
            </a:fld>
            <a:endParaRPr lang="en-US" sz="1200">
              <a:latin typeface="Times" charset="0"/>
              <a:cs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39539BB-117F-3E4B-B4D3-276EF1E451CA}" type="slidenum">
              <a:rPr lang="en-US" sz="1200">
                <a:cs typeface="Arial" charset="0"/>
              </a:rPr>
              <a:pPr/>
              <a:t>3</a:t>
            </a:fld>
            <a:endParaRPr lang="en-US" sz="1200">
              <a:cs typeface="Arial" charset="0"/>
            </a:endParaRPr>
          </a:p>
        </p:txBody>
      </p:sp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670CB5C1-F8FF-EB43-B2A6-109C83D30A2B}" type="slidenum">
              <a:rPr lang="en-US" sz="1200">
                <a:latin typeface="Times" charset="0"/>
                <a:cs typeface="Arial" charset="0"/>
              </a:rPr>
              <a:pPr algn="r"/>
              <a:t>3</a:t>
            </a:fld>
            <a:endParaRPr lang="en-US" sz="1200">
              <a:latin typeface="Times" charset="0"/>
              <a:cs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7C2CC3F-E8A1-BE40-808D-55EC831F20F7}" type="slidenum">
              <a:rPr lang="en-US" sz="1200">
                <a:cs typeface="Arial" charset="0"/>
              </a:rPr>
              <a:pPr/>
              <a:t>32</a:t>
            </a:fld>
            <a:endParaRPr lang="en-US" sz="1200">
              <a:cs typeface="Arial" charset="0"/>
            </a:endParaRPr>
          </a:p>
        </p:txBody>
      </p:sp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BC2BA5BD-386C-2942-975F-4C5C34C12127}" type="slidenum">
              <a:rPr lang="en-US" sz="1200">
                <a:latin typeface="Times" charset="0"/>
                <a:cs typeface="Arial" charset="0"/>
              </a:rPr>
              <a:pPr algn="r"/>
              <a:t>32</a:t>
            </a:fld>
            <a:endParaRPr lang="en-US" sz="1200">
              <a:latin typeface="Times" charset="0"/>
              <a:cs typeface="Arial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B4489D7-F8CA-AA46-BB8B-719247B57C8D}" type="slidenum">
              <a:rPr lang="en-US" sz="1200">
                <a:cs typeface="Arial" charset="0"/>
              </a:rPr>
              <a:pPr/>
              <a:t>33</a:t>
            </a:fld>
            <a:endParaRPr lang="en-US" sz="1200">
              <a:cs typeface="Arial" charset="0"/>
            </a:endParaRPr>
          </a:p>
        </p:txBody>
      </p:sp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89D8EDEB-6F97-854E-AEFD-E948E6FDD064}" type="slidenum">
              <a:rPr lang="en-US" sz="1200">
                <a:latin typeface="Times" charset="0"/>
                <a:cs typeface="Arial" charset="0"/>
              </a:rPr>
              <a:pPr algn="r"/>
              <a:t>33</a:t>
            </a:fld>
            <a:endParaRPr lang="en-US" sz="1200">
              <a:latin typeface="Times" charset="0"/>
              <a:cs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B3C59AA-25AA-7E4C-8A63-D61913E5D6E0}" type="slidenum">
              <a:rPr lang="en-US" sz="1200">
                <a:cs typeface="Arial" charset="0"/>
              </a:rPr>
              <a:pPr/>
              <a:t>36</a:t>
            </a:fld>
            <a:endParaRPr lang="en-US" sz="1200">
              <a:cs typeface="Arial" charset="0"/>
            </a:endParaRPr>
          </a:p>
        </p:txBody>
      </p:sp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551718B5-B922-4E46-AC11-E8FA2F016BA9}" type="slidenum">
              <a:rPr lang="en-US" sz="1200">
                <a:latin typeface="Times" charset="0"/>
                <a:cs typeface="Arial" charset="0"/>
              </a:rPr>
              <a:pPr algn="r"/>
              <a:t>36</a:t>
            </a:fld>
            <a:endParaRPr lang="en-US" sz="1200">
              <a:latin typeface="Times" charset="0"/>
              <a:cs typeface="Arial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82582DB-0EB2-6944-B1FF-49AF77D58B4B}" type="slidenum">
              <a:rPr lang="en-US" sz="1200">
                <a:cs typeface="Arial" charset="0"/>
              </a:rPr>
              <a:pPr/>
              <a:t>37</a:t>
            </a:fld>
            <a:endParaRPr lang="en-US" sz="1200">
              <a:cs typeface="Arial" charset="0"/>
            </a:endParaRPr>
          </a:p>
        </p:txBody>
      </p:sp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14C52177-3B2A-9E4E-BA77-7C098068FF7B}" type="slidenum">
              <a:rPr lang="en-US" sz="1200">
                <a:latin typeface="Times" charset="0"/>
                <a:cs typeface="Arial" charset="0"/>
              </a:rPr>
              <a:pPr algn="r"/>
              <a:t>37</a:t>
            </a:fld>
            <a:endParaRPr lang="en-US" sz="1200">
              <a:latin typeface="Times" charset="0"/>
              <a:cs typeface="Arial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96A39BB-1763-4142-8E0D-C4AD99107215}" type="slidenum">
              <a:rPr lang="en-US" sz="1200">
                <a:cs typeface="Arial" charset="0"/>
              </a:rPr>
              <a:pPr/>
              <a:t>38</a:t>
            </a:fld>
            <a:endParaRPr lang="en-US" sz="1200">
              <a:cs typeface="Arial" charset="0"/>
            </a:endParaRPr>
          </a:p>
        </p:txBody>
      </p:sp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0EC35FF1-28D2-3948-B71C-18338486CB49}" type="slidenum">
              <a:rPr lang="en-US" sz="1200">
                <a:latin typeface="Times" charset="0"/>
                <a:cs typeface="Arial" charset="0"/>
              </a:rPr>
              <a:pPr algn="r"/>
              <a:t>38</a:t>
            </a:fld>
            <a:endParaRPr lang="en-US" sz="1200">
              <a:latin typeface="Times" charset="0"/>
              <a:cs typeface="Arial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B3C59AA-25AA-7E4C-8A63-D61913E5D6E0}" type="slidenum">
              <a:rPr lang="en-US" sz="1200">
                <a:cs typeface="Arial" charset="0"/>
              </a:rPr>
              <a:pPr/>
              <a:t>39</a:t>
            </a:fld>
            <a:endParaRPr lang="en-US" sz="1200">
              <a:cs typeface="Arial" charset="0"/>
            </a:endParaRPr>
          </a:p>
        </p:txBody>
      </p:sp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551718B5-B922-4E46-AC11-E8FA2F016BA9}" type="slidenum">
              <a:rPr lang="en-US" sz="1200">
                <a:latin typeface="Times" charset="0"/>
                <a:cs typeface="Arial" charset="0"/>
              </a:rPr>
              <a:pPr algn="r"/>
              <a:t>39</a:t>
            </a:fld>
            <a:endParaRPr lang="en-US" sz="1200">
              <a:latin typeface="Times" charset="0"/>
              <a:cs typeface="Arial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5306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62212A8-22EB-CB42-91B4-906E86DFEC13}" type="slidenum">
              <a:rPr lang="en-US" sz="1200">
                <a:cs typeface="Arial" charset="0"/>
              </a:rPr>
              <a:pPr/>
              <a:t>40</a:t>
            </a:fld>
            <a:endParaRPr lang="en-US" sz="1200">
              <a:cs typeface="Arial" charset="0"/>
            </a:endParaRPr>
          </a:p>
        </p:txBody>
      </p:sp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7825FD94-C818-A040-A118-179CB81F63ED}" type="slidenum">
              <a:rPr lang="en-US" sz="1200">
                <a:latin typeface="Times" charset="0"/>
                <a:cs typeface="Arial" charset="0"/>
              </a:rPr>
              <a:pPr algn="r"/>
              <a:t>40</a:t>
            </a:fld>
            <a:endParaRPr lang="en-US" sz="1200">
              <a:latin typeface="Times" charset="0"/>
              <a:cs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0783498-A391-5F4C-9180-84615A6149D7}" type="slidenum">
              <a:rPr lang="en-US" sz="1200">
                <a:cs typeface="Arial" charset="0"/>
              </a:rPr>
              <a:pPr/>
              <a:t>41</a:t>
            </a:fld>
            <a:endParaRPr lang="en-US" sz="1200">
              <a:cs typeface="Arial" charset="0"/>
            </a:endParaRPr>
          </a:p>
        </p:txBody>
      </p:sp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C887E74F-A92D-234A-AB65-039C527D4D4F}" type="slidenum">
              <a:rPr lang="en-US" sz="1200">
                <a:latin typeface="Times" charset="0"/>
                <a:cs typeface="Arial" charset="0"/>
              </a:rPr>
              <a:pPr algn="r"/>
              <a:t>41</a:t>
            </a:fld>
            <a:endParaRPr lang="en-US" sz="1200">
              <a:latin typeface="Times" charset="0"/>
              <a:cs typeface="Arial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BB05720-D82B-2C4E-8825-106D978F8404}" type="slidenum">
              <a:rPr lang="en-US" sz="1200">
                <a:cs typeface="Arial" charset="0"/>
              </a:rPr>
              <a:pPr/>
              <a:t>42</a:t>
            </a:fld>
            <a:endParaRPr lang="en-US" sz="1200">
              <a:cs typeface="Arial" charset="0"/>
            </a:endParaRPr>
          </a:p>
        </p:txBody>
      </p:sp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D4D079AA-6C6C-2440-935D-418C08CB6F37}" type="slidenum">
              <a:rPr lang="en-US" sz="1200">
                <a:latin typeface="Times" charset="0"/>
                <a:cs typeface="Arial" charset="0"/>
              </a:rPr>
              <a:pPr algn="r"/>
              <a:t>42</a:t>
            </a:fld>
            <a:endParaRPr lang="en-US" sz="1200">
              <a:latin typeface="Times" charset="0"/>
              <a:cs typeface="Arial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0F6DB7B-9D0A-5247-A44F-2A437EC8D12A}" type="slidenum">
              <a:rPr lang="en-US" sz="1200">
                <a:cs typeface="Arial" charset="0"/>
              </a:rPr>
              <a:pPr/>
              <a:t>44</a:t>
            </a:fld>
            <a:endParaRPr lang="en-US" sz="1200">
              <a:cs typeface="Arial" charset="0"/>
            </a:endParaRPr>
          </a:p>
        </p:txBody>
      </p:sp>
      <p:sp>
        <p:nvSpPr>
          <p:cNvPr id="8192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1A47C20B-DB95-4C42-9C6F-DFDC97F2DFF2}" type="slidenum">
              <a:rPr lang="en-US" sz="1200">
                <a:latin typeface="Times" charset="0"/>
                <a:cs typeface="Arial" charset="0"/>
              </a:rPr>
              <a:pPr algn="r"/>
              <a:t>44</a:t>
            </a:fld>
            <a:endParaRPr lang="en-US" sz="1200">
              <a:latin typeface="Times" charset="0"/>
              <a:cs typeface="Arial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3F8EDBD-A0C3-D945-97B3-A0F3F4AD35DF}" type="slidenum">
              <a:rPr lang="en-US" sz="1200">
                <a:cs typeface="Arial" charset="0"/>
              </a:rPr>
              <a:pPr/>
              <a:t>4</a:t>
            </a:fld>
            <a:endParaRPr lang="en-US" sz="1200">
              <a:cs typeface="Arial" charset="0"/>
            </a:endParaRPr>
          </a:p>
        </p:txBody>
      </p:sp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63C707FE-6397-F84B-9170-035011BF11B5}" type="slidenum">
              <a:rPr lang="en-US" sz="1200">
                <a:latin typeface="Times" charset="0"/>
                <a:cs typeface="Arial" charset="0"/>
              </a:rPr>
              <a:pPr algn="r"/>
              <a:t>4</a:t>
            </a:fld>
            <a:endParaRPr lang="en-US" sz="1200">
              <a:latin typeface="Times" charset="0"/>
              <a:cs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6C31925-C1F3-BB46-9670-4216AB35E67F}" type="slidenum">
              <a:rPr lang="en-US" sz="1200">
                <a:cs typeface="Arial" charset="0"/>
              </a:rPr>
              <a:pPr/>
              <a:t>45</a:t>
            </a:fld>
            <a:endParaRPr lang="en-US" sz="1200">
              <a:cs typeface="Arial" charset="0"/>
            </a:endParaRPr>
          </a:p>
        </p:txBody>
      </p:sp>
      <p:sp>
        <p:nvSpPr>
          <p:cNvPr id="8397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18D462DF-CCF5-6348-B7D8-D73162658506}" type="slidenum">
              <a:rPr lang="en-US" sz="1200">
                <a:latin typeface="Times" charset="0"/>
                <a:cs typeface="Arial" charset="0"/>
              </a:rPr>
              <a:pPr algn="r"/>
              <a:t>45</a:t>
            </a:fld>
            <a:endParaRPr lang="en-US" sz="1200">
              <a:latin typeface="Times" charset="0"/>
              <a:cs typeface="Arial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E5DD202-2CF5-DB41-ABF4-833E83335665}" type="slidenum">
              <a:rPr lang="en-US" sz="1200">
                <a:cs typeface="Arial" charset="0"/>
              </a:rPr>
              <a:pPr/>
              <a:t>46</a:t>
            </a:fld>
            <a:endParaRPr lang="en-US" sz="1200">
              <a:cs typeface="Arial" charset="0"/>
            </a:endParaRPr>
          </a:p>
        </p:txBody>
      </p:sp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1DE2E7C4-4919-5348-B8FC-C032AAC9BC9B}" type="slidenum">
              <a:rPr lang="en-US" sz="1200">
                <a:latin typeface="Times" charset="0"/>
                <a:cs typeface="Arial" charset="0"/>
              </a:rPr>
              <a:pPr algn="r"/>
              <a:t>46</a:t>
            </a:fld>
            <a:endParaRPr lang="en-US" sz="1200">
              <a:latin typeface="Times" charset="0"/>
              <a:cs typeface="Arial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157F255-2BAC-9541-8F0D-4FB9DCAB8F87}" type="slidenum">
              <a:rPr lang="en-US" sz="1200">
                <a:cs typeface="Arial" charset="0"/>
              </a:rPr>
              <a:pPr/>
              <a:t>47</a:t>
            </a:fld>
            <a:endParaRPr lang="en-US" sz="1200">
              <a:cs typeface="Arial" charset="0"/>
            </a:endParaRPr>
          </a:p>
        </p:txBody>
      </p:sp>
      <p:sp>
        <p:nvSpPr>
          <p:cNvPr id="8806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57F7C0A7-6EC8-454E-A72E-3FD1DB30325B}" type="slidenum">
              <a:rPr lang="en-US" sz="1200">
                <a:latin typeface="Times" charset="0"/>
                <a:cs typeface="Arial" charset="0"/>
              </a:rPr>
              <a:pPr algn="r"/>
              <a:t>47</a:t>
            </a:fld>
            <a:endParaRPr lang="en-US" sz="1200">
              <a:latin typeface="Times" charset="0"/>
              <a:cs typeface="Arial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9E82171-EBE7-A142-9A4F-5D4EDA78A86C}" type="slidenum">
              <a:rPr lang="en-US" sz="1200">
                <a:cs typeface="Arial" charset="0"/>
              </a:rPr>
              <a:pPr/>
              <a:t>5</a:t>
            </a:fld>
            <a:endParaRPr lang="en-US" sz="1200">
              <a:cs typeface="Arial" charset="0"/>
            </a:endParaRPr>
          </a:p>
        </p:txBody>
      </p:sp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E926ED1-54B2-674E-A467-D435D04AB798}" type="slidenum">
              <a:rPr lang="en-US" sz="1200">
                <a:latin typeface="Times" charset="0"/>
                <a:cs typeface="Arial" charset="0"/>
              </a:rPr>
              <a:pPr algn="r"/>
              <a:t>5</a:t>
            </a:fld>
            <a:endParaRPr lang="en-US" sz="1200">
              <a:latin typeface="Times" charset="0"/>
              <a:cs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7D90A7A-AE53-984D-86E3-5C701702178C}" type="slidenum">
              <a:rPr lang="en-US" sz="1200">
                <a:cs typeface="Arial" charset="0"/>
              </a:rPr>
              <a:pPr/>
              <a:t>7</a:t>
            </a:fld>
            <a:endParaRPr lang="en-US" sz="1200">
              <a:cs typeface="Arial" charset="0"/>
            </a:endParaRPr>
          </a:p>
        </p:txBody>
      </p:sp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20838986-C5AA-574D-A8E0-37378F139191}" type="slidenum">
              <a:rPr lang="en-US" sz="1200">
                <a:latin typeface="Times" charset="0"/>
                <a:cs typeface="Arial" charset="0"/>
              </a:rPr>
              <a:pPr algn="r"/>
              <a:t>7</a:t>
            </a:fld>
            <a:endParaRPr lang="en-US" sz="1200">
              <a:latin typeface="Times" charset="0"/>
              <a:cs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776B846-AC14-CF45-A03D-9BD14B484D32}" type="slidenum">
              <a:rPr lang="en-US" sz="1200">
                <a:cs typeface="Arial" charset="0"/>
              </a:rPr>
              <a:pPr/>
              <a:t>8</a:t>
            </a:fld>
            <a:endParaRPr lang="en-US" sz="1200">
              <a:cs typeface="Arial" charset="0"/>
            </a:endParaRPr>
          </a:p>
        </p:txBody>
      </p:sp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C7767855-D4EE-E74C-AB1D-2C0648B0B3D3}" type="slidenum">
              <a:rPr lang="en-US" sz="1200">
                <a:latin typeface="Times" charset="0"/>
                <a:cs typeface="Arial" charset="0"/>
              </a:rPr>
              <a:pPr algn="r"/>
              <a:t>8</a:t>
            </a:fld>
            <a:endParaRPr lang="en-US" sz="1200">
              <a:latin typeface="Times" charset="0"/>
              <a:cs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BBC53C2-7CF1-F04A-A64F-7D162E422A0C}" type="slidenum">
              <a:rPr lang="en-US" sz="1200">
                <a:cs typeface="Arial" charset="0"/>
              </a:rPr>
              <a:pPr/>
              <a:t>9</a:t>
            </a:fld>
            <a:endParaRPr lang="en-US" sz="1200">
              <a:cs typeface="Arial" charset="0"/>
            </a:endParaRPr>
          </a:p>
        </p:txBody>
      </p:sp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D9D75C15-5BEA-0A4D-B553-20704ADB4634}" type="slidenum">
              <a:rPr lang="en-US" sz="1200">
                <a:latin typeface="Times" charset="0"/>
                <a:cs typeface="Arial" charset="0"/>
              </a:rPr>
              <a:pPr algn="r"/>
              <a:t>9</a:t>
            </a:fld>
            <a:endParaRPr lang="en-US" sz="1200">
              <a:latin typeface="Times" charset="0"/>
              <a:cs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5841965-09FA-9844-B288-9C020C075381}" type="slidenum">
              <a:rPr lang="en-US" sz="1200">
                <a:cs typeface="Arial" charset="0"/>
              </a:rPr>
              <a:pPr/>
              <a:t>10</a:t>
            </a:fld>
            <a:endParaRPr lang="en-US" sz="1200">
              <a:cs typeface="Arial" charset="0"/>
            </a:endParaRPr>
          </a:p>
        </p:txBody>
      </p:sp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E23AAC1C-9113-9B42-B468-149CE1B6A366}" type="slidenum">
              <a:rPr lang="en-US" sz="1200">
                <a:latin typeface="Times" charset="0"/>
                <a:cs typeface="Arial" charset="0"/>
              </a:rPr>
              <a:pPr algn="r"/>
              <a:t>10</a:t>
            </a:fld>
            <a:endParaRPr lang="en-US" sz="1200">
              <a:latin typeface="Times" charset="0"/>
              <a:cs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1FACBF2-DF44-4F43-8DE9-23085D7A46A5}" type="slidenum">
              <a:rPr lang="en-US" sz="1200">
                <a:cs typeface="Arial" charset="0"/>
              </a:rPr>
              <a:pPr/>
              <a:t>11</a:t>
            </a:fld>
            <a:endParaRPr lang="en-US" sz="1200">
              <a:cs typeface="Arial" charset="0"/>
            </a:endParaRPr>
          </a:p>
        </p:txBody>
      </p:sp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E65EE5F3-3059-944B-B771-5179233B2C71}" type="slidenum">
              <a:rPr lang="en-US" sz="1200">
                <a:latin typeface="Times" charset="0"/>
                <a:cs typeface="Arial" charset="0"/>
              </a:rPr>
              <a:pPr algn="r"/>
              <a:t>11</a:t>
            </a:fld>
            <a:endParaRPr lang="en-US" sz="1200">
              <a:latin typeface="Times" charset="0"/>
              <a:cs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2DBA7-A667-0B49-AD5B-065E91F8DD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62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79EF5-1774-5C41-A64C-C460E86D68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27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CE9C4-5F74-7247-8ACF-769AE3FA9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61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06D3B-7D45-D443-8712-E4D0664732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941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2907F-AF6D-104C-8456-68BAFD683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95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1E975-28F6-574E-BC58-081D014777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818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05EF1-28DC-D44F-9DAC-19F939E029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104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7A3ED-C27D-664F-8EE3-844BA13EA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03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DA103-0BD0-2D45-9511-A21D2F96BA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689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338CA-F396-D049-B057-8FD3CE0A2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367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55807-BEAA-DC4A-9092-66DD38337F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24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8E3DF8D-144A-1E4D-9F7C-671DA2D8B2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990000"/>
          </a:solidFill>
          <a:latin typeface="Calibri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990000"/>
          </a:solidFill>
          <a:latin typeface="Calibri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990000"/>
          </a:solidFill>
          <a:latin typeface="Calibri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990000"/>
          </a:solidFill>
          <a:latin typeface="Calibri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990000"/>
          </a:solidFill>
          <a:latin typeface="Calibri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990000"/>
          </a:solidFill>
          <a:latin typeface="Calibri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990000"/>
          </a:solidFill>
          <a:latin typeface="Calibri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990000"/>
          </a:solidFill>
          <a:latin typeface="Calibri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400">
                <a:latin typeface="Calibri" charset="0"/>
                <a:ea typeface="ＭＳ Ｐゴシック" charset="0"/>
              </a:rPr>
              <a:t>Implementing Subprograms</a:t>
            </a:r>
            <a:endParaRPr lang="en-US">
              <a:latin typeface="Calibri" charset="0"/>
              <a:ea typeface="ＭＳ Ｐゴシック" charset="0"/>
            </a:endParaRP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</a:rPr>
              <a:t>BBM 301 – Programming Languages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4"/>
          <p:cNvSpPr txBox="1">
            <a:spLocks noGrp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000">
                <a:cs typeface="Arial" charset="0"/>
              </a:rPr>
              <a:t>1-</a:t>
            </a:r>
            <a:fld id="{1FEE2E72-F12E-1745-8EDF-6DF29D51AE80}" type="slidenum">
              <a:rPr lang="en-US" sz="1000">
                <a:cs typeface="Arial" charset="0"/>
              </a:rPr>
              <a:pPr algn="r"/>
              <a:t>10</a:t>
            </a:fld>
            <a:endParaRPr lang="en-US" sz="1000">
              <a:cs typeface="Arial" charset="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"/>
            <a:ext cx="8153400" cy="1143000"/>
          </a:xfrm>
        </p:spPr>
        <p:txBody>
          <a:bodyPr anchor="t"/>
          <a:lstStyle/>
          <a:p>
            <a:pPr algn="l" eaLnBrk="1" hangingPunct="1">
              <a:lnSpc>
                <a:spcPct val="90000"/>
              </a:lnSpc>
            </a:pPr>
            <a:r>
              <a:rPr lang="en-US">
                <a:latin typeface="Calibri" charset="0"/>
                <a:ea typeface="ＭＳ Ｐゴシック" charset="0"/>
              </a:rPr>
              <a:t>Implementing Subprograms with Stack-Dynamic Local Variables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371600"/>
            <a:ext cx="8153400" cy="4340225"/>
          </a:xfrm>
        </p:spPr>
        <p:txBody>
          <a:bodyPr/>
          <a:lstStyle/>
          <a:p>
            <a:pPr eaLnBrk="1" hangingPunct="1"/>
            <a:r>
              <a:rPr lang="en-US" sz="2800">
                <a:latin typeface="Calibri" charset="0"/>
                <a:ea typeface="ＭＳ Ｐゴシック" charset="0"/>
              </a:rPr>
              <a:t>Advantage of Stack-Dynamic Local Variables</a:t>
            </a:r>
          </a:p>
          <a:p>
            <a:pPr lvl="1" eaLnBrk="1" hangingPunct="1"/>
            <a:r>
              <a:rPr lang="en-US" sz="2400">
                <a:latin typeface="Calibri" charset="0"/>
                <a:ea typeface="ＭＳ Ｐゴシック" charset="0"/>
              </a:rPr>
              <a:t>Support for recursion</a:t>
            </a:r>
          </a:p>
          <a:p>
            <a:pPr eaLnBrk="1" hangingPunct="1"/>
            <a:r>
              <a:rPr lang="en-US" sz="2800">
                <a:latin typeface="Calibri" charset="0"/>
                <a:ea typeface="ＭＳ Ｐゴシック" charset="0"/>
              </a:rPr>
              <a:t>More complex activation record</a:t>
            </a:r>
          </a:p>
          <a:p>
            <a:pPr lvl="1" eaLnBrk="1" hangingPunct="1"/>
            <a:r>
              <a:rPr lang="en-US" sz="2400">
                <a:latin typeface="Calibri" charset="0"/>
                <a:ea typeface="ＭＳ Ｐゴシック" charset="0"/>
              </a:rPr>
              <a:t>The compiler must generate code to cause implicit allocation and deallocation of local variables</a:t>
            </a:r>
          </a:p>
          <a:p>
            <a:pPr lvl="1" eaLnBrk="1" hangingPunct="1"/>
            <a:r>
              <a:rPr lang="en-US" sz="2400">
                <a:latin typeface="Calibri" charset="0"/>
                <a:ea typeface="ＭＳ Ｐゴシック" charset="0"/>
              </a:rPr>
              <a:t>Recursion must be supported (adds the possibility of multiple simultaneous activations of a subprogram)</a:t>
            </a:r>
          </a:p>
          <a:p>
            <a:pPr lvl="1" eaLnBrk="1" hangingPunct="1"/>
            <a:r>
              <a:rPr lang="en-US" sz="2400">
                <a:latin typeface="Calibri" charset="0"/>
                <a:ea typeface="ＭＳ Ｐゴシック" charset="0"/>
              </a:rPr>
              <a:t>Each activation needs its own activation record and the number of activations is limited only by the memory size of the machine.</a:t>
            </a:r>
          </a:p>
          <a:p>
            <a:pPr lvl="1" eaLnBrk="1" hangingPunct="1"/>
            <a:endParaRPr lang="en-US" sz="240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4"/>
          <p:cNvSpPr txBox="1">
            <a:spLocks noGrp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000">
                <a:cs typeface="Arial" charset="0"/>
              </a:rPr>
              <a:t>1-</a:t>
            </a:r>
            <a:fld id="{AA4D9318-E101-A74B-9F95-7B8543D30BB8}" type="slidenum">
              <a:rPr lang="en-US" sz="1000">
                <a:cs typeface="Arial" charset="0"/>
              </a:rPr>
              <a:pPr algn="r"/>
              <a:t>11</a:t>
            </a:fld>
            <a:endParaRPr lang="en-US" sz="1000">
              <a:cs typeface="Arial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8305800" cy="1143000"/>
          </a:xfrm>
        </p:spPr>
        <p:txBody>
          <a:bodyPr anchor="t"/>
          <a:lstStyle/>
          <a:p>
            <a:pPr algn="l" eaLnBrk="1" hangingPunct="1"/>
            <a:r>
              <a:rPr lang="en-US" sz="3600">
                <a:latin typeface="Calibri" charset="0"/>
                <a:ea typeface="ＭＳ Ｐゴシック" charset="0"/>
              </a:rPr>
              <a:t>Typical Activation Record for a Language with Stack-Dynamic Local Variables</a:t>
            </a:r>
          </a:p>
        </p:txBody>
      </p:sp>
      <p:grpSp>
        <p:nvGrpSpPr>
          <p:cNvPr id="32772" name="Group 7"/>
          <p:cNvGrpSpPr>
            <a:grpSpLocks/>
          </p:cNvGrpSpPr>
          <p:nvPr/>
        </p:nvGrpSpPr>
        <p:grpSpPr bwMode="auto">
          <a:xfrm>
            <a:off x="228600" y="1752600"/>
            <a:ext cx="3352800" cy="2667000"/>
            <a:chOff x="1344" y="1824"/>
            <a:chExt cx="3840" cy="1968"/>
          </a:xfrm>
        </p:grpSpPr>
        <p:pic>
          <p:nvPicPr>
            <p:cNvPr id="3277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85"/>
            <a:stretch>
              <a:fillRect/>
            </a:stretch>
          </p:blipFill>
          <p:spPr bwMode="auto">
            <a:xfrm>
              <a:off x="1344" y="2160"/>
              <a:ext cx="3840" cy="1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5" name="Line 5"/>
            <p:cNvSpPr>
              <a:spLocks noChangeShapeType="1"/>
            </p:cNvSpPr>
            <p:nvPr/>
          </p:nvSpPr>
          <p:spPr bwMode="auto">
            <a:xfrm>
              <a:off x="1344" y="3792"/>
              <a:ext cx="2448" cy="0"/>
            </a:xfrm>
            <a:prstGeom prst="line">
              <a:avLst/>
            </a:prstGeom>
            <a:noFill/>
            <a:ln w="28575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2776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265"/>
            <a:stretch>
              <a:fillRect/>
            </a:stretch>
          </p:blipFill>
          <p:spPr bwMode="auto">
            <a:xfrm>
              <a:off x="1344" y="1824"/>
              <a:ext cx="3840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85385" name="Text Box 9"/>
          <p:cNvSpPr txBox="1">
            <a:spLocks noChangeArrowheads="1"/>
          </p:cNvSpPr>
          <p:nvPr/>
        </p:nvSpPr>
        <p:spPr bwMode="auto">
          <a:xfrm>
            <a:off x="3581400" y="1571625"/>
            <a:ext cx="5257800" cy="498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0000FF"/>
                </a:solidFill>
                <a:latin typeface="Calibri" charset="0"/>
                <a:cs typeface="Calibri" charset="0"/>
              </a:rPr>
              <a:t>Return address:</a:t>
            </a:r>
            <a:r>
              <a:rPr lang="en-US" b="1" dirty="0">
                <a:latin typeface="Calibri" charset="0"/>
                <a:cs typeface="Calibri" charset="0"/>
              </a:rPr>
              <a:t> pointer to the code segment of the caller and an offset address in that code segment of the instruction following the call</a:t>
            </a:r>
          </a:p>
          <a:p>
            <a:pPr eaLnBrk="1" hangingPunct="1"/>
            <a:endParaRPr lang="en-US" sz="1000" b="1" dirty="0">
              <a:latin typeface="Calibri" charset="0"/>
              <a:cs typeface="Calibri" charset="0"/>
            </a:endParaRPr>
          </a:p>
          <a:p>
            <a:pPr eaLnBrk="1" hangingPunct="1"/>
            <a:r>
              <a:rPr lang="en-US" b="1" dirty="0">
                <a:solidFill>
                  <a:srgbClr val="0000FF"/>
                </a:solidFill>
                <a:latin typeface="Calibri" charset="0"/>
                <a:cs typeface="Calibri" charset="0"/>
              </a:rPr>
              <a:t>Dynamic link:</a:t>
            </a:r>
            <a:r>
              <a:rPr lang="en-US" b="1" dirty="0">
                <a:latin typeface="Calibri" charset="0"/>
                <a:cs typeface="Calibri" charset="0"/>
              </a:rPr>
              <a:t> pointer to the base of the activation record instance of the caller</a:t>
            </a:r>
          </a:p>
          <a:p>
            <a:pPr eaLnBrk="1" hangingPunct="1"/>
            <a:endParaRPr lang="tr-TR" sz="1000" b="1" dirty="0">
              <a:latin typeface="Calibri" charset="0"/>
              <a:cs typeface="Calibri" charset="0"/>
            </a:endParaRPr>
          </a:p>
          <a:p>
            <a:pPr eaLnBrk="1" hangingPunct="1"/>
            <a:r>
              <a:rPr lang="en-US" b="1" dirty="0">
                <a:solidFill>
                  <a:schemeClr val="hlink"/>
                </a:solidFill>
                <a:latin typeface="Calibri" charset="0"/>
                <a:cs typeface="Calibri" charset="0"/>
              </a:rPr>
              <a:t>In static scoped languages this link is used to provide </a:t>
            </a:r>
            <a:r>
              <a:rPr lang="en-US" b="1" dirty="0" err="1">
                <a:solidFill>
                  <a:schemeClr val="hlink"/>
                </a:solidFill>
                <a:latin typeface="Calibri" charset="0"/>
                <a:cs typeface="Calibri" charset="0"/>
              </a:rPr>
              <a:t>traceback</a:t>
            </a:r>
            <a:r>
              <a:rPr lang="en-US" b="1" dirty="0">
                <a:solidFill>
                  <a:schemeClr val="hlink"/>
                </a:solidFill>
                <a:latin typeface="Calibri" charset="0"/>
                <a:cs typeface="Calibri" charset="0"/>
              </a:rPr>
              <a:t> information when a run-time error occurs. </a:t>
            </a:r>
          </a:p>
          <a:p>
            <a:pPr eaLnBrk="1" hangingPunct="1"/>
            <a:endParaRPr lang="en-US" sz="1000" b="1" dirty="0">
              <a:solidFill>
                <a:schemeClr val="hlink"/>
              </a:solidFill>
              <a:latin typeface="Calibri" charset="0"/>
              <a:cs typeface="Calibri" charset="0"/>
            </a:endParaRPr>
          </a:p>
          <a:p>
            <a:pPr eaLnBrk="1" hangingPunct="1"/>
            <a:r>
              <a:rPr lang="en-US" b="1" dirty="0">
                <a:solidFill>
                  <a:srgbClr val="FF3300"/>
                </a:solidFill>
                <a:latin typeface="Calibri" charset="0"/>
                <a:cs typeface="Calibri" charset="0"/>
              </a:rPr>
              <a:t>In dynamic-scoped languages, the dynamic link is used to access non-local variables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4826675"/>
            <a:ext cx="3048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Because the return address, dynamic link, and parameters are placed in the activation record instance by the caller, these entries must appear first.</a:t>
            </a:r>
          </a:p>
          <a:p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4"/>
          <p:cNvSpPr txBox="1">
            <a:spLocks noGrp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000">
                <a:cs typeface="Arial" charset="0"/>
              </a:rPr>
              <a:t>1-</a:t>
            </a:r>
            <a:fld id="{8250C8AF-00AF-104D-AA5E-B386F8A24C61}" type="slidenum">
              <a:rPr lang="en-US" sz="1000">
                <a:cs typeface="Arial" charset="0"/>
              </a:rPr>
              <a:pPr algn="r"/>
              <a:t>12</a:t>
            </a:fld>
            <a:endParaRPr lang="en-US" sz="1000">
              <a:cs typeface="Arial" charset="0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"/>
            <a:ext cx="8153400" cy="1143000"/>
          </a:xfrm>
        </p:spPr>
        <p:txBody>
          <a:bodyPr anchor="t"/>
          <a:lstStyle/>
          <a:p>
            <a:pPr algn="l" eaLnBrk="1" hangingPunct="1">
              <a:lnSpc>
                <a:spcPct val="90000"/>
              </a:lnSpc>
            </a:pPr>
            <a:r>
              <a:rPr lang="en-US">
                <a:latin typeface="Calibri" charset="0"/>
                <a:ea typeface="ＭＳ Ｐゴシック" charset="0"/>
              </a:rPr>
              <a:t>Implementing Subprograms with Stack-Dynamic Local Variables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371600"/>
            <a:ext cx="8153400" cy="4340225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</a:rPr>
              <a:t>In most languages,</a:t>
            </a:r>
          </a:p>
          <a:p>
            <a:pPr lvl="1" eaLnBrk="1" hangingPunct="1"/>
            <a:r>
              <a:rPr lang="en-US">
                <a:latin typeface="Calibri" charset="0"/>
                <a:ea typeface="ＭＳ Ｐゴシック" charset="0"/>
              </a:rPr>
              <a:t>The format of the activation record is known at compile time</a:t>
            </a:r>
          </a:p>
          <a:p>
            <a:pPr lvl="1" eaLnBrk="1" hangingPunct="1"/>
            <a:r>
              <a:rPr lang="en-US">
                <a:latin typeface="Calibri" charset="0"/>
                <a:ea typeface="ＭＳ Ｐゴシック" charset="0"/>
              </a:rPr>
              <a:t>In many cases, the size is also known, because all the local data are of fixed size.</a:t>
            </a:r>
          </a:p>
          <a:p>
            <a:pPr lvl="1" eaLnBrk="1" hangingPunct="1"/>
            <a:r>
              <a:rPr lang="en-US">
                <a:latin typeface="Calibri" charset="0"/>
                <a:ea typeface="ＭＳ Ｐゴシック" charset="0"/>
              </a:rPr>
              <a:t>In some languages, like Ada, the size of a local array can depend on the value of an actual parameter, so in those cases the format is static, but the size can be dynamic. </a:t>
            </a:r>
          </a:p>
          <a:p>
            <a:pPr lvl="1" eaLnBrk="1" hangingPunct="1"/>
            <a:endParaRPr lang="en-US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4"/>
          <p:cNvSpPr txBox="1">
            <a:spLocks noGrp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000">
                <a:cs typeface="Arial" charset="0"/>
              </a:rPr>
              <a:t>1-</a:t>
            </a:r>
            <a:fld id="{E897ED9F-30BB-4946-A4CA-E4E6EF9A0007}" type="slidenum">
              <a:rPr lang="en-US" sz="1000">
                <a:cs typeface="Arial" charset="0"/>
              </a:rPr>
              <a:pPr algn="r"/>
              <a:t>13</a:t>
            </a:fld>
            <a:endParaRPr lang="en-US" sz="1000">
              <a:cs typeface="Arial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2400"/>
            <a:ext cx="8763000" cy="1143000"/>
          </a:xfrm>
        </p:spPr>
        <p:txBody>
          <a:bodyPr anchor="t"/>
          <a:lstStyle/>
          <a:p>
            <a:pPr algn="l" eaLnBrk="1" hangingPunct="1">
              <a:lnSpc>
                <a:spcPct val="90000"/>
              </a:lnSpc>
            </a:pPr>
            <a:r>
              <a:rPr lang="en-US" sz="3600">
                <a:latin typeface="Calibri" charset="0"/>
                <a:ea typeface="ＭＳ Ｐゴシック" charset="0"/>
              </a:rPr>
              <a:t>Implementing Subprograms with Stack-Dynamic Local Variables: Activation Record</a:t>
            </a:r>
          </a:p>
        </p:txBody>
      </p:sp>
      <p:sp>
        <p:nvSpPr>
          <p:cNvPr id="48742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371600"/>
            <a:ext cx="8610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600" dirty="0">
                <a:latin typeface="Calibri" charset="0"/>
                <a:ea typeface="ＭＳ Ｐゴシック" charset="0"/>
              </a:rPr>
              <a:t>An activation record instance is dynamically created when a subprogram is called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600" dirty="0">
                <a:latin typeface="Calibri" charset="0"/>
                <a:ea typeface="ＭＳ Ｐゴシック" charset="0"/>
              </a:rPr>
              <a:t>Because the call and return semantics specify that the subprogram last called is the first to complete, it is reasonable to use a stack, so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200" dirty="0">
                <a:solidFill>
                  <a:srgbClr val="FF0000"/>
                </a:solidFill>
                <a:latin typeface="Calibri" charset="0"/>
                <a:ea typeface="ＭＳ Ｐゴシック" charset="0"/>
              </a:rPr>
              <a:t>Activation record instances reside on the run-time stack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600" dirty="0">
                <a:latin typeface="Calibri" charset="0"/>
                <a:ea typeface="ＭＳ Ｐゴシック" charset="0"/>
              </a:rPr>
              <a:t>Every subprogram activation (recursive or non-recursive) creates a new instance of an activation record on the stack.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600" dirty="0">
                <a:latin typeface="Calibri" charset="0"/>
                <a:ea typeface="ＭＳ Ｐゴシック" charset="0"/>
              </a:rPr>
              <a:t>The</a:t>
            </a:r>
            <a:r>
              <a:rPr lang="en-US" sz="2600" dirty="0">
                <a:solidFill>
                  <a:srgbClr val="3366FF"/>
                </a:solidFill>
                <a:latin typeface="Calibri" charset="0"/>
                <a:ea typeface="ＭＳ Ｐゴシック" charset="0"/>
              </a:rPr>
              <a:t> </a:t>
            </a:r>
            <a:r>
              <a:rPr lang="en-US" sz="2600" i="1" dirty="0">
                <a:solidFill>
                  <a:srgbClr val="3366FF"/>
                </a:solidFill>
                <a:latin typeface="Calibri" charset="0"/>
                <a:ea typeface="ＭＳ Ｐゴシック" charset="0"/>
              </a:rPr>
              <a:t>Environment Pointer</a:t>
            </a:r>
            <a:r>
              <a:rPr lang="en-US" sz="2600" dirty="0">
                <a:solidFill>
                  <a:srgbClr val="3366FF"/>
                </a:solidFill>
                <a:latin typeface="Calibri" charset="0"/>
                <a:ea typeface="ＭＳ Ｐゴシック" charset="0"/>
              </a:rPr>
              <a:t> (EP)</a:t>
            </a:r>
            <a:r>
              <a:rPr lang="en-US" sz="2600" dirty="0">
                <a:latin typeface="Calibri" charset="0"/>
                <a:ea typeface="ＭＳ Ｐゴシック" charset="0"/>
              </a:rPr>
              <a:t> must be maintained by the run-time system. It always points at the base of the activation record instance of the currently executing program unit.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7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87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87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87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4"/>
          <p:cNvSpPr txBox="1">
            <a:spLocks noGrp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000">
                <a:cs typeface="Arial" charset="0"/>
              </a:rPr>
              <a:t>1-</a:t>
            </a:r>
            <a:fld id="{C2715D85-E051-4341-B48C-F00AE46E08FD}" type="slidenum">
              <a:rPr lang="en-US" sz="1000">
                <a:cs typeface="Arial" charset="0"/>
              </a:rPr>
              <a:pPr algn="r"/>
              <a:t>14</a:t>
            </a:fld>
            <a:endParaRPr lang="en-US" sz="1000">
              <a:cs typeface="Arial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</a:rPr>
              <a:t>An Example: C Function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468438"/>
            <a:ext cx="6096000" cy="46577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1">
                <a:latin typeface="Courier New" charset="0"/>
                <a:ea typeface="ＭＳ Ｐゴシック" charset="0"/>
                <a:cs typeface="Courier New" charset="0"/>
              </a:rPr>
              <a:t>void</a:t>
            </a:r>
            <a:r>
              <a:rPr lang="en-US" sz="2400">
                <a:latin typeface="Courier New" charset="0"/>
                <a:ea typeface="ＭＳ Ｐゴシック" charset="0"/>
                <a:cs typeface="Courier New" charset="0"/>
              </a:rPr>
              <a:t> sub(</a:t>
            </a:r>
            <a:r>
              <a:rPr lang="en-US" sz="2400" b="1">
                <a:latin typeface="Courier New" charset="0"/>
                <a:ea typeface="ＭＳ Ｐゴシック" charset="0"/>
                <a:cs typeface="Courier New" charset="0"/>
              </a:rPr>
              <a:t>float</a:t>
            </a:r>
            <a:r>
              <a:rPr lang="en-US" sz="2400">
                <a:latin typeface="Courier New" charset="0"/>
                <a:ea typeface="ＭＳ Ｐゴシック" charset="0"/>
                <a:cs typeface="Courier New" charset="0"/>
              </a:rPr>
              <a:t> total, </a:t>
            </a:r>
            <a:r>
              <a:rPr lang="en-US" sz="2400" b="1">
                <a:latin typeface="Courier New" charset="0"/>
                <a:ea typeface="ＭＳ Ｐゴシック" charset="0"/>
                <a:cs typeface="Courier New" charset="0"/>
              </a:rPr>
              <a:t>int</a:t>
            </a:r>
            <a:r>
              <a:rPr lang="en-US" sz="2400">
                <a:latin typeface="Courier New" charset="0"/>
                <a:ea typeface="ＭＳ Ｐゴシック" charset="0"/>
                <a:cs typeface="Courier New" charset="0"/>
              </a:rPr>
              <a:t> part)</a:t>
            </a:r>
          </a:p>
          <a:p>
            <a:pPr eaLnBrk="1" hangingPunct="1">
              <a:buFontTx/>
              <a:buNone/>
            </a:pPr>
            <a:r>
              <a:rPr lang="en-US" sz="2400">
                <a:latin typeface="Courier New" charset="0"/>
                <a:ea typeface="ＭＳ Ｐゴシック" charset="0"/>
                <a:cs typeface="Courier New" charset="0"/>
              </a:rPr>
              <a:t>{</a:t>
            </a:r>
          </a:p>
          <a:p>
            <a:pPr eaLnBrk="1" hangingPunct="1">
              <a:buFontTx/>
              <a:buNone/>
            </a:pPr>
            <a:r>
              <a:rPr lang="en-US" sz="2400">
                <a:latin typeface="Courier New" charset="0"/>
                <a:ea typeface="ＭＳ Ｐゴシック" charset="0"/>
                <a:cs typeface="Courier New" charset="0"/>
              </a:rPr>
              <a:t>	</a:t>
            </a:r>
            <a:r>
              <a:rPr lang="en-US" sz="2400" b="1">
                <a:latin typeface="Courier New" charset="0"/>
                <a:ea typeface="ＭＳ Ｐゴシック" charset="0"/>
                <a:cs typeface="Courier New" charset="0"/>
              </a:rPr>
              <a:t>int</a:t>
            </a:r>
            <a:r>
              <a:rPr lang="en-US" sz="2400">
                <a:latin typeface="Courier New" charset="0"/>
                <a:ea typeface="ＭＳ Ｐゴシック" charset="0"/>
                <a:cs typeface="Courier New" charset="0"/>
              </a:rPr>
              <a:t> list[5]; </a:t>
            </a:r>
          </a:p>
          <a:p>
            <a:pPr eaLnBrk="1" hangingPunct="1">
              <a:buFontTx/>
              <a:buNone/>
            </a:pPr>
            <a:r>
              <a:rPr lang="en-US" sz="2400">
                <a:latin typeface="Courier New" charset="0"/>
                <a:ea typeface="ＭＳ Ｐゴシック" charset="0"/>
                <a:cs typeface="Courier New" charset="0"/>
              </a:rPr>
              <a:t>  </a:t>
            </a:r>
            <a:r>
              <a:rPr lang="en-US" sz="2400" b="1">
                <a:latin typeface="Courier New" charset="0"/>
                <a:ea typeface="ＭＳ Ｐゴシック" charset="0"/>
                <a:cs typeface="Courier New" charset="0"/>
              </a:rPr>
              <a:t>float</a:t>
            </a:r>
            <a:r>
              <a:rPr lang="en-US" sz="2400">
                <a:latin typeface="Courier New" charset="0"/>
                <a:ea typeface="ＭＳ Ｐゴシック" charset="0"/>
                <a:cs typeface="Courier New" charset="0"/>
              </a:rPr>
              <a:t> sum;</a:t>
            </a:r>
          </a:p>
          <a:p>
            <a:pPr eaLnBrk="1" hangingPunct="1">
              <a:buFontTx/>
              <a:buNone/>
            </a:pPr>
            <a:r>
              <a:rPr lang="en-US" sz="2400">
                <a:latin typeface="Courier New" charset="0"/>
                <a:ea typeface="ＭＳ Ｐゴシック" charset="0"/>
                <a:cs typeface="Courier New" charset="0"/>
              </a:rPr>
              <a:t>	…</a:t>
            </a:r>
          </a:p>
          <a:p>
            <a:pPr eaLnBrk="1" hangingPunct="1">
              <a:buFontTx/>
              <a:buNone/>
            </a:pPr>
            <a:r>
              <a:rPr lang="en-US" sz="2400">
                <a:latin typeface="Courier New" charset="0"/>
                <a:ea typeface="ＭＳ Ｐゴシック" charset="0"/>
                <a:cs typeface="Courier New" charset="0"/>
              </a:rPr>
              <a:t>}</a:t>
            </a:r>
          </a:p>
        </p:txBody>
      </p:sp>
      <p:pic>
        <p:nvPicPr>
          <p:cNvPr id="38917" name="Picture 8" descr="fig_10_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914400"/>
            <a:ext cx="3124200" cy="42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</a:rPr>
              <a:t>Revised Semantic Call/Return Actions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</a:rPr>
              <a:t>Create an activation record instance</a:t>
            </a: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</a:rPr>
              <a:t>Save the execution status of the current program unit</a:t>
            </a: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</a:rPr>
              <a:t>Compute and pass the parameters</a:t>
            </a: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</a:rPr>
              <a:t>Pass the return address of the callee</a:t>
            </a: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</a:rPr>
              <a:t>Transfer the control to the callee</a:t>
            </a:r>
          </a:p>
          <a:p>
            <a:pPr eaLnBrk="1" hangingPunct="1">
              <a:buFontTx/>
              <a:buNone/>
            </a:pPr>
            <a:endParaRPr lang="en-US">
              <a:latin typeface="Calibri" charset="0"/>
              <a:ea typeface="ＭＳ Ｐゴシック" charset="0"/>
            </a:endParaRPr>
          </a:p>
        </p:txBody>
      </p:sp>
      <p:sp>
        <p:nvSpPr>
          <p:cNvPr id="40963" name="Slide Number Placeholder 4"/>
          <p:cNvSpPr txBox="1">
            <a:spLocks noGrp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000">
                <a:cs typeface="Arial" charset="0"/>
              </a:rPr>
              <a:t>1-</a:t>
            </a:r>
            <a:fld id="{4C798BF9-A3E9-9C44-99DB-4B2ED46A13B4}" type="slidenum">
              <a:rPr lang="en-US" sz="1000">
                <a:cs typeface="Arial" charset="0"/>
              </a:rPr>
              <a:pPr algn="r"/>
              <a:t>15</a:t>
            </a:fld>
            <a:endParaRPr lang="en-US" sz="1000">
              <a:cs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rgbClr val="0000FF"/>
                </a:solidFill>
                <a:latin typeface="Calibri" charset="0"/>
                <a:ea typeface="ＭＳ Ｐゴシック" charset="0"/>
              </a:rPr>
              <a:t>Before (Prologue)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>
                <a:latin typeface="Calibri" charset="0"/>
                <a:ea typeface="ＭＳ Ｐゴシック" charset="0"/>
              </a:rPr>
              <a:t>Save the old EP to the stack as the dynamic link and create the new value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>
                <a:latin typeface="Calibri" charset="0"/>
                <a:ea typeface="ＭＳ Ｐゴシック" charset="0"/>
              </a:rPr>
              <a:t>Allocate local variables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rgbClr val="0000FF"/>
                </a:solidFill>
                <a:latin typeface="Calibri" charset="0"/>
                <a:ea typeface="ＭＳ Ｐゴシック" charset="0"/>
              </a:rPr>
              <a:t>After (Epilogue)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>
                <a:latin typeface="Calibri" charset="0"/>
                <a:ea typeface="ＭＳ Ｐゴシック" charset="0"/>
              </a:rPr>
              <a:t>If pass-by-value-result or out mode parameters are used, move the current values of those parameters to their corresponding actual parameters </a:t>
            </a:r>
            <a:endParaRPr lang="en-US" sz="2400">
              <a:solidFill>
                <a:srgbClr val="FF00FF"/>
              </a:solidFill>
              <a:latin typeface="Calibri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>
                <a:latin typeface="Calibri" charset="0"/>
                <a:ea typeface="ＭＳ Ｐゴシック" charset="0"/>
              </a:rPr>
              <a:t>If it is a function, move the functional value to a place the caller can get it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>
                <a:latin typeface="Calibri" charset="0"/>
                <a:ea typeface="ＭＳ Ｐゴシック" charset="0"/>
              </a:rPr>
              <a:t>Restore the stack pointer by setting it to the value of the current EP minus one and set the EP to the old dynamic link</a:t>
            </a:r>
          </a:p>
          <a:p>
            <a:pPr eaLnBrk="1" hangingPunct="1">
              <a:lnSpc>
                <a:spcPct val="80000"/>
              </a:lnSpc>
            </a:pPr>
            <a:r>
              <a:rPr lang="en-US" sz="2400">
                <a:latin typeface="Calibri" charset="0"/>
                <a:ea typeface="ＭＳ Ｐゴシック" charset="0"/>
              </a:rPr>
              <a:t>Restore the execution status of the caller</a:t>
            </a:r>
          </a:p>
          <a:p>
            <a:pPr eaLnBrk="1" hangingPunct="1">
              <a:lnSpc>
                <a:spcPct val="80000"/>
              </a:lnSpc>
            </a:pPr>
            <a:r>
              <a:rPr lang="en-US" sz="2400">
                <a:latin typeface="Calibri" charset="0"/>
                <a:ea typeface="ＭＳ Ｐゴシック" charset="0"/>
              </a:rPr>
              <a:t>Transfer control back to the caller</a:t>
            </a:r>
          </a:p>
          <a:p>
            <a:pPr eaLnBrk="1" hangingPunct="1">
              <a:lnSpc>
                <a:spcPct val="80000"/>
              </a:lnSpc>
            </a:pPr>
            <a:endParaRPr lang="en-US" sz="2400">
              <a:latin typeface="Calibri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>
              <a:latin typeface="Calibri" charset="0"/>
              <a:ea typeface="ＭＳ Ｐゴシック" charset="0"/>
            </a:endParaRPr>
          </a:p>
        </p:txBody>
      </p:sp>
      <p:sp>
        <p:nvSpPr>
          <p:cNvPr id="41986" name="Slide Number Placeholder 4"/>
          <p:cNvSpPr txBox="1">
            <a:spLocks noGrp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000">
                <a:cs typeface="Arial" charset="0"/>
              </a:rPr>
              <a:t>1-</a:t>
            </a:r>
            <a:fld id="{7AC2ACFD-927A-3B46-BF0A-2D458511F54B}" type="slidenum">
              <a:rPr lang="en-US" sz="1000">
                <a:cs typeface="Arial" charset="0"/>
              </a:rPr>
              <a:pPr algn="r"/>
              <a:t>16</a:t>
            </a:fld>
            <a:endParaRPr lang="en-US" sz="1000">
              <a:cs typeface="Arial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</a:rPr>
              <a:t>Revised Semantic Call/Return 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7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7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37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37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37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37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37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4"/>
          <p:cNvSpPr txBox="1">
            <a:spLocks noGrp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000">
                <a:cs typeface="Arial" charset="0"/>
              </a:rPr>
              <a:t>1-</a:t>
            </a:r>
            <a:fld id="{76685B15-7F28-764D-A54D-307A0580E676}" type="slidenum">
              <a:rPr lang="en-US" sz="1000">
                <a:cs typeface="Arial" charset="0"/>
              </a:rPr>
              <a:pPr algn="r"/>
              <a:t>17</a:t>
            </a:fld>
            <a:endParaRPr lang="en-US" sz="1000">
              <a:cs typeface="Arial" charset="0"/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</a:rPr>
              <a:t>An Example Without Recursion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b="1" dirty="0">
                <a:latin typeface="Courier New" charset="0"/>
                <a:ea typeface="ＭＳ Ｐゴシック" charset="0"/>
                <a:cs typeface="Courier New" charset="0"/>
              </a:rPr>
              <a:t>void</a:t>
            </a:r>
            <a:r>
              <a:rPr lang="en-US" sz="1600" dirty="0">
                <a:latin typeface="Courier New" charset="0"/>
                <a:ea typeface="ＭＳ Ｐゴシック" charset="0"/>
                <a:cs typeface="Courier New" charset="0"/>
              </a:rPr>
              <a:t> fun1(</a:t>
            </a:r>
            <a:r>
              <a:rPr lang="en-US" sz="1600" b="1" dirty="0">
                <a:latin typeface="Courier New" charset="0"/>
                <a:ea typeface="ＭＳ Ｐゴシック" charset="0"/>
                <a:cs typeface="Courier New" charset="0"/>
              </a:rPr>
              <a:t>float</a:t>
            </a:r>
            <a:r>
              <a:rPr lang="en-US" sz="1600" dirty="0">
                <a:latin typeface="Courier New" charset="0"/>
                <a:ea typeface="ＭＳ Ｐゴシック" charset="0"/>
                <a:cs typeface="Courier New" charset="0"/>
              </a:rPr>
              <a:t> r)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>
                <a:latin typeface="Courier New" charset="0"/>
                <a:ea typeface="ＭＳ Ｐゴシック" charset="0"/>
                <a:cs typeface="Courier New" charset="0"/>
              </a:rPr>
              <a:t>	</a:t>
            </a:r>
            <a:r>
              <a:rPr lang="en-US" sz="1600" b="1" dirty="0" err="1">
                <a:latin typeface="Courier New" charset="0"/>
                <a:ea typeface="ＭＳ Ｐゴシック" charset="0"/>
                <a:cs typeface="Courier New" charset="0"/>
              </a:rPr>
              <a:t>int</a:t>
            </a:r>
            <a:r>
              <a:rPr lang="en-US" sz="1600" dirty="0">
                <a:latin typeface="Courier New" charset="0"/>
                <a:ea typeface="ＭＳ Ｐゴシック" charset="0"/>
                <a:cs typeface="Courier New" charset="0"/>
              </a:rPr>
              <a:t> s, t;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>
                <a:latin typeface="Courier New" charset="0"/>
                <a:ea typeface="ＭＳ Ｐゴシック" charset="0"/>
                <a:cs typeface="Courier New" charset="0"/>
              </a:rPr>
              <a:t>	...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>
                <a:latin typeface="Courier New" charset="0"/>
                <a:ea typeface="ＭＳ Ｐゴシック" charset="0"/>
                <a:cs typeface="Courier New" charset="0"/>
              </a:rPr>
              <a:t>	fun2(s);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>
                <a:latin typeface="Courier New" charset="0"/>
                <a:ea typeface="ＭＳ Ｐゴシック" charset="0"/>
                <a:cs typeface="Courier New" charset="0"/>
              </a:rPr>
              <a:t>	...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>
                <a:latin typeface="Courier New" charset="0"/>
                <a:ea typeface="ＭＳ Ｐゴシック" charset="0"/>
                <a:cs typeface="Courier New" charset="0"/>
              </a:rPr>
              <a:t>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b="1" dirty="0">
                <a:latin typeface="Courier New" charset="0"/>
                <a:ea typeface="ＭＳ Ｐゴシック" charset="0"/>
                <a:cs typeface="Courier New" charset="0"/>
              </a:rPr>
              <a:t>void </a:t>
            </a:r>
            <a:r>
              <a:rPr lang="en-US" sz="1600" dirty="0">
                <a:latin typeface="Courier New" charset="0"/>
                <a:ea typeface="ＭＳ Ｐゴシック" charset="0"/>
                <a:cs typeface="Courier New" charset="0"/>
              </a:rPr>
              <a:t>fun2(</a:t>
            </a:r>
            <a:r>
              <a:rPr lang="en-US" sz="1600" b="1" dirty="0" err="1">
                <a:latin typeface="Courier New" charset="0"/>
                <a:ea typeface="ＭＳ Ｐゴシック" charset="0"/>
                <a:cs typeface="Courier New" charset="0"/>
              </a:rPr>
              <a:t>int</a:t>
            </a:r>
            <a:r>
              <a:rPr lang="en-US" sz="1600" dirty="0">
                <a:latin typeface="Courier New" charset="0"/>
                <a:ea typeface="ＭＳ Ｐゴシック" charset="0"/>
                <a:cs typeface="Courier New" charset="0"/>
              </a:rPr>
              <a:t> x)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>
                <a:latin typeface="Courier New" charset="0"/>
                <a:ea typeface="ＭＳ Ｐゴシック" charset="0"/>
                <a:cs typeface="Courier New" charset="0"/>
              </a:rPr>
              <a:t>	</a:t>
            </a:r>
            <a:r>
              <a:rPr lang="en-US" sz="1600" b="1" dirty="0" err="1">
                <a:latin typeface="Courier New" charset="0"/>
                <a:ea typeface="ＭＳ Ｐゴシック" charset="0"/>
                <a:cs typeface="Courier New" charset="0"/>
              </a:rPr>
              <a:t>int</a:t>
            </a:r>
            <a:r>
              <a:rPr lang="en-US" sz="1600" dirty="0">
                <a:latin typeface="Courier New" charset="0"/>
                <a:ea typeface="ＭＳ Ｐゴシック" charset="0"/>
                <a:cs typeface="Courier New" charset="0"/>
              </a:rPr>
              <a:t> y;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>
                <a:latin typeface="Courier New" charset="0"/>
                <a:ea typeface="ＭＳ Ｐゴシック" charset="0"/>
                <a:cs typeface="Courier New" charset="0"/>
              </a:rPr>
              <a:t>	...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>
                <a:latin typeface="Courier New" charset="0"/>
                <a:ea typeface="ＭＳ Ｐゴシック" charset="0"/>
                <a:cs typeface="Courier New" charset="0"/>
              </a:rPr>
              <a:t>	fun3(y);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>
                <a:latin typeface="Courier New" charset="0"/>
                <a:ea typeface="ＭＳ Ｐゴシック" charset="0"/>
                <a:cs typeface="Courier New" charset="0"/>
              </a:rPr>
              <a:t>	...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>
                <a:latin typeface="Courier New" charset="0"/>
                <a:ea typeface="ＭＳ Ｐゴシック" charset="0"/>
                <a:cs typeface="Courier New" charset="0"/>
              </a:rPr>
              <a:t>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b="1" dirty="0">
                <a:latin typeface="Courier New" charset="0"/>
                <a:ea typeface="ＭＳ Ｐゴシック" charset="0"/>
                <a:cs typeface="Courier New" charset="0"/>
              </a:rPr>
              <a:t>void</a:t>
            </a:r>
            <a:r>
              <a:rPr lang="en-US" sz="1600" dirty="0">
                <a:latin typeface="Courier New" charset="0"/>
                <a:ea typeface="ＭＳ Ｐゴシック" charset="0"/>
                <a:cs typeface="Courier New" charset="0"/>
              </a:rPr>
              <a:t> fun3(</a:t>
            </a:r>
            <a:r>
              <a:rPr lang="en-US" sz="1600" b="1" dirty="0" err="1">
                <a:latin typeface="Courier New" charset="0"/>
                <a:ea typeface="ＭＳ Ｐゴシック" charset="0"/>
                <a:cs typeface="Courier New" charset="0"/>
              </a:rPr>
              <a:t>int</a:t>
            </a:r>
            <a:r>
              <a:rPr lang="en-US" sz="1600" dirty="0">
                <a:latin typeface="Courier New" charset="0"/>
                <a:ea typeface="ＭＳ Ｐゴシック" charset="0"/>
                <a:cs typeface="Courier New" charset="0"/>
              </a:rPr>
              <a:t> q)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>
                <a:latin typeface="Courier New" charset="0"/>
                <a:ea typeface="ＭＳ Ｐゴシック" charset="0"/>
                <a:cs typeface="Courier New" charset="0"/>
              </a:rPr>
              <a:t>	...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>
                <a:latin typeface="Courier New" charset="0"/>
                <a:ea typeface="ＭＳ Ｐゴシック" charset="0"/>
                <a:cs typeface="Courier New" charset="0"/>
              </a:rPr>
              <a:t>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b="1" dirty="0">
                <a:latin typeface="Courier New" charset="0"/>
                <a:ea typeface="ＭＳ Ｐゴシック" charset="0"/>
                <a:cs typeface="Courier New" charset="0"/>
              </a:rPr>
              <a:t>void</a:t>
            </a:r>
            <a:r>
              <a:rPr lang="en-US" sz="1600" dirty="0">
                <a:latin typeface="Courier New" charset="0"/>
                <a:ea typeface="ＭＳ Ｐゴシック" charset="0"/>
                <a:cs typeface="Courier New" charset="0"/>
              </a:rPr>
              <a:t> main()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>
                <a:latin typeface="Courier New" charset="0"/>
                <a:ea typeface="ＭＳ Ｐゴシック" charset="0"/>
                <a:cs typeface="Courier New" charset="0"/>
              </a:rPr>
              <a:t>	</a:t>
            </a:r>
            <a:r>
              <a:rPr lang="en-US" sz="1600" b="1" dirty="0">
                <a:latin typeface="Courier New" charset="0"/>
                <a:ea typeface="ＭＳ Ｐゴシック" charset="0"/>
                <a:cs typeface="Courier New" charset="0"/>
              </a:rPr>
              <a:t>float</a:t>
            </a:r>
            <a:r>
              <a:rPr lang="en-US" sz="1600" dirty="0">
                <a:latin typeface="Courier New" charset="0"/>
                <a:ea typeface="ＭＳ Ｐゴシック" charset="0"/>
                <a:cs typeface="Courier New" charset="0"/>
              </a:rPr>
              <a:t> p;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>
                <a:latin typeface="Courier New" charset="0"/>
                <a:ea typeface="ＭＳ Ｐゴシック" charset="0"/>
                <a:cs typeface="Courier New" charset="0"/>
              </a:rPr>
              <a:t>	...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>
                <a:latin typeface="Courier New" charset="0"/>
                <a:ea typeface="ＭＳ Ｐゴシック" charset="0"/>
                <a:cs typeface="Courier New" charset="0"/>
              </a:rPr>
              <a:t>	fun1(p);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>
                <a:latin typeface="Courier New" charset="0"/>
                <a:ea typeface="ＭＳ Ｐゴシック" charset="0"/>
                <a:cs typeface="Courier New" charset="0"/>
              </a:rPr>
              <a:t>	...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>
                <a:latin typeface="Courier New" charset="0"/>
                <a:ea typeface="ＭＳ Ｐゴシック" charset="0"/>
                <a:cs typeface="Courier New" charset="0"/>
              </a:rPr>
              <a:t>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600" dirty="0">
              <a:latin typeface="Courier New" charset="0"/>
              <a:ea typeface="ＭＳ Ｐゴシック" charset="0"/>
              <a:cs typeface="Courier New" charset="0"/>
            </a:endParaRP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6858000" y="3200400"/>
            <a:ext cx="2438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Courier New" charset="0"/>
                <a:cs typeface="Courier New" charset="0"/>
              </a:rPr>
              <a:t>main</a:t>
            </a:r>
            <a:r>
              <a:rPr lang="en-US">
                <a:latin typeface="Calibri" charset="0"/>
                <a:cs typeface="Arial" charset="0"/>
              </a:rPr>
              <a:t> calls </a:t>
            </a:r>
            <a:r>
              <a:rPr lang="en-US">
                <a:latin typeface="Courier New" charset="0"/>
                <a:cs typeface="Courier New" charset="0"/>
              </a:rPr>
              <a:t>fun1</a:t>
            </a:r>
          </a:p>
          <a:p>
            <a:r>
              <a:rPr lang="en-US" dirty="0">
                <a:latin typeface="Courier New" charset="0"/>
                <a:cs typeface="Courier New" charset="0"/>
              </a:rPr>
              <a:t>fun1</a:t>
            </a:r>
            <a:r>
              <a:rPr lang="en-US" dirty="0">
                <a:latin typeface="Calibri" charset="0"/>
                <a:cs typeface="Arial" charset="0"/>
              </a:rPr>
              <a:t> calls </a:t>
            </a:r>
            <a:r>
              <a:rPr lang="en-US" dirty="0">
                <a:latin typeface="Courier New" charset="0"/>
                <a:cs typeface="Courier New" charset="0"/>
              </a:rPr>
              <a:t>fun2</a:t>
            </a:r>
          </a:p>
          <a:p>
            <a:r>
              <a:rPr lang="en-US" dirty="0">
                <a:latin typeface="Courier New" charset="0"/>
                <a:cs typeface="Courier New" charset="0"/>
              </a:rPr>
              <a:t>fun2</a:t>
            </a:r>
            <a:r>
              <a:rPr lang="en-US" dirty="0">
                <a:latin typeface="Calibri" charset="0"/>
                <a:cs typeface="Arial" charset="0"/>
              </a:rPr>
              <a:t> calls </a:t>
            </a:r>
            <a:r>
              <a:rPr lang="en-US" dirty="0">
                <a:latin typeface="Courier New" charset="0"/>
                <a:cs typeface="Courier New" charset="0"/>
              </a:rPr>
              <a:t>fun3</a:t>
            </a:r>
          </a:p>
          <a:p>
            <a:endParaRPr lang="en-US" dirty="0">
              <a:latin typeface="Calibri" charset="0"/>
              <a:cs typeface="Arial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3429000" y="1828800"/>
            <a:ext cx="914400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724400" y="164413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Point 1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392011" y="3237448"/>
            <a:ext cx="914400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87411" y="305278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Point 2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380422" y="4589472"/>
            <a:ext cx="914400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75822" y="4404806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Point 3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4"/>
          <p:cNvSpPr txBox="1">
            <a:spLocks noGrp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000">
                <a:cs typeface="Arial" charset="0"/>
              </a:rPr>
              <a:t>1-</a:t>
            </a:r>
            <a:fld id="{2363CDA4-A71F-8244-924F-10D69572FCEB}" type="slidenum">
              <a:rPr lang="en-US" sz="1000">
                <a:cs typeface="Arial" charset="0"/>
              </a:rPr>
              <a:pPr algn="r"/>
              <a:t>18</a:t>
            </a:fld>
            <a:endParaRPr lang="en-US" sz="1000">
              <a:cs typeface="Arial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</a:rPr>
              <a:t>An Example Without Recursion</a:t>
            </a:r>
          </a:p>
        </p:txBody>
      </p:sp>
      <p:sp>
        <p:nvSpPr>
          <p:cNvPr id="45060" name="Slide Number Placeholder 4"/>
          <p:cNvSpPr txBox="1">
            <a:spLocks noGrp="1"/>
          </p:cNvSpPr>
          <p:nvPr/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000">
                <a:cs typeface="Arial" charset="0"/>
              </a:rPr>
              <a:t>1-</a:t>
            </a:r>
            <a:fld id="{6CFB0343-9424-FE40-A5A6-A91018F6982F}" type="slidenum">
              <a:rPr lang="en-US" sz="1000">
                <a:cs typeface="Arial" charset="0"/>
              </a:rPr>
              <a:pPr algn="r"/>
              <a:t>18</a:t>
            </a:fld>
            <a:endParaRPr lang="en-US" sz="1000">
              <a:cs typeface="Arial" charset="0"/>
            </a:endParaRPr>
          </a:p>
        </p:txBody>
      </p:sp>
      <p:pic>
        <p:nvPicPr>
          <p:cNvPr id="4506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947150" cy="528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Text Box 5"/>
          <p:cNvSpPr txBox="1">
            <a:spLocks noChangeArrowheads="1"/>
          </p:cNvSpPr>
          <p:nvPr/>
        </p:nvSpPr>
        <p:spPr bwMode="auto">
          <a:xfrm>
            <a:off x="304800" y="1066800"/>
            <a:ext cx="2438400" cy="1570038"/>
          </a:xfrm>
          <a:prstGeom prst="rect">
            <a:avLst/>
          </a:prstGeom>
          <a:solidFill>
            <a:srgbClr val="FDF9A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Courier New" charset="0"/>
                <a:cs typeface="Courier New" charset="0"/>
              </a:rPr>
              <a:t>main</a:t>
            </a:r>
            <a:r>
              <a:rPr lang="en-US">
                <a:latin typeface="Calibri" charset="0"/>
                <a:cs typeface="Arial" charset="0"/>
              </a:rPr>
              <a:t> calls </a:t>
            </a:r>
            <a:r>
              <a:rPr lang="en-US">
                <a:latin typeface="Courier New" charset="0"/>
                <a:cs typeface="Courier New" charset="0"/>
              </a:rPr>
              <a:t>fun1</a:t>
            </a:r>
          </a:p>
          <a:p>
            <a:r>
              <a:rPr lang="en-US">
                <a:latin typeface="Courier New" charset="0"/>
                <a:cs typeface="Courier New" charset="0"/>
              </a:rPr>
              <a:t>fun1</a:t>
            </a:r>
            <a:r>
              <a:rPr lang="en-US">
                <a:latin typeface="Calibri" charset="0"/>
                <a:cs typeface="Arial" charset="0"/>
              </a:rPr>
              <a:t> calls </a:t>
            </a:r>
            <a:r>
              <a:rPr lang="en-US">
                <a:latin typeface="Courier New" charset="0"/>
                <a:cs typeface="Courier New" charset="0"/>
              </a:rPr>
              <a:t>fun2</a:t>
            </a:r>
          </a:p>
          <a:p>
            <a:r>
              <a:rPr lang="en-US">
                <a:latin typeface="Courier New" charset="0"/>
                <a:cs typeface="Courier New" charset="0"/>
              </a:rPr>
              <a:t>fun2</a:t>
            </a:r>
            <a:r>
              <a:rPr lang="en-US">
                <a:latin typeface="Calibri" charset="0"/>
                <a:cs typeface="Arial" charset="0"/>
              </a:rPr>
              <a:t> calls </a:t>
            </a:r>
            <a:r>
              <a:rPr lang="en-US">
                <a:latin typeface="Courier New" charset="0"/>
                <a:cs typeface="Courier New" charset="0"/>
              </a:rPr>
              <a:t>fun3</a:t>
            </a:r>
          </a:p>
          <a:p>
            <a:endParaRPr lang="en-US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4"/>
          <p:cNvSpPr txBox="1">
            <a:spLocks noGrp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000">
                <a:cs typeface="Arial" charset="0"/>
              </a:rPr>
              <a:t>1-</a:t>
            </a:r>
            <a:fld id="{D6541012-301F-1A4E-BF13-9E41A0EFB489}" type="slidenum">
              <a:rPr lang="en-US" sz="1000">
                <a:cs typeface="Arial" charset="0"/>
              </a:rPr>
              <a:pPr algn="r"/>
              <a:t>19</a:t>
            </a:fld>
            <a:endParaRPr lang="en-US" sz="1000">
              <a:cs typeface="Arial" charset="0"/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</a:rPr>
              <a:t>Dynamic Chain and Local Offset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90600"/>
            <a:ext cx="8153400" cy="4953000"/>
          </a:xfrm>
        </p:spPr>
        <p:txBody>
          <a:bodyPr/>
          <a:lstStyle/>
          <a:p>
            <a:pPr eaLnBrk="1" hangingPunct="1"/>
            <a:r>
              <a:rPr lang="en-US" sz="2800" i="1">
                <a:solidFill>
                  <a:srgbClr val="0000FF"/>
                </a:solidFill>
                <a:latin typeface="Calibri" charset="0"/>
                <a:ea typeface="ＭＳ Ｐゴシック" charset="0"/>
              </a:rPr>
              <a:t>Dynamic chain (call chain):</a:t>
            </a:r>
            <a:r>
              <a:rPr lang="en-US" sz="2800" i="1">
                <a:latin typeface="Calibri" charset="0"/>
                <a:ea typeface="ＭＳ Ｐゴシック" charset="0"/>
              </a:rPr>
              <a:t> </a:t>
            </a:r>
            <a:r>
              <a:rPr lang="en-US" sz="2800">
                <a:latin typeface="Calibri" charset="0"/>
                <a:ea typeface="ＭＳ Ｐゴシック" charset="0"/>
              </a:rPr>
              <a:t>The collection of dynamic links in the stack at a given time </a:t>
            </a:r>
            <a:endParaRPr lang="en-US" sz="2800" i="1">
              <a:latin typeface="Calibri" charset="0"/>
              <a:ea typeface="ＭＳ Ｐゴシック" charset="0"/>
            </a:endParaRPr>
          </a:p>
          <a:p>
            <a:pPr eaLnBrk="1" hangingPunct="1"/>
            <a:r>
              <a:rPr lang="en-US" sz="2800">
                <a:latin typeface="Calibri" charset="0"/>
                <a:ea typeface="ＭＳ Ｐゴシック" charset="0"/>
              </a:rPr>
              <a:t>Local variables can be accessed by their offset from the beginning of the activation record, whose address is in the EP. This offset is called the </a:t>
            </a:r>
            <a:r>
              <a:rPr lang="en-US" sz="2800" i="1">
                <a:solidFill>
                  <a:srgbClr val="0000FF"/>
                </a:solidFill>
                <a:latin typeface="Calibri" charset="0"/>
                <a:ea typeface="ＭＳ Ｐゴシック" charset="0"/>
              </a:rPr>
              <a:t>local_offset</a:t>
            </a:r>
          </a:p>
          <a:p>
            <a:pPr eaLnBrk="1" hangingPunct="1"/>
            <a:r>
              <a:rPr lang="en-US" sz="2800">
                <a:latin typeface="Calibri" charset="0"/>
                <a:ea typeface="ＭＳ Ｐゴシック" charset="0"/>
              </a:rPr>
              <a:t>The local_offset of a local variable can be determined by the compiler at compile time</a:t>
            </a:r>
            <a:endParaRPr lang="tr-TR" sz="2800">
              <a:latin typeface="Calibri" charset="0"/>
              <a:ea typeface="ＭＳ Ｐゴシック" charset="0"/>
            </a:endParaRPr>
          </a:p>
          <a:p>
            <a:pPr lvl="1" eaLnBrk="1" hangingPunct="1"/>
            <a:r>
              <a:rPr lang="tr-TR" sz="2400">
                <a:latin typeface="Calibri" charset="0"/>
                <a:ea typeface="ＭＳ Ｐゴシック" charset="0"/>
              </a:rPr>
              <a:t>How?</a:t>
            </a:r>
            <a:endParaRPr lang="en-US" sz="240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4"/>
          <p:cNvSpPr txBox="1">
            <a:spLocks noGrp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000">
                <a:cs typeface="Arial" charset="0"/>
              </a:rPr>
              <a:t>1-</a:t>
            </a:r>
            <a:fld id="{BBCB86BF-8D75-9B4C-98F1-66E5EC5EBE45}" type="slidenum">
              <a:rPr lang="en-US" sz="1000">
                <a:cs typeface="Arial" charset="0"/>
              </a:rPr>
              <a:pPr algn="r"/>
              <a:t>2</a:t>
            </a:fld>
            <a:endParaRPr lang="en-US" sz="1000">
              <a:cs typeface="Arial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52400"/>
            <a:ext cx="8153400" cy="1143000"/>
          </a:xfrm>
        </p:spPr>
        <p:txBody>
          <a:bodyPr anchor="t"/>
          <a:lstStyle/>
          <a:p>
            <a:pPr algn="l" eaLnBrk="1" hangingPunct="1">
              <a:lnSpc>
                <a:spcPct val="90000"/>
              </a:lnSpc>
            </a:pPr>
            <a:r>
              <a:rPr lang="en-US">
                <a:latin typeface="Calibri" charset="0"/>
                <a:ea typeface="ＭＳ Ｐゴシック" charset="0"/>
              </a:rPr>
              <a:t>The General Semantics of Calls and Returns</a:t>
            </a:r>
          </a:p>
        </p:txBody>
      </p:sp>
      <p:sp>
        <p:nvSpPr>
          <p:cNvPr id="46899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44625"/>
            <a:ext cx="8229600" cy="45751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Calibri" charset="0"/>
                <a:ea typeface="ＭＳ Ｐゴシック" charset="0"/>
              </a:rPr>
              <a:t>The subprogram call and return operations of a language are together called its </a:t>
            </a:r>
            <a:r>
              <a:rPr lang="en-US" i="1">
                <a:solidFill>
                  <a:srgbClr val="3366FF"/>
                </a:solidFill>
                <a:latin typeface="Calibri" charset="0"/>
                <a:ea typeface="ＭＳ Ｐゴシック" charset="0"/>
              </a:rPr>
              <a:t>subprogram linkage</a:t>
            </a:r>
          </a:p>
          <a:p>
            <a:pPr eaLnBrk="1" hangingPunct="1">
              <a:lnSpc>
                <a:spcPct val="90000"/>
              </a:lnSpc>
            </a:pPr>
            <a:endParaRPr lang="en-US" sz="1800" i="1">
              <a:solidFill>
                <a:srgbClr val="990000"/>
              </a:solidFill>
              <a:latin typeface="Calibri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Calibri" charset="0"/>
                <a:ea typeface="ＭＳ Ｐゴシック" charset="0"/>
              </a:rPr>
              <a:t>General semantics of subprogram calls</a:t>
            </a:r>
          </a:p>
          <a:p>
            <a:pPr lvl="1" eaLnBrk="1" hangingPunct="1">
              <a:lnSpc>
                <a:spcPct val="80000"/>
              </a:lnSpc>
            </a:pPr>
            <a:r>
              <a:rPr lang="en-US">
                <a:latin typeface="Calibri" charset="0"/>
                <a:ea typeface="ＭＳ Ｐゴシック" charset="0"/>
              </a:rPr>
              <a:t>Parameter passing methods</a:t>
            </a:r>
          </a:p>
          <a:p>
            <a:pPr lvl="1" eaLnBrk="1" hangingPunct="1">
              <a:lnSpc>
                <a:spcPct val="80000"/>
              </a:lnSpc>
            </a:pPr>
            <a:r>
              <a:rPr lang="en-US">
                <a:latin typeface="Calibri" charset="0"/>
                <a:ea typeface="ＭＳ Ｐゴシック" charset="0"/>
              </a:rPr>
              <a:t>Stack-dynamic allocation of local variables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>
                <a:latin typeface="Calibri" charset="0"/>
                <a:ea typeface="ＭＳ Ｐゴシック" charset="0"/>
              </a:rPr>
              <a:t>Save the execution status of calling program</a:t>
            </a:r>
          </a:p>
          <a:p>
            <a:pPr lvl="1" eaLnBrk="1" hangingPunct="1">
              <a:lnSpc>
                <a:spcPct val="80000"/>
              </a:lnSpc>
            </a:pPr>
            <a:r>
              <a:rPr lang="en-US">
                <a:latin typeface="Calibri" charset="0"/>
                <a:ea typeface="ＭＳ Ｐゴシック" charset="0"/>
              </a:rPr>
              <a:t>Transfer of control and arrange for the return</a:t>
            </a:r>
          </a:p>
          <a:p>
            <a:pPr lvl="1" eaLnBrk="1" hangingPunct="1">
              <a:lnSpc>
                <a:spcPct val="80000"/>
              </a:lnSpc>
            </a:pPr>
            <a:r>
              <a:rPr lang="en-US">
                <a:latin typeface="Calibri" charset="0"/>
                <a:ea typeface="ＭＳ Ｐゴシック" charset="0"/>
              </a:rPr>
              <a:t>If subprogram nesting is supported, access to nonlocal variables must be arranged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offset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 The </a:t>
            </a:r>
            <a:r>
              <a:rPr lang="en-US" dirty="0" err="1"/>
              <a:t>local_offset</a:t>
            </a:r>
            <a:r>
              <a:rPr lang="en-US" dirty="0"/>
              <a:t> of a variable in an activation record can be determined at compile time, using the order, types, and sizes of variables.</a:t>
            </a:r>
          </a:p>
          <a:p>
            <a:r>
              <a:rPr lang="en-US" dirty="0"/>
              <a:t>For simplicity, we assume that all variables take one position in the activation record. </a:t>
            </a:r>
          </a:p>
        </p:txBody>
      </p:sp>
    </p:spTree>
    <p:extLst>
      <p:ext uri="{BB962C8B-B14F-4D97-AF65-F5344CB8AC3E}">
        <p14:creationId xmlns:p14="http://schemas.microsoft.com/office/powerpoint/2010/main" val="142558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4"/>
          <p:cNvSpPr txBox="1">
            <a:spLocks noGrp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000">
                <a:cs typeface="Arial" charset="0"/>
              </a:rPr>
              <a:t>1-</a:t>
            </a:r>
            <a:fld id="{2363CDA4-A71F-8244-924F-10D69572FCEB}" type="slidenum">
              <a:rPr lang="en-US" sz="1000">
                <a:cs typeface="Arial" charset="0"/>
              </a:rPr>
              <a:pPr algn="r"/>
              <a:t>21</a:t>
            </a:fld>
            <a:endParaRPr lang="en-US" sz="1000">
              <a:cs typeface="Arial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</a:rPr>
              <a:t>An Example Without Recursion</a:t>
            </a:r>
          </a:p>
        </p:txBody>
      </p:sp>
      <p:sp>
        <p:nvSpPr>
          <p:cNvPr id="45060" name="Slide Number Placeholder 4"/>
          <p:cNvSpPr txBox="1">
            <a:spLocks noGrp="1"/>
          </p:cNvSpPr>
          <p:nvPr/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000">
                <a:cs typeface="Arial" charset="0"/>
              </a:rPr>
              <a:t>1-</a:t>
            </a:r>
            <a:fld id="{6CFB0343-9424-FE40-A5A6-A91018F6982F}" type="slidenum">
              <a:rPr lang="en-US" sz="1000">
                <a:cs typeface="Arial" charset="0"/>
              </a:rPr>
              <a:pPr algn="r"/>
              <a:t>21</a:t>
            </a:fld>
            <a:endParaRPr lang="en-US" sz="1000">
              <a:cs typeface="Arial" charset="0"/>
            </a:endParaRPr>
          </a:p>
        </p:txBody>
      </p:sp>
      <p:pic>
        <p:nvPicPr>
          <p:cNvPr id="4506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947150" cy="528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Text Box 5"/>
          <p:cNvSpPr txBox="1">
            <a:spLocks noChangeArrowheads="1"/>
          </p:cNvSpPr>
          <p:nvPr/>
        </p:nvSpPr>
        <p:spPr bwMode="auto">
          <a:xfrm>
            <a:off x="304800" y="1066800"/>
            <a:ext cx="2438400" cy="1570038"/>
          </a:xfrm>
          <a:prstGeom prst="rect">
            <a:avLst/>
          </a:prstGeom>
          <a:solidFill>
            <a:srgbClr val="FDF9A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Courier New" charset="0"/>
                <a:cs typeface="Courier New" charset="0"/>
              </a:rPr>
              <a:t>main</a:t>
            </a:r>
            <a:r>
              <a:rPr lang="en-US">
                <a:latin typeface="Calibri" charset="0"/>
                <a:cs typeface="Arial" charset="0"/>
              </a:rPr>
              <a:t> calls </a:t>
            </a:r>
            <a:r>
              <a:rPr lang="en-US">
                <a:latin typeface="Courier New" charset="0"/>
                <a:cs typeface="Courier New" charset="0"/>
              </a:rPr>
              <a:t>fun1</a:t>
            </a:r>
          </a:p>
          <a:p>
            <a:r>
              <a:rPr lang="en-US">
                <a:latin typeface="Courier New" charset="0"/>
                <a:cs typeface="Courier New" charset="0"/>
              </a:rPr>
              <a:t>fun1</a:t>
            </a:r>
            <a:r>
              <a:rPr lang="en-US">
                <a:latin typeface="Calibri" charset="0"/>
                <a:cs typeface="Arial" charset="0"/>
              </a:rPr>
              <a:t> calls </a:t>
            </a:r>
            <a:r>
              <a:rPr lang="en-US">
                <a:latin typeface="Courier New" charset="0"/>
                <a:cs typeface="Courier New" charset="0"/>
              </a:rPr>
              <a:t>fun2</a:t>
            </a:r>
          </a:p>
          <a:p>
            <a:r>
              <a:rPr lang="en-US">
                <a:latin typeface="Courier New" charset="0"/>
                <a:cs typeface="Courier New" charset="0"/>
              </a:rPr>
              <a:t>fun2</a:t>
            </a:r>
            <a:r>
              <a:rPr lang="en-US">
                <a:latin typeface="Calibri" charset="0"/>
                <a:cs typeface="Arial" charset="0"/>
              </a:rPr>
              <a:t> calls </a:t>
            </a:r>
            <a:r>
              <a:rPr lang="en-US">
                <a:latin typeface="Courier New" charset="0"/>
                <a:cs typeface="Courier New" charset="0"/>
              </a:rPr>
              <a:t>fun3</a:t>
            </a:r>
          </a:p>
          <a:p>
            <a:endParaRPr lang="en-US">
              <a:latin typeface="Calibri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0" y="6187856"/>
            <a:ext cx="6324600" cy="646331"/>
          </a:xfrm>
          <a:prstGeom prst="rect">
            <a:avLst/>
          </a:prstGeom>
          <a:solidFill>
            <a:srgbClr val="DFFFD8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Helvetica" charset="0"/>
              </a:rPr>
              <a:t>In fun1, the </a:t>
            </a:r>
            <a:r>
              <a:rPr lang="en-US" dirty="0" err="1">
                <a:latin typeface="Helvetica" charset="0"/>
              </a:rPr>
              <a:t>local_offset</a:t>
            </a:r>
            <a:r>
              <a:rPr lang="en-US" dirty="0">
                <a:latin typeface="Helvetica" charset="0"/>
              </a:rPr>
              <a:t> of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s </a:t>
            </a:r>
            <a:r>
              <a:rPr lang="en-US" dirty="0">
                <a:latin typeface="Helvetica" charset="0"/>
              </a:rPr>
              <a:t> is 3; for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t </a:t>
            </a:r>
            <a:r>
              <a:rPr lang="en-US" dirty="0">
                <a:latin typeface="Helvetica" charset="0"/>
              </a:rPr>
              <a:t> it is 4. </a:t>
            </a:r>
          </a:p>
          <a:p>
            <a:r>
              <a:rPr lang="en-US" dirty="0">
                <a:latin typeface="Helvetica" charset="0"/>
              </a:rPr>
              <a:t>In fun2, the </a:t>
            </a:r>
            <a:r>
              <a:rPr lang="en-US" dirty="0" err="1">
                <a:latin typeface="Helvetica" charset="0"/>
              </a:rPr>
              <a:t>local_offset</a:t>
            </a:r>
            <a:r>
              <a:rPr lang="en-US" dirty="0">
                <a:latin typeface="Helvetica" charset="0"/>
              </a:rPr>
              <a:t> of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y</a:t>
            </a:r>
            <a:r>
              <a:rPr lang="en-US" dirty="0">
                <a:latin typeface="Helvetica" charset="0"/>
              </a:rPr>
              <a:t> is 3.</a:t>
            </a:r>
            <a:endParaRPr lang="en-US" dirty="0">
              <a:effectLst/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049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4"/>
          <p:cNvSpPr txBox="1">
            <a:spLocks noGrp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000">
                <a:cs typeface="Arial" charset="0"/>
              </a:rPr>
              <a:t>1-</a:t>
            </a:r>
            <a:fld id="{FF89F1D3-4D19-F14F-B08E-A53FE4496497}" type="slidenum">
              <a:rPr lang="en-US" sz="1000">
                <a:cs typeface="Arial" charset="0"/>
              </a:rPr>
              <a:pPr algn="r"/>
              <a:t>22</a:t>
            </a:fld>
            <a:endParaRPr lang="en-US" sz="1000">
              <a:cs typeface="Arial" charset="0"/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868363"/>
          </a:xfrm>
        </p:spPr>
        <p:txBody>
          <a:bodyPr anchor="t"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</a:rPr>
              <a:t>Recursion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90600"/>
            <a:ext cx="77724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400">
                <a:latin typeface="Courier New" charset="0"/>
                <a:ea typeface="ＭＳ Ｐゴシック" charset="0"/>
              </a:rPr>
              <a:t>		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400">
                <a:latin typeface="Courier New" charset="0"/>
                <a:ea typeface="ＭＳ Ｐゴシック" charset="0"/>
              </a:rPr>
              <a:t>		 </a:t>
            </a:r>
            <a:r>
              <a:rPr lang="en-US" sz="2000" b="1">
                <a:latin typeface="Courier New" charset="0"/>
                <a:ea typeface="ＭＳ Ｐゴシック" charset="0"/>
              </a:rPr>
              <a:t>int</a:t>
            </a:r>
            <a:r>
              <a:rPr lang="en-US" sz="2000">
                <a:latin typeface="Courier New" charset="0"/>
                <a:ea typeface="ＭＳ Ｐゴシック" charset="0"/>
              </a:rPr>
              <a:t> factorial (</a:t>
            </a:r>
            <a:r>
              <a:rPr lang="en-US" sz="2000" b="1">
                <a:latin typeface="Courier New" charset="0"/>
                <a:ea typeface="ＭＳ Ｐゴシック" charset="0"/>
              </a:rPr>
              <a:t>int</a:t>
            </a:r>
            <a:r>
              <a:rPr lang="en-US" sz="2000">
                <a:latin typeface="Courier New" charset="0"/>
                <a:ea typeface="ＭＳ Ｐゴシック" charset="0"/>
              </a:rPr>
              <a:t> n) {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</a:rPr>
              <a:t>           &lt;-----------------------------1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</a:rPr>
              <a:t>         </a:t>
            </a:r>
            <a:r>
              <a:rPr lang="en-US" sz="2000" b="1">
                <a:latin typeface="Courier New" charset="0"/>
                <a:ea typeface="ＭＳ Ｐゴシック" charset="0"/>
              </a:rPr>
              <a:t>if</a:t>
            </a:r>
            <a:r>
              <a:rPr lang="en-US" sz="2000">
                <a:latin typeface="Courier New" charset="0"/>
                <a:ea typeface="ＭＳ Ｐゴシック" charset="0"/>
              </a:rPr>
              <a:t> (n &lt;= 1)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000" b="1">
                <a:latin typeface="Courier New" charset="0"/>
                <a:ea typeface="ＭＳ Ｐゴシック" charset="0"/>
              </a:rPr>
              <a:t>             return</a:t>
            </a:r>
            <a:r>
              <a:rPr lang="en-US" sz="2000">
                <a:latin typeface="Courier New" charset="0"/>
                <a:ea typeface="ＭＳ Ｐゴシック" charset="0"/>
              </a:rPr>
              <a:t> 1;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</a:rPr>
              <a:t>         </a:t>
            </a:r>
            <a:r>
              <a:rPr lang="en-US" sz="2000" b="1">
                <a:latin typeface="Courier New" charset="0"/>
                <a:ea typeface="ＭＳ Ｐゴシック" charset="0"/>
              </a:rPr>
              <a:t>else</a:t>
            </a:r>
            <a:r>
              <a:rPr lang="en-US" sz="2000">
                <a:latin typeface="Courier New" charset="0"/>
                <a:ea typeface="ＭＳ Ｐゴシック" charset="0"/>
              </a:rPr>
              <a:t> </a:t>
            </a:r>
            <a:r>
              <a:rPr lang="en-US" sz="2000" b="1">
                <a:latin typeface="Courier New" charset="0"/>
                <a:ea typeface="ＭＳ Ｐゴシック" charset="0"/>
              </a:rPr>
              <a:t>return</a:t>
            </a:r>
            <a:r>
              <a:rPr lang="en-US" sz="2000">
                <a:latin typeface="Courier New" charset="0"/>
                <a:ea typeface="ＭＳ Ｐゴシック" charset="0"/>
              </a:rPr>
              <a:t> (n * factorial(n - 1));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</a:rPr>
              <a:t>           &lt;-----------------------------2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</a:rPr>
              <a:t>       }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</a:rPr>
              <a:t>       </a:t>
            </a:r>
            <a:r>
              <a:rPr lang="en-US" sz="2000" b="1">
                <a:latin typeface="Courier New" charset="0"/>
                <a:ea typeface="ＭＳ Ｐゴシック" charset="0"/>
              </a:rPr>
              <a:t>void</a:t>
            </a:r>
            <a:r>
              <a:rPr lang="en-US" sz="2000">
                <a:latin typeface="Courier New" charset="0"/>
                <a:ea typeface="ＭＳ Ｐゴシック" charset="0"/>
              </a:rPr>
              <a:t> main() {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</a:rPr>
              <a:t>         </a:t>
            </a:r>
            <a:r>
              <a:rPr lang="en-US" sz="2000" b="1">
                <a:latin typeface="Courier New" charset="0"/>
                <a:ea typeface="ＭＳ Ｐゴシック" charset="0"/>
              </a:rPr>
              <a:t>int</a:t>
            </a:r>
            <a:r>
              <a:rPr lang="en-US" sz="2000">
                <a:latin typeface="Courier New" charset="0"/>
                <a:ea typeface="ＭＳ Ｐゴシック" charset="0"/>
              </a:rPr>
              <a:t> value;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</a:rPr>
              <a:t>         value = factorial(3);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</a:rPr>
              <a:t>           &lt;-----------------------------3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</a:rPr>
              <a:t>       }</a:t>
            </a:r>
            <a:endParaRPr lang="en-US" sz="4000">
              <a:latin typeface="Courier New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/>
          <p:cNvSpPr txBox="1">
            <a:spLocks noGrp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000">
                <a:cs typeface="Arial" charset="0"/>
              </a:rPr>
              <a:t>1-</a:t>
            </a:r>
            <a:fld id="{F386ED1B-2D4B-1543-A083-C0AB829456A7}" type="slidenum">
              <a:rPr lang="en-US" sz="1000">
                <a:cs typeface="Arial" charset="0"/>
              </a:rPr>
              <a:pPr algn="r"/>
              <a:t>23</a:t>
            </a:fld>
            <a:endParaRPr lang="en-US" sz="1000">
              <a:cs typeface="Arial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</a:rPr>
              <a:t>Activation Record for </a:t>
            </a:r>
            <a:r>
              <a:rPr lang="en-US" sz="3200">
                <a:latin typeface="Courier New" charset="0"/>
                <a:ea typeface="ＭＳ Ｐゴシック" charset="0"/>
              </a:rPr>
              <a:t>factorial</a:t>
            </a:r>
          </a:p>
        </p:txBody>
      </p:sp>
      <p:grpSp>
        <p:nvGrpSpPr>
          <p:cNvPr id="51204" name="Group 10"/>
          <p:cNvGrpSpPr>
            <a:grpSpLocks/>
          </p:cNvGrpSpPr>
          <p:nvPr/>
        </p:nvGrpSpPr>
        <p:grpSpPr bwMode="auto">
          <a:xfrm>
            <a:off x="1676400" y="1371600"/>
            <a:ext cx="5410200" cy="4800600"/>
            <a:chOff x="1056" y="864"/>
            <a:chExt cx="3408" cy="3024"/>
          </a:xfrm>
        </p:grpSpPr>
        <p:pic>
          <p:nvPicPr>
            <p:cNvPr id="5120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864"/>
              <a:ext cx="2913" cy="2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06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979"/>
            <a:stretch>
              <a:fillRect/>
            </a:stretch>
          </p:blipFill>
          <p:spPr bwMode="auto">
            <a:xfrm>
              <a:off x="1344" y="2496"/>
              <a:ext cx="2913" cy="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07" name="Rectangle 9"/>
            <p:cNvSpPr>
              <a:spLocks noChangeArrowheads="1"/>
            </p:cNvSpPr>
            <p:nvPr/>
          </p:nvSpPr>
          <p:spPr bwMode="auto">
            <a:xfrm>
              <a:off x="1056" y="3072"/>
              <a:ext cx="3408" cy="8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</a:rPr>
              <a:t>Stack contents during execution of </a:t>
            </a:r>
            <a:br>
              <a:rPr lang="en-US">
                <a:latin typeface="Calibri" charset="0"/>
                <a:ea typeface="ＭＳ Ｐゴシック" charset="0"/>
              </a:rPr>
            </a:br>
            <a:r>
              <a:rPr lang="en-US" sz="3600">
                <a:latin typeface="Courier New" charset="0"/>
                <a:ea typeface="ＭＳ Ｐゴシック" charset="0"/>
                <a:cs typeface="Courier New" charset="0"/>
              </a:rPr>
              <a:t>main</a:t>
            </a:r>
            <a:r>
              <a:rPr lang="en-US" sz="3600">
                <a:latin typeface="Calibri" charset="0"/>
                <a:ea typeface="ＭＳ Ｐゴシック" charset="0"/>
              </a:rPr>
              <a:t> </a:t>
            </a:r>
            <a:r>
              <a:rPr lang="en-US">
                <a:latin typeface="Calibri" charset="0"/>
                <a:ea typeface="ＭＳ Ｐゴシック" charset="0"/>
              </a:rPr>
              <a:t>and </a:t>
            </a:r>
            <a:r>
              <a:rPr lang="en-US" sz="3600">
                <a:latin typeface="Courier New" charset="0"/>
                <a:ea typeface="ＭＳ Ｐゴシック" charset="0"/>
                <a:cs typeface="Courier New" charset="0"/>
              </a:rPr>
              <a:t>factorial</a:t>
            </a:r>
            <a:endParaRPr lang="en-US">
              <a:latin typeface="Courier New" charset="0"/>
              <a:ea typeface="ＭＳ Ｐゴシック" charset="0"/>
              <a:cs typeface="Courier New" charset="0"/>
            </a:endParaRPr>
          </a:p>
        </p:txBody>
      </p:sp>
      <p:sp>
        <p:nvSpPr>
          <p:cNvPr id="53250" name="Slide Number Placeholder 4"/>
          <p:cNvSpPr txBox="1">
            <a:spLocks noGrp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000">
                <a:cs typeface="Arial" charset="0"/>
              </a:rPr>
              <a:t>1-</a:t>
            </a:r>
            <a:fld id="{8E218CC1-9AAF-A846-9B59-769D60C99CC7}" type="slidenum">
              <a:rPr lang="en-US" sz="1000">
                <a:cs typeface="Arial" charset="0"/>
              </a:rPr>
              <a:pPr algn="r"/>
              <a:t>24</a:t>
            </a:fld>
            <a:endParaRPr lang="en-US" sz="1000">
              <a:cs typeface="Arial" charset="0"/>
            </a:endParaRPr>
          </a:p>
        </p:txBody>
      </p:sp>
      <p:pic>
        <p:nvPicPr>
          <p:cNvPr id="4403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05000"/>
            <a:ext cx="5334000" cy="297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Number Placeholder 4"/>
          <p:cNvSpPr txBox="1">
            <a:spLocks noGrp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000">
                <a:cs typeface="Arial" charset="0"/>
              </a:rPr>
              <a:t>1-</a:t>
            </a:r>
            <a:fld id="{1BAF6D6D-8F83-C148-8DA5-DB5C84000B0E}" type="slidenum">
              <a:rPr lang="en-US" sz="1000">
                <a:cs typeface="Arial" charset="0"/>
              </a:rPr>
              <a:pPr algn="r"/>
              <a:t>25</a:t>
            </a:fld>
            <a:endParaRPr lang="en-US" sz="1000">
              <a:cs typeface="Arial" charset="0"/>
            </a:endParaRPr>
          </a:p>
        </p:txBody>
      </p:sp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</a:rPr>
              <a:t>Stack contents during execution of </a:t>
            </a:r>
            <a:br>
              <a:rPr lang="en-US">
                <a:latin typeface="Calibri" charset="0"/>
                <a:ea typeface="ＭＳ Ｐゴシック" charset="0"/>
              </a:rPr>
            </a:br>
            <a:r>
              <a:rPr lang="en-US" sz="3600">
                <a:latin typeface="Courier New" charset="0"/>
                <a:ea typeface="ＭＳ Ｐゴシック" charset="0"/>
                <a:cs typeface="Courier New" charset="0"/>
              </a:rPr>
              <a:t>main</a:t>
            </a:r>
            <a:r>
              <a:rPr lang="en-US" sz="3600">
                <a:latin typeface="Calibri" charset="0"/>
                <a:ea typeface="ＭＳ Ｐゴシック" charset="0"/>
              </a:rPr>
              <a:t> </a:t>
            </a:r>
            <a:r>
              <a:rPr lang="en-US">
                <a:latin typeface="Calibri" charset="0"/>
                <a:ea typeface="ＭＳ Ｐゴシック" charset="0"/>
              </a:rPr>
              <a:t>and </a:t>
            </a:r>
            <a:r>
              <a:rPr lang="en-US" sz="3600">
                <a:latin typeface="Courier New" charset="0"/>
                <a:ea typeface="ＭＳ Ｐゴシック" charset="0"/>
                <a:cs typeface="Courier New" charset="0"/>
              </a:rPr>
              <a:t>factorial</a:t>
            </a:r>
            <a:endParaRPr lang="en-US">
              <a:latin typeface="Courier New" charset="0"/>
              <a:ea typeface="ＭＳ Ｐゴシック" charset="0"/>
              <a:cs typeface="Courier New" charset="0"/>
            </a:endParaRPr>
          </a:p>
        </p:txBody>
      </p:sp>
      <p:pic>
        <p:nvPicPr>
          <p:cNvPr id="4506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81200"/>
            <a:ext cx="5638800" cy="432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Number Placeholder 4"/>
          <p:cNvSpPr txBox="1">
            <a:spLocks noGrp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000">
                <a:cs typeface="Arial" charset="0"/>
              </a:rPr>
              <a:t>1-</a:t>
            </a:r>
            <a:fld id="{A0FD9828-4FB9-8443-8915-2BF18B5C63FF}" type="slidenum">
              <a:rPr lang="en-US" sz="1000">
                <a:cs typeface="Arial" charset="0"/>
              </a:rPr>
              <a:pPr algn="r"/>
              <a:t>26</a:t>
            </a:fld>
            <a:endParaRPr lang="en-US" sz="1000">
              <a:cs typeface="Arial" charset="0"/>
            </a:endParaRPr>
          </a:p>
        </p:txBody>
      </p:sp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</a:rPr>
              <a:t>Stack contents during execution of </a:t>
            </a:r>
            <a:br>
              <a:rPr lang="en-US">
                <a:latin typeface="Calibri" charset="0"/>
                <a:ea typeface="ＭＳ Ｐゴシック" charset="0"/>
              </a:rPr>
            </a:br>
            <a:r>
              <a:rPr lang="en-US" sz="3600">
                <a:latin typeface="Courier New" charset="0"/>
                <a:ea typeface="ＭＳ Ｐゴシック" charset="0"/>
                <a:cs typeface="Courier New" charset="0"/>
              </a:rPr>
              <a:t>main</a:t>
            </a:r>
            <a:r>
              <a:rPr lang="en-US" sz="3600">
                <a:latin typeface="Calibri" charset="0"/>
                <a:ea typeface="ＭＳ Ｐゴシック" charset="0"/>
              </a:rPr>
              <a:t> </a:t>
            </a:r>
            <a:r>
              <a:rPr lang="en-US">
                <a:latin typeface="Calibri" charset="0"/>
                <a:ea typeface="ＭＳ Ｐゴシック" charset="0"/>
              </a:rPr>
              <a:t>and </a:t>
            </a:r>
            <a:r>
              <a:rPr lang="en-US" sz="3600">
                <a:latin typeface="Courier New" charset="0"/>
                <a:ea typeface="ＭＳ Ｐゴシック" charset="0"/>
                <a:cs typeface="Courier New" charset="0"/>
              </a:rPr>
              <a:t>factorial</a:t>
            </a:r>
            <a:endParaRPr lang="en-US">
              <a:latin typeface="Courier New" charset="0"/>
              <a:ea typeface="ＭＳ Ｐゴシック" charset="0"/>
              <a:cs typeface="Courier New" charset="0"/>
            </a:endParaRPr>
          </a:p>
        </p:txBody>
      </p:sp>
      <p:pic>
        <p:nvPicPr>
          <p:cNvPr id="4608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71600"/>
            <a:ext cx="447357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43122"/>
            <a:ext cx="4038600" cy="536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43600" y="3505200"/>
            <a:ext cx="1066800" cy="167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6323" name="Slide Number Placeholder 4"/>
          <p:cNvSpPr txBox="1">
            <a:spLocks noGrp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000">
                <a:cs typeface="Arial" charset="0"/>
              </a:rPr>
              <a:t>1-</a:t>
            </a:r>
            <a:fld id="{23701579-B291-B446-B443-152DDAEA3565}" type="slidenum">
              <a:rPr lang="en-US" sz="1000">
                <a:cs typeface="Arial" charset="0"/>
              </a:rPr>
              <a:pPr algn="r"/>
              <a:t>27</a:t>
            </a:fld>
            <a:endParaRPr lang="en-US" sz="1000">
              <a:cs typeface="Arial" charset="0"/>
            </a:endParaRPr>
          </a:p>
        </p:txBody>
      </p:sp>
      <p:sp>
        <p:nvSpPr>
          <p:cNvPr id="563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</a:rPr>
              <a:t>Stack contents during execution of </a:t>
            </a:r>
            <a:br>
              <a:rPr lang="en-US">
                <a:latin typeface="Calibri" charset="0"/>
                <a:ea typeface="ＭＳ Ｐゴシック" charset="0"/>
              </a:rPr>
            </a:br>
            <a:r>
              <a:rPr lang="en-US" sz="3600">
                <a:latin typeface="Courier New" charset="0"/>
                <a:ea typeface="ＭＳ Ｐゴシック" charset="0"/>
                <a:cs typeface="Courier New" charset="0"/>
              </a:rPr>
              <a:t>main</a:t>
            </a:r>
            <a:r>
              <a:rPr lang="en-US" sz="3600">
                <a:latin typeface="Calibri" charset="0"/>
                <a:ea typeface="ＭＳ Ｐゴシック" charset="0"/>
              </a:rPr>
              <a:t> </a:t>
            </a:r>
            <a:r>
              <a:rPr lang="en-US">
                <a:latin typeface="Calibri" charset="0"/>
                <a:ea typeface="ＭＳ Ｐゴシック" charset="0"/>
              </a:rPr>
              <a:t>and </a:t>
            </a:r>
            <a:r>
              <a:rPr lang="en-US" sz="3600">
                <a:latin typeface="Courier New" charset="0"/>
                <a:ea typeface="ＭＳ Ｐゴシック" charset="0"/>
                <a:cs typeface="Courier New" charset="0"/>
              </a:rPr>
              <a:t>factorial</a:t>
            </a:r>
            <a:endParaRPr lang="en-US">
              <a:latin typeface="Courier New" charset="0"/>
              <a:ea typeface="ＭＳ Ｐゴシック" charset="0"/>
              <a:cs typeface="Courier New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37020"/>
            <a:ext cx="4598988" cy="4703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6" name="Slide Number Placeholder 4"/>
          <p:cNvSpPr txBox="1">
            <a:spLocks noGrp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000">
                <a:cs typeface="Arial" charset="0"/>
              </a:rPr>
              <a:t>1-</a:t>
            </a:r>
            <a:fld id="{CF462D06-C577-2445-A2F0-03454DD01BF9}" type="slidenum">
              <a:rPr lang="en-US" sz="1000">
                <a:cs typeface="Arial" charset="0"/>
              </a:rPr>
              <a:pPr algn="r"/>
              <a:t>28</a:t>
            </a:fld>
            <a:endParaRPr lang="en-US" sz="1000">
              <a:cs typeface="Arial" charset="0"/>
            </a:endParaRPr>
          </a:p>
        </p:txBody>
      </p:sp>
      <p:sp>
        <p:nvSpPr>
          <p:cNvPr id="573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</a:rPr>
              <a:t>Stack contents during execution of </a:t>
            </a:r>
            <a:br>
              <a:rPr lang="en-US">
                <a:latin typeface="Calibri" charset="0"/>
                <a:ea typeface="ＭＳ Ｐゴシック" charset="0"/>
              </a:rPr>
            </a:br>
            <a:r>
              <a:rPr lang="en-US" sz="3600">
                <a:latin typeface="Courier New" charset="0"/>
                <a:ea typeface="ＭＳ Ｐゴシック" charset="0"/>
                <a:cs typeface="Courier New" charset="0"/>
              </a:rPr>
              <a:t>main</a:t>
            </a:r>
            <a:r>
              <a:rPr lang="en-US" sz="3600">
                <a:latin typeface="Calibri" charset="0"/>
                <a:ea typeface="ＭＳ Ｐゴシック" charset="0"/>
              </a:rPr>
              <a:t> </a:t>
            </a:r>
            <a:r>
              <a:rPr lang="en-US">
                <a:latin typeface="Calibri" charset="0"/>
                <a:ea typeface="ＭＳ Ｐゴシック" charset="0"/>
              </a:rPr>
              <a:t>and </a:t>
            </a:r>
            <a:r>
              <a:rPr lang="en-US" sz="3600">
                <a:latin typeface="Courier New" charset="0"/>
                <a:ea typeface="ＭＳ Ｐゴシック" charset="0"/>
                <a:cs typeface="Courier New" charset="0"/>
              </a:rPr>
              <a:t>factorial</a:t>
            </a:r>
            <a:endParaRPr lang="en-US">
              <a:latin typeface="Courier New" charset="0"/>
              <a:ea typeface="ＭＳ Ｐゴシック" charset="0"/>
              <a:cs typeface="Courier New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Number Placeholder 4"/>
          <p:cNvSpPr txBox="1">
            <a:spLocks noGrp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000">
                <a:cs typeface="Arial" charset="0"/>
              </a:rPr>
              <a:t>1-</a:t>
            </a:r>
            <a:fld id="{5335F127-67B4-FE4A-A772-AAC9425C70FB}" type="slidenum">
              <a:rPr lang="en-US" sz="1000">
                <a:cs typeface="Arial" charset="0"/>
              </a:rPr>
              <a:pPr algn="r"/>
              <a:t>29</a:t>
            </a:fld>
            <a:endParaRPr lang="en-US" sz="1000">
              <a:cs typeface="Arial" charset="0"/>
            </a:endParaRPr>
          </a:p>
        </p:txBody>
      </p:sp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</a:rPr>
              <a:t>Stack contents during execution of </a:t>
            </a:r>
            <a:br>
              <a:rPr lang="en-US">
                <a:latin typeface="Calibri" charset="0"/>
                <a:ea typeface="ＭＳ Ｐゴシック" charset="0"/>
              </a:rPr>
            </a:br>
            <a:r>
              <a:rPr lang="en-US" sz="3600">
                <a:latin typeface="Courier New" charset="0"/>
                <a:ea typeface="ＭＳ Ｐゴシック" charset="0"/>
                <a:cs typeface="Courier New" charset="0"/>
              </a:rPr>
              <a:t>main</a:t>
            </a:r>
            <a:r>
              <a:rPr lang="en-US" sz="3600">
                <a:latin typeface="Calibri" charset="0"/>
                <a:ea typeface="ＭＳ Ｐゴシック" charset="0"/>
              </a:rPr>
              <a:t> </a:t>
            </a:r>
            <a:r>
              <a:rPr lang="en-US">
                <a:latin typeface="Calibri" charset="0"/>
                <a:ea typeface="ＭＳ Ｐゴシック" charset="0"/>
              </a:rPr>
              <a:t>and </a:t>
            </a:r>
            <a:r>
              <a:rPr lang="en-US" sz="3600">
                <a:latin typeface="Courier New" charset="0"/>
                <a:ea typeface="ＭＳ Ｐゴシック" charset="0"/>
                <a:cs typeface="Courier New" charset="0"/>
              </a:rPr>
              <a:t>factorial</a:t>
            </a:r>
            <a:endParaRPr lang="en-US">
              <a:latin typeface="Courier New" charset="0"/>
              <a:ea typeface="ＭＳ Ｐゴシック" charset="0"/>
              <a:cs typeface="Courier New" charset="0"/>
            </a:endParaRPr>
          </a:p>
        </p:txBody>
      </p:sp>
      <p:pic>
        <p:nvPicPr>
          <p:cNvPr id="4915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28887"/>
            <a:ext cx="5029200" cy="326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4"/>
          <p:cNvSpPr txBox="1">
            <a:spLocks noGrp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000">
                <a:cs typeface="Arial" charset="0"/>
              </a:rPr>
              <a:t>1-</a:t>
            </a:r>
            <a:fld id="{B4582D90-CBF5-874A-8F29-909A679E3E3B}" type="slidenum">
              <a:rPr lang="en-US" sz="1000">
                <a:cs typeface="Arial" charset="0"/>
              </a:rPr>
              <a:pPr algn="r"/>
              <a:t>3</a:t>
            </a:fld>
            <a:endParaRPr lang="en-US" sz="1000">
              <a:cs typeface="Arial" charset="0"/>
            </a:endParaRPr>
          </a:p>
        </p:txBody>
      </p:sp>
      <p:sp>
        <p:nvSpPr>
          <p:cNvPr id="47104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17638"/>
            <a:ext cx="8229600" cy="4906962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</a:rPr>
              <a:t>General semantics of subprogram returns:</a:t>
            </a:r>
            <a:endParaRPr lang="en-US" sz="2800">
              <a:latin typeface="Calibri" charset="0"/>
              <a:ea typeface="ＭＳ Ｐゴシック" charset="0"/>
            </a:endParaRPr>
          </a:p>
          <a:p>
            <a:pPr lvl="1" eaLnBrk="1" hangingPunct="1"/>
            <a:r>
              <a:rPr lang="tr-TR">
                <a:latin typeface="Calibri" charset="0"/>
                <a:ea typeface="ＭＳ Ｐゴシック" charset="0"/>
              </a:rPr>
              <a:t>Out </a:t>
            </a:r>
            <a:r>
              <a:rPr lang="en-US">
                <a:latin typeface="Calibri" charset="0"/>
                <a:ea typeface="ＭＳ Ｐゴシック" charset="0"/>
              </a:rPr>
              <a:t>mode and inout mode parameters must have their values returned</a:t>
            </a:r>
            <a:endParaRPr lang="tr-TR" sz="3200">
              <a:latin typeface="Calibri" charset="0"/>
              <a:ea typeface="ＭＳ Ｐゴシック" charset="0"/>
            </a:endParaRPr>
          </a:p>
          <a:p>
            <a:pPr lvl="1" eaLnBrk="1" hangingPunct="1"/>
            <a:r>
              <a:rPr lang="en-US">
                <a:latin typeface="Calibri" charset="0"/>
                <a:ea typeface="ＭＳ Ｐゴシック" charset="0"/>
              </a:rPr>
              <a:t>Deallocation of stack-dynamic locals</a:t>
            </a:r>
          </a:p>
          <a:p>
            <a:pPr lvl="1" eaLnBrk="1" hangingPunct="1"/>
            <a:r>
              <a:rPr lang="en-US">
                <a:latin typeface="Calibri" charset="0"/>
                <a:ea typeface="ＭＳ Ｐゴシック" charset="0"/>
              </a:rPr>
              <a:t>Restore the execution status</a:t>
            </a:r>
          </a:p>
          <a:p>
            <a:pPr lvl="1" eaLnBrk="1" hangingPunct="1"/>
            <a:r>
              <a:rPr lang="en-US">
                <a:latin typeface="Calibri" charset="0"/>
                <a:ea typeface="ＭＳ Ｐゴシック" charset="0"/>
              </a:rPr>
              <a:t>Return control to the caller</a:t>
            </a:r>
            <a:br>
              <a:rPr lang="en-US">
                <a:latin typeface="Calibri" charset="0"/>
                <a:ea typeface="ＭＳ Ｐゴシック" charset="0"/>
              </a:rPr>
            </a:br>
            <a:endParaRPr lang="en-US" sz="2400">
              <a:latin typeface="Calibri" charset="0"/>
              <a:ea typeface="ＭＳ Ｐゴシック" charset="0"/>
            </a:endParaRPr>
          </a:p>
        </p:txBody>
      </p:sp>
      <p:sp>
        <p:nvSpPr>
          <p:cNvPr id="17411" name="Rectangle 2"/>
          <p:cNvSpPr txBox="1">
            <a:spLocks noChangeArrowheads="1"/>
          </p:cNvSpPr>
          <p:nvPr/>
        </p:nvSpPr>
        <p:spPr bwMode="auto">
          <a:xfrm>
            <a:off x="609600" y="152400"/>
            <a:ext cx="815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4000" b="1">
                <a:solidFill>
                  <a:srgbClr val="990000"/>
                </a:solidFill>
                <a:latin typeface="Calibri" charset="0"/>
                <a:cs typeface="Arial" charset="0"/>
              </a:rPr>
              <a:t>The General Semantics of Calls and Returns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71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710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710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Number Placeholder 4"/>
          <p:cNvSpPr txBox="1">
            <a:spLocks noGrp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000">
                <a:cs typeface="Arial" charset="0"/>
              </a:rPr>
              <a:t>1-</a:t>
            </a:r>
            <a:fld id="{AF2C4A72-F738-9A46-96F4-9F62A14B809C}" type="slidenum">
              <a:rPr lang="en-US" sz="1000">
                <a:cs typeface="Arial" charset="0"/>
              </a:rPr>
              <a:pPr algn="r"/>
              <a:t>30</a:t>
            </a:fld>
            <a:endParaRPr lang="en-US" sz="1000">
              <a:cs typeface="Arial" charset="0"/>
            </a:endParaRPr>
          </a:p>
        </p:txBody>
      </p:sp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</a:rPr>
              <a:t>Stack contents during execution of </a:t>
            </a:r>
            <a:br>
              <a:rPr lang="en-US">
                <a:latin typeface="Calibri" charset="0"/>
                <a:ea typeface="ＭＳ Ｐゴシック" charset="0"/>
              </a:rPr>
            </a:br>
            <a:r>
              <a:rPr lang="en-US" sz="3600">
                <a:latin typeface="Courier New" charset="0"/>
                <a:ea typeface="ＭＳ Ｐゴシック" charset="0"/>
                <a:cs typeface="Courier New" charset="0"/>
              </a:rPr>
              <a:t>main</a:t>
            </a:r>
            <a:r>
              <a:rPr lang="en-US" sz="3600">
                <a:latin typeface="Calibri" charset="0"/>
                <a:ea typeface="ＭＳ Ｐゴシック" charset="0"/>
              </a:rPr>
              <a:t> </a:t>
            </a:r>
            <a:r>
              <a:rPr lang="en-US">
                <a:latin typeface="Calibri" charset="0"/>
                <a:ea typeface="ＭＳ Ｐゴシック" charset="0"/>
              </a:rPr>
              <a:t>and </a:t>
            </a:r>
            <a:r>
              <a:rPr lang="en-US" sz="3600">
                <a:latin typeface="Courier New" charset="0"/>
                <a:ea typeface="ＭＳ Ｐゴシック" charset="0"/>
                <a:cs typeface="Courier New" charset="0"/>
              </a:rPr>
              <a:t>factorial</a:t>
            </a:r>
            <a:endParaRPr lang="en-US">
              <a:latin typeface="Courier New" charset="0"/>
              <a:ea typeface="ＭＳ Ｐゴシック" charset="0"/>
              <a:cs typeface="Courier New" charset="0"/>
            </a:endParaRPr>
          </a:p>
        </p:txBody>
      </p:sp>
      <p:pic>
        <p:nvPicPr>
          <p:cNvPr id="5018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360" y="2479675"/>
            <a:ext cx="5000040" cy="232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4"/>
          <p:cNvSpPr txBox="1">
            <a:spLocks noGrp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000">
                <a:cs typeface="Arial" charset="0"/>
              </a:rPr>
              <a:t>1-</a:t>
            </a:r>
            <a:fld id="{21E09EDD-F498-DE41-8CFE-ED2A67E68CE6}" type="slidenum">
              <a:rPr lang="en-US" sz="1000">
                <a:cs typeface="Arial" charset="0"/>
              </a:rPr>
              <a:pPr algn="r"/>
              <a:t>31</a:t>
            </a:fld>
            <a:endParaRPr lang="en-US" sz="1000">
              <a:cs typeface="Arial" charset="0"/>
            </a:endParaRP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</a:rPr>
              <a:t>Nested Subprograms</a:t>
            </a:r>
          </a:p>
        </p:txBody>
      </p:sp>
      <p:sp>
        <p:nvSpPr>
          <p:cNvPr id="50176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295400"/>
            <a:ext cx="8153400" cy="45720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en-US" sz="2800" dirty="0">
                <a:latin typeface="Calibri" charset="0"/>
                <a:ea typeface="ＭＳ Ｐゴシック" charset="0"/>
              </a:rPr>
              <a:t>Some non-C-based static-scoped languages (e.g., Fortran 95, Ada, Python, JavaScript, Ruby, and </a:t>
            </a:r>
            <a:r>
              <a:rPr lang="en-US" sz="2800" dirty="0" err="1">
                <a:latin typeface="Calibri" charset="0"/>
                <a:ea typeface="ＭＳ Ｐゴシック" charset="0"/>
              </a:rPr>
              <a:t>Lua</a:t>
            </a:r>
            <a:r>
              <a:rPr lang="en-US" sz="2800" dirty="0">
                <a:latin typeface="Calibri" charset="0"/>
                <a:ea typeface="ＭＳ Ｐゴシック" charset="0"/>
              </a:rPr>
              <a:t>) use stack-dynamic local variables and allow subprograms to be nested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2800" dirty="0">
                <a:latin typeface="Calibri" charset="0"/>
                <a:ea typeface="ＭＳ Ｐゴシック" charset="0"/>
              </a:rPr>
              <a:t>All variables that can be non-locally accessed reside in some activation record instance in the stack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2800" dirty="0">
                <a:solidFill>
                  <a:srgbClr val="800000"/>
                </a:solidFill>
                <a:latin typeface="Calibri" charset="0"/>
                <a:ea typeface="ＭＳ Ｐゴシック" charset="0"/>
              </a:rPr>
              <a:t>The process of locating a non-local reference: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dirty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Find the correct activation record instance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dirty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Determine the correct offset within that activation record instance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017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017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4"/>
          <p:cNvSpPr txBox="1">
            <a:spLocks noGrp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000">
                <a:cs typeface="Arial" charset="0"/>
              </a:rPr>
              <a:t>1-</a:t>
            </a:r>
            <a:fld id="{056516CC-10A7-F541-973C-4B3A1DEB59EF}" type="slidenum">
              <a:rPr lang="en-US" sz="1000">
                <a:cs typeface="Arial" charset="0"/>
              </a:rPr>
              <a:pPr algn="r"/>
              <a:t>32</a:t>
            </a:fld>
            <a:endParaRPr lang="en-US" sz="1000">
              <a:cs typeface="Arial" charset="0"/>
            </a:endParaRP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04800"/>
            <a:ext cx="8153400" cy="1143000"/>
          </a:xfrm>
        </p:spPr>
        <p:txBody>
          <a:bodyPr anchor="t"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</a:rPr>
              <a:t>Locating a Non-local Reference</a:t>
            </a: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295400"/>
            <a:ext cx="8610600" cy="4340225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</a:rPr>
              <a:t>Finding the offset is easy</a:t>
            </a: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</a:rPr>
              <a:t>Finding the correct activation record instance</a:t>
            </a:r>
          </a:p>
          <a:p>
            <a:pPr lvl="1" eaLnBrk="1" hangingPunct="1"/>
            <a:r>
              <a:rPr lang="en-US">
                <a:latin typeface="Calibri" charset="0"/>
                <a:ea typeface="ＭＳ Ｐゴシック" charset="0"/>
              </a:rPr>
              <a:t>Static semantic rules guarantee that all non-local variables that can be referenced have been allocated in some activation record instance that is on the stack when the reference is made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4"/>
          <p:cNvSpPr txBox="1">
            <a:spLocks noGrp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000">
                <a:cs typeface="Arial" charset="0"/>
              </a:rPr>
              <a:t>1-</a:t>
            </a:r>
            <a:fld id="{1771B921-B4ED-674E-BC79-786D1B48D845}" type="slidenum">
              <a:rPr lang="en-US" sz="1000">
                <a:cs typeface="Arial" charset="0"/>
              </a:rPr>
              <a:pPr algn="r"/>
              <a:t>33</a:t>
            </a:fld>
            <a:endParaRPr lang="en-US" sz="1000">
              <a:cs typeface="Arial" charset="0"/>
            </a:endParaRP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</a:rPr>
              <a:t>Implementing Static Scoping</a:t>
            </a:r>
          </a:p>
        </p:txBody>
      </p:sp>
      <p:sp>
        <p:nvSpPr>
          <p:cNvPr id="50586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990600"/>
            <a:ext cx="8763000" cy="44164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000" dirty="0">
                <a:latin typeface="Calibri" charset="0"/>
                <a:ea typeface="ＭＳ Ｐゴシック" charset="0"/>
              </a:rPr>
              <a:t>The </a:t>
            </a:r>
            <a:r>
              <a:rPr lang="en-US" sz="3000" i="1" dirty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static link</a:t>
            </a:r>
            <a:r>
              <a:rPr lang="en-US" sz="3000" dirty="0">
                <a:latin typeface="Calibri" charset="0"/>
                <a:ea typeface="ＭＳ Ｐゴシック" charset="0"/>
              </a:rPr>
              <a:t> in an activation record instance for subprogram A points to </a:t>
            </a:r>
            <a:r>
              <a:rPr lang="tr-TR" sz="3000" dirty="0" err="1">
                <a:latin typeface="Calibri" charset="0"/>
                <a:ea typeface="ＭＳ Ｐゴシック" charset="0"/>
              </a:rPr>
              <a:t>the</a:t>
            </a:r>
            <a:r>
              <a:rPr lang="tr-TR" sz="3000" dirty="0">
                <a:latin typeface="Calibri" charset="0"/>
                <a:ea typeface="ＭＳ Ｐゴシック" charset="0"/>
              </a:rPr>
              <a:t> </a:t>
            </a:r>
            <a:r>
              <a:rPr lang="tr-TR" sz="3000" dirty="0" err="1">
                <a:latin typeface="Calibri" charset="0"/>
                <a:ea typeface="ＭＳ Ｐゴシック" charset="0"/>
              </a:rPr>
              <a:t>bottom</a:t>
            </a:r>
            <a:r>
              <a:rPr lang="tr-TR" sz="3000" dirty="0">
                <a:latin typeface="Calibri" charset="0"/>
                <a:ea typeface="ＭＳ Ｐゴシック" charset="0"/>
              </a:rPr>
              <a:t> of </a:t>
            </a:r>
            <a:r>
              <a:rPr lang="en-US" sz="3000" dirty="0">
                <a:latin typeface="Calibri" charset="0"/>
                <a:ea typeface="ＭＳ Ｐゴシック" charset="0"/>
              </a:rPr>
              <a:t>one of the activation record instances of A's static parent</a:t>
            </a:r>
          </a:p>
          <a:p>
            <a:pPr eaLnBrk="1" hangingPunct="1">
              <a:lnSpc>
                <a:spcPct val="80000"/>
              </a:lnSpc>
            </a:pPr>
            <a:endParaRPr lang="en-US" sz="3000" dirty="0">
              <a:latin typeface="Calibri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3000" dirty="0">
                <a:latin typeface="Calibri" charset="0"/>
                <a:ea typeface="ＭＳ Ｐゴシック" charset="0"/>
              </a:rPr>
              <a:t>A </a:t>
            </a:r>
            <a:r>
              <a:rPr lang="en-US" sz="3000" i="1" dirty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static chain</a:t>
            </a:r>
            <a:r>
              <a:rPr lang="en-US" sz="3000" dirty="0">
                <a:latin typeface="Calibri" charset="0"/>
                <a:ea typeface="ＭＳ Ｐゴシック" charset="0"/>
              </a:rPr>
              <a:t> is a chain of static links that connects certain activation record instances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dirty="0">
              <a:latin typeface="Calibri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dirty="0">
              <a:latin typeface="Calibri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3000" dirty="0">
                <a:latin typeface="Calibri" charset="0"/>
                <a:ea typeface="ＭＳ Ｐゴシック" charset="0"/>
              </a:rPr>
              <a:t>The static chain from an activation record instance connects it to all of its static ancestors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dirty="0">
              <a:latin typeface="Calibri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3000" i="1" dirty="0" err="1">
                <a:solidFill>
                  <a:srgbClr val="0000FF"/>
                </a:solidFill>
                <a:latin typeface="Calibri" charset="0"/>
                <a:ea typeface="ＭＳ Ｐゴシック" charset="0"/>
              </a:rPr>
              <a:t>Static_depth</a:t>
            </a:r>
            <a:r>
              <a:rPr lang="en-US" sz="3000" dirty="0">
                <a:latin typeface="Calibri" charset="0"/>
                <a:ea typeface="ＭＳ Ｐゴシック" charset="0"/>
              </a:rPr>
              <a:t> is an integer associated with a static scope whose value is the depth of nesting  =&gt; indicates how deeply it is nested in the outermost scope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 idx="4294967295"/>
          </p:nvPr>
        </p:nvSpPr>
        <p:spPr>
          <a:xfrm>
            <a:off x="457200" y="38101"/>
            <a:ext cx="8229600" cy="868362"/>
          </a:xfrm>
        </p:spPr>
        <p:txBody>
          <a:bodyPr anchor="t"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</a:rPr>
              <a:t>Static Scoping </a:t>
            </a:r>
            <a:r>
              <a:rPr lang="en-US" sz="2800">
                <a:latin typeface="Calibri" charset="0"/>
                <a:ea typeface="ＭＳ Ｐゴシック" charset="0"/>
              </a:rPr>
              <a:t>(continued)</a:t>
            </a:r>
          </a:p>
        </p:txBody>
      </p:sp>
      <p:sp>
        <p:nvSpPr>
          <p:cNvPr id="66562" name="Content Placeholder 2"/>
          <p:cNvSpPr>
            <a:spLocks noGrp="1"/>
          </p:cNvSpPr>
          <p:nvPr>
            <p:ph idx="4294967295"/>
          </p:nvPr>
        </p:nvSpPr>
        <p:spPr>
          <a:xfrm>
            <a:off x="228600" y="838200"/>
            <a:ext cx="8763000" cy="5287963"/>
          </a:xfrm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en-US" sz="2800" dirty="0"/>
              <a:t> </a:t>
            </a:r>
            <a:r>
              <a:rPr lang="en-US" sz="2400" dirty="0"/>
              <a:t>A program unit that is not nested inside any other unit has a </a:t>
            </a:r>
            <a:r>
              <a:rPr lang="en-US" sz="2400" dirty="0" err="1"/>
              <a:t>static_depth</a:t>
            </a:r>
            <a:r>
              <a:rPr lang="en-US" sz="2400" dirty="0"/>
              <a:t> of 0.</a:t>
            </a:r>
          </a:p>
          <a:p>
            <a:pPr marL="0" indent="0">
              <a:spcBef>
                <a:spcPts val="0"/>
              </a:spcBef>
            </a:pPr>
            <a:r>
              <a:rPr lang="en-US" sz="2400" dirty="0"/>
              <a:t> A subprogram A is defined in a </a:t>
            </a:r>
            <a:r>
              <a:rPr lang="en-US" sz="2400" dirty="0" err="1"/>
              <a:t>nonnested</a:t>
            </a:r>
            <a:r>
              <a:rPr lang="en-US" sz="2400" dirty="0"/>
              <a:t> program unit, its </a:t>
            </a:r>
            <a:r>
              <a:rPr lang="en-US" sz="2400" dirty="0" err="1"/>
              <a:t>static_depth</a:t>
            </a:r>
            <a:r>
              <a:rPr lang="en-US" sz="2400" dirty="0"/>
              <a:t> is 1. </a:t>
            </a:r>
          </a:p>
          <a:p>
            <a:pPr marL="0" indent="0">
              <a:spcBef>
                <a:spcPts val="0"/>
              </a:spcBef>
            </a:pPr>
            <a:r>
              <a:rPr lang="en-US" sz="2400" dirty="0"/>
              <a:t> If subprogram A contains the definition of a nested subprogram B , then B ’s </a:t>
            </a:r>
            <a:r>
              <a:rPr lang="en-US" sz="2400" dirty="0" err="1"/>
              <a:t>static_depth</a:t>
            </a:r>
            <a:r>
              <a:rPr lang="en-US" sz="2400" dirty="0"/>
              <a:t> is 2.</a:t>
            </a:r>
          </a:p>
          <a:p>
            <a:pPr eaLnBrk="1" hangingPunct="1">
              <a:lnSpc>
                <a:spcPct val="80000"/>
              </a:lnSpc>
            </a:pPr>
            <a:endParaRPr lang="en-US" sz="2800" dirty="0">
              <a:latin typeface="Calibri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 charset="0"/>
                <a:ea typeface="ＭＳ Ｐゴシック" charset="0"/>
              </a:rPr>
              <a:t>The </a:t>
            </a:r>
            <a:r>
              <a:rPr lang="en-US" sz="2400" i="1" dirty="0" err="1">
                <a:solidFill>
                  <a:srgbClr val="0000FF"/>
                </a:solidFill>
                <a:latin typeface="Calibri" charset="0"/>
                <a:ea typeface="ＭＳ Ｐゴシック" charset="0"/>
              </a:rPr>
              <a:t>chain_offset</a:t>
            </a:r>
            <a:r>
              <a:rPr lang="en-US" sz="2400" dirty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 </a:t>
            </a:r>
            <a:r>
              <a:rPr lang="en-US" sz="2400" dirty="0">
                <a:latin typeface="Calibri" charset="0"/>
                <a:ea typeface="ＭＳ Ｐゴシック" charset="0"/>
              </a:rPr>
              <a:t>or </a:t>
            </a:r>
            <a:r>
              <a:rPr lang="en-US" sz="2400" i="1" dirty="0" err="1">
                <a:solidFill>
                  <a:srgbClr val="0000FF"/>
                </a:solidFill>
                <a:latin typeface="Calibri" charset="0"/>
                <a:ea typeface="ＭＳ Ｐゴシック" charset="0"/>
              </a:rPr>
              <a:t>nesting_depth</a:t>
            </a:r>
            <a:r>
              <a:rPr lang="en-US" sz="2400" dirty="0">
                <a:latin typeface="Calibri" charset="0"/>
                <a:ea typeface="ＭＳ Ｐゴシック" charset="0"/>
              </a:rPr>
              <a:t> of a nonlocal reference is the difference between the </a:t>
            </a:r>
            <a:r>
              <a:rPr lang="en-US" sz="2400" dirty="0" err="1">
                <a:latin typeface="Calibri" charset="0"/>
                <a:ea typeface="ＭＳ Ｐゴシック" charset="0"/>
              </a:rPr>
              <a:t>static_depth</a:t>
            </a:r>
            <a:r>
              <a:rPr lang="en-US" sz="2400" dirty="0">
                <a:latin typeface="Calibri" charset="0"/>
                <a:ea typeface="ＭＳ Ｐゴシック" charset="0"/>
              </a:rPr>
              <a:t> of the reference and </a:t>
            </a:r>
            <a:r>
              <a:rPr lang="en-US" sz="2400" dirty="0" err="1">
                <a:latin typeface="Calibri" charset="0"/>
                <a:ea typeface="ＭＳ Ｐゴシック" charset="0"/>
              </a:rPr>
              <a:t>static_depth</a:t>
            </a:r>
            <a:r>
              <a:rPr lang="en-US" sz="2400" dirty="0">
                <a:latin typeface="Calibri" charset="0"/>
                <a:ea typeface="ＭＳ Ｐゴシック" charset="0"/>
              </a:rPr>
              <a:t> of the </a:t>
            </a:r>
            <a:r>
              <a:rPr lang="tr-TR" sz="2400" dirty="0" err="1">
                <a:latin typeface="Calibri" charset="0"/>
                <a:ea typeface="ＭＳ Ｐゴシック" charset="0"/>
              </a:rPr>
              <a:t>procedure</a:t>
            </a:r>
            <a:r>
              <a:rPr lang="en-US" sz="2400" dirty="0">
                <a:latin typeface="Calibri" charset="0"/>
                <a:ea typeface="ＭＳ Ｐゴシック" charset="0"/>
              </a:rPr>
              <a:t> </a:t>
            </a:r>
            <a:r>
              <a:rPr lang="tr-TR" sz="2400" dirty="0">
                <a:latin typeface="Calibri" charset="0"/>
                <a:ea typeface="ＭＳ Ｐゴシック" charset="0"/>
              </a:rPr>
              <a:t>conta</a:t>
            </a:r>
            <a:r>
              <a:rPr lang="en-US" sz="2400" dirty="0" err="1">
                <a:latin typeface="Calibri" charset="0"/>
                <a:ea typeface="ＭＳ Ｐゴシック" charset="0"/>
              </a:rPr>
              <a:t>ining</a:t>
            </a:r>
            <a:r>
              <a:rPr lang="en-US" sz="2400" dirty="0">
                <a:latin typeface="Calibri" charset="0"/>
                <a:ea typeface="ＭＳ Ｐゴシック" charset="0"/>
              </a:rPr>
              <a:t> its declaration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dirty="0">
              <a:latin typeface="Calibri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 charset="0"/>
                <a:ea typeface="ＭＳ Ｐゴシック" charset="0"/>
              </a:rPr>
              <a:t>A reference to a variable can be represented by the pair: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>
                <a:latin typeface="Calibri" charset="0"/>
                <a:ea typeface="ＭＳ Ｐゴシック" charset="0"/>
              </a:rPr>
              <a:t>     </a:t>
            </a:r>
            <a:r>
              <a:rPr lang="en-US" sz="2400" dirty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(</a:t>
            </a:r>
            <a:r>
              <a:rPr lang="en-US" sz="2400" dirty="0" err="1">
                <a:solidFill>
                  <a:srgbClr val="0000FF"/>
                </a:solidFill>
                <a:latin typeface="Calibri" charset="0"/>
                <a:ea typeface="ＭＳ Ｐゴシック" charset="0"/>
              </a:rPr>
              <a:t>chain_offset</a:t>
            </a:r>
            <a:r>
              <a:rPr lang="en-US" sz="2400" dirty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Calibri" charset="0"/>
                <a:ea typeface="ＭＳ Ｐゴシック" charset="0"/>
              </a:rPr>
              <a:t>local_offset</a:t>
            </a:r>
            <a:r>
              <a:rPr lang="en-US" sz="2400" dirty="0">
                <a:solidFill>
                  <a:srgbClr val="0000FF"/>
                </a:solidFill>
                <a:latin typeface="Calibri" charset="0"/>
                <a:ea typeface="ＭＳ Ｐゴシック" charset="0"/>
              </a:rPr>
              <a:t>),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>
                <a:latin typeface="Calibri" charset="0"/>
                <a:ea typeface="ＭＳ Ｐゴシック" charset="0"/>
              </a:rPr>
              <a:t>     where </a:t>
            </a:r>
            <a:r>
              <a:rPr lang="en-US" sz="2400" dirty="0" err="1">
                <a:latin typeface="Calibri" charset="0"/>
                <a:ea typeface="ＭＳ Ｐゴシック" charset="0"/>
              </a:rPr>
              <a:t>local_offset</a:t>
            </a:r>
            <a:r>
              <a:rPr lang="en-US" sz="2400" dirty="0">
                <a:latin typeface="Calibri" charset="0"/>
                <a:ea typeface="ＭＳ Ｐゴシック" charset="0"/>
              </a:rPr>
              <a:t> is the offset in the activation record of the variable being referenced</a:t>
            </a:r>
            <a:endParaRPr lang="en-US" sz="2800" dirty="0">
              <a:latin typeface="Calibri" charset="0"/>
              <a:ea typeface="ＭＳ Ｐゴシック" charset="0"/>
            </a:endParaRPr>
          </a:p>
          <a:p>
            <a:pPr eaLnBrk="1" hangingPunct="1">
              <a:buFontTx/>
              <a:buNone/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66564" name="Slide Number Placeholder 4"/>
          <p:cNvSpPr txBox="1">
            <a:spLocks noGrp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000">
                <a:cs typeface="Arial" charset="0"/>
              </a:rPr>
              <a:t>1-</a:t>
            </a:r>
            <a:fld id="{FEB9EC62-991C-7042-B141-CE869304D679}" type="slidenum">
              <a:rPr lang="en-US" sz="1000">
                <a:cs typeface="Arial" charset="0"/>
              </a:rPr>
              <a:pPr algn="r"/>
              <a:t>34</a:t>
            </a:fld>
            <a:endParaRPr lang="en-US" sz="1000">
              <a:cs typeface="Arial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295400"/>
            <a:ext cx="51816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# Global scope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. . .</a:t>
            </a:r>
          </a:p>
          <a:p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def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f1():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   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def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f2():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       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def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f3():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	. . .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      # end of f3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    . . . 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  # end of f2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. . .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# end of f1</a:t>
            </a:r>
          </a:p>
          <a:p>
            <a:endParaRPr lang="en-US" dirty="0">
              <a:effectLst/>
              <a:latin typeface="Andale Mono" charset="0"/>
              <a:ea typeface="Andale Mono" charset="0"/>
              <a:cs typeface="Andale Mono" charset="0"/>
            </a:endParaRPr>
          </a:p>
          <a:p>
            <a:endParaRPr lang="en-US" dirty="0">
              <a:effectLst/>
              <a:latin typeface="Andale Mono" charset="0"/>
              <a:ea typeface="Andale Mono" charset="0"/>
              <a:cs typeface="Andale Mono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1600" y="1828800"/>
            <a:ext cx="2307042" cy="1754326"/>
          </a:xfrm>
          <a:prstGeom prst="rect">
            <a:avLst/>
          </a:prstGeom>
          <a:solidFill>
            <a:srgbClr val="DFFFD8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Static depth of f1 = 0</a:t>
            </a:r>
          </a:p>
          <a:p>
            <a:endParaRPr lang="en-US" dirty="0"/>
          </a:p>
          <a:p>
            <a:r>
              <a:rPr lang="en-US" dirty="0"/>
              <a:t>Static depth of f2 = 1</a:t>
            </a:r>
          </a:p>
          <a:p>
            <a:endParaRPr lang="en-US" dirty="0"/>
          </a:p>
          <a:p>
            <a:r>
              <a:rPr lang="en-US" dirty="0"/>
              <a:t>Static depth of f3 = 2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in Python</a:t>
            </a:r>
          </a:p>
        </p:txBody>
      </p:sp>
    </p:spTree>
    <p:extLst>
      <p:ext uri="{BB962C8B-B14F-4D97-AF65-F5344CB8AC3E}">
        <p14:creationId xmlns:p14="http://schemas.microsoft.com/office/powerpoint/2010/main" val="14161359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4"/>
          <p:cNvSpPr txBox="1">
            <a:spLocks noGrp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000">
                <a:cs typeface="Arial" charset="0"/>
              </a:rPr>
              <a:t>1-</a:t>
            </a:r>
            <a:fld id="{8F18C91F-0DE7-0D48-967F-A315681F87D6}" type="slidenum">
              <a:rPr lang="en-US" sz="1000">
                <a:cs typeface="Arial" charset="0"/>
              </a:rPr>
              <a:pPr algn="r"/>
              <a:t>36</a:t>
            </a:fld>
            <a:endParaRPr lang="en-US" sz="1000">
              <a:cs typeface="Arial" charset="0"/>
            </a:endParaRP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10200" y="304800"/>
            <a:ext cx="3733800" cy="1066800"/>
          </a:xfrm>
        </p:spPr>
        <p:txBody>
          <a:bodyPr anchor="t"/>
          <a:lstStyle/>
          <a:p>
            <a:pPr eaLnBrk="1" hangingPunct="1"/>
            <a:r>
              <a:rPr lang="en-US" sz="3200">
                <a:latin typeface="Calibri" charset="0"/>
                <a:ea typeface="ＭＳ Ｐゴシック" charset="0"/>
              </a:rPr>
              <a:t>Example Ada Program*</a:t>
            </a:r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81000"/>
            <a:ext cx="6858000" cy="6019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600" b="1" dirty="0">
                <a:latin typeface="Courier New" charset="0"/>
                <a:ea typeface="ＭＳ Ｐゴシック" charset="0"/>
              </a:rPr>
              <a:t>procedure</a:t>
            </a:r>
            <a:r>
              <a:rPr lang="en-US" sz="1600" dirty="0">
                <a:latin typeface="Courier New" charset="0"/>
                <a:ea typeface="ＭＳ Ｐゴシック" charset="0"/>
              </a:rPr>
              <a:t> Main_2 </a:t>
            </a:r>
            <a:r>
              <a:rPr lang="en-US" sz="1600" b="1" dirty="0">
                <a:latin typeface="Courier New" charset="0"/>
                <a:ea typeface="ＭＳ Ｐゴシック" charset="0"/>
              </a:rPr>
              <a:t>is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600" dirty="0">
                <a:latin typeface="Courier New" charset="0"/>
                <a:ea typeface="ＭＳ Ｐゴシック" charset="0"/>
              </a:rPr>
              <a:t>  X : Integer;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600" dirty="0">
                <a:latin typeface="Courier New" charset="0"/>
                <a:ea typeface="ＭＳ Ｐゴシック" charset="0"/>
              </a:rPr>
              <a:t>  </a:t>
            </a:r>
            <a:r>
              <a:rPr lang="en-US" sz="1600" b="1" dirty="0">
                <a:latin typeface="Courier New" charset="0"/>
                <a:ea typeface="ＭＳ Ｐゴシック" charset="0"/>
              </a:rPr>
              <a:t>procedure</a:t>
            </a:r>
            <a:r>
              <a:rPr lang="en-US" sz="1600" dirty="0">
                <a:latin typeface="Courier New" charset="0"/>
                <a:ea typeface="ＭＳ Ｐゴシック" charset="0"/>
              </a:rPr>
              <a:t> </a:t>
            </a:r>
            <a:r>
              <a:rPr lang="en-US" sz="1600" dirty="0" err="1">
                <a:latin typeface="Courier New" charset="0"/>
                <a:ea typeface="ＭＳ Ｐゴシック" charset="0"/>
              </a:rPr>
              <a:t>Bigsub</a:t>
            </a:r>
            <a:r>
              <a:rPr lang="en-US" sz="1600" dirty="0">
                <a:latin typeface="Courier New" charset="0"/>
                <a:ea typeface="ＭＳ Ｐゴシック" charset="0"/>
              </a:rPr>
              <a:t> </a:t>
            </a:r>
            <a:r>
              <a:rPr lang="en-US" sz="1600" b="1" dirty="0">
                <a:latin typeface="Courier New" charset="0"/>
                <a:ea typeface="ＭＳ Ｐゴシック" charset="0"/>
              </a:rPr>
              <a:t>is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600" dirty="0">
                <a:latin typeface="Courier New" charset="0"/>
                <a:ea typeface="ＭＳ Ｐゴシック" charset="0"/>
              </a:rPr>
              <a:t>    A, B, C : Integer;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600" dirty="0">
                <a:latin typeface="Courier New" charset="0"/>
                <a:ea typeface="ＭＳ Ｐゴシック" charset="0"/>
              </a:rPr>
              <a:t>    </a:t>
            </a:r>
            <a:r>
              <a:rPr lang="en-US" sz="1600" b="1" dirty="0">
                <a:latin typeface="Courier New" charset="0"/>
                <a:ea typeface="ＭＳ Ｐゴシック" charset="0"/>
              </a:rPr>
              <a:t>procedure</a:t>
            </a:r>
            <a:r>
              <a:rPr lang="en-US" sz="1600" dirty="0">
                <a:latin typeface="Courier New" charset="0"/>
                <a:ea typeface="ＭＳ Ｐゴシック" charset="0"/>
              </a:rPr>
              <a:t> Sub1 </a:t>
            </a:r>
            <a:r>
              <a:rPr lang="en-US" sz="1600" b="1" dirty="0">
                <a:latin typeface="Courier New" charset="0"/>
                <a:ea typeface="ＭＳ Ｐゴシック" charset="0"/>
              </a:rPr>
              <a:t>is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600" dirty="0">
                <a:latin typeface="Courier New" charset="0"/>
                <a:ea typeface="ＭＳ Ｐゴシック" charset="0"/>
              </a:rPr>
              <a:t>      A, D : Integer;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600" dirty="0">
                <a:latin typeface="Courier New" charset="0"/>
                <a:ea typeface="ＭＳ Ｐゴシック" charset="0"/>
              </a:rPr>
              <a:t>      begin -- of Sub1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600" dirty="0">
                <a:latin typeface="Courier New" charset="0"/>
                <a:ea typeface="ＭＳ Ｐゴシック" charset="0"/>
              </a:rPr>
              <a:t>      A := B + C;  &lt;-----------------------1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600" dirty="0">
                <a:latin typeface="Courier New" charset="0"/>
                <a:ea typeface="ＭＳ Ｐゴシック" charset="0"/>
              </a:rPr>
              <a:t>    </a:t>
            </a:r>
            <a:r>
              <a:rPr lang="en-US" sz="1600" b="1" dirty="0">
                <a:latin typeface="Courier New" charset="0"/>
                <a:ea typeface="ＭＳ Ｐゴシック" charset="0"/>
              </a:rPr>
              <a:t>end</a:t>
            </a:r>
            <a:r>
              <a:rPr lang="en-US" sz="1600" dirty="0">
                <a:latin typeface="Courier New" charset="0"/>
                <a:ea typeface="ＭＳ Ｐゴシック" charset="0"/>
              </a:rPr>
              <a:t>;  -- of Sub1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600" dirty="0">
                <a:latin typeface="Courier New" charset="0"/>
                <a:ea typeface="ＭＳ Ｐゴシック" charset="0"/>
              </a:rPr>
              <a:t>    </a:t>
            </a:r>
            <a:r>
              <a:rPr lang="en-US" sz="1600" b="1" dirty="0">
                <a:latin typeface="Courier New" charset="0"/>
                <a:ea typeface="ＭＳ Ｐゴシック" charset="0"/>
              </a:rPr>
              <a:t>procedure</a:t>
            </a:r>
            <a:r>
              <a:rPr lang="en-US" sz="1600" dirty="0">
                <a:latin typeface="Courier New" charset="0"/>
                <a:ea typeface="ＭＳ Ｐゴシック" charset="0"/>
              </a:rPr>
              <a:t> Sub2(X : Integer) </a:t>
            </a:r>
            <a:r>
              <a:rPr lang="en-US" sz="1600" b="1" dirty="0">
                <a:latin typeface="Courier New" charset="0"/>
                <a:ea typeface="ＭＳ Ｐゴシック" charset="0"/>
              </a:rPr>
              <a:t>is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600" dirty="0">
                <a:latin typeface="Courier New" charset="0"/>
                <a:ea typeface="ＭＳ Ｐゴシック" charset="0"/>
              </a:rPr>
              <a:t>      B</a:t>
            </a:r>
            <a:r>
              <a:rPr lang="en-US" sz="1600" b="1" dirty="0">
                <a:latin typeface="Courier New" charset="0"/>
                <a:ea typeface="ＭＳ Ｐゴシック" charset="0"/>
              </a:rPr>
              <a:t>,</a:t>
            </a:r>
            <a:r>
              <a:rPr lang="en-US" sz="1600" dirty="0">
                <a:latin typeface="Courier New" charset="0"/>
                <a:ea typeface="ＭＳ Ｐゴシック" charset="0"/>
              </a:rPr>
              <a:t> E : Integer;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600" dirty="0">
                <a:latin typeface="Courier New" charset="0"/>
                <a:ea typeface="ＭＳ Ｐゴシック" charset="0"/>
              </a:rPr>
              <a:t>      </a:t>
            </a:r>
            <a:r>
              <a:rPr lang="en-US" sz="1600" b="1" dirty="0">
                <a:latin typeface="Courier New" charset="0"/>
                <a:ea typeface="ＭＳ Ｐゴシック" charset="0"/>
              </a:rPr>
              <a:t>procedure</a:t>
            </a:r>
            <a:r>
              <a:rPr lang="en-US" sz="1600" dirty="0">
                <a:latin typeface="Courier New" charset="0"/>
                <a:ea typeface="ＭＳ Ｐゴシック" charset="0"/>
              </a:rPr>
              <a:t> Sub3 </a:t>
            </a:r>
            <a:r>
              <a:rPr lang="en-US" sz="1600" b="1" dirty="0">
                <a:latin typeface="Courier New" charset="0"/>
                <a:ea typeface="ＭＳ Ｐゴシック" charset="0"/>
              </a:rPr>
              <a:t>is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600" dirty="0">
                <a:latin typeface="Courier New" charset="0"/>
                <a:ea typeface="ＭＳ Ｐゴシック" charset="0"/>
              </a:rPr>
              <a:t>        C, E : Integer;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600" dirty="0">
                <a:latin typeface="Courier New" charset="0"/>
                <a:ea typeface="ＭＳ Ｐゴシック" charset="0"/>
              </a:rPr>
              <a:t>        </a:t>
            </a:r>
            <a:r>
              <a:rPr lang="en-US" sz="1600" b="1" dirty="0">
                <a:latin typeface="Courier New" charset="0"/>
                <a:ea typeface="ＭＳ Ｐゴシック" charset="0"/>
              </a:rPr>
              <a:t>begin</a:t>
            </a:r>
            <a:r>
              <a:rPr lang="en-US" sz="1600" dirty="0">
                <a:latin typeface="Courier New" charset="0"/>
                <a:ea typeface="ＭＳ Ｐゴシック" charset="0"/>
              </a:rPr>
              <a:t> -- of Sub3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600" dirty="0">
                <a:latin typeface="Courier New" charset="0"/>
                <a:ea typeface="ＭＳ Ｐゴシック" charset="0"/>
              </a:rPr>
              <a:t>        Sub1;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600" dirty="0">
                <a:latin typeface="Courier New" charset="0"/>
                <a:ea typeface="ＭＳ Ｐゴシック" charset="0"/>
              </a:rPr>
              <a:t>        E := B + A:   &lt;--------------------2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600" dirty="0">
                <a:latin typeface="Courier New" charset="0"/>
                <a:ea typeface="ＭＳ Ｐゴシック" charset="0"/>
              </a:rPr>
              <a:t>        </a:t>
            </a:r>
            <a:r>
              <a:rPr lang="en-US" sz="1600" b="1" dirty="0">
                <a:latin typeface="Courier New" charset="0"/>
                <a:ea typeface="ＭＳ Ｐゴシック" charset="0"/>
              </a:rPr>
              <a:t>end</a:t>
            </a:r>
            <a:r>
              <a:rPr lang="en-US" sz="1600" dirty="0">
                <a:latin typeface="Courier New" charset="0"/>
                <a:ea typeface="ＭＳ Ｐゴシック" charset="0"/>
              </a:rPr>
              <a:t>; -- of Sub3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600" dirty="0">
                <a:latin typeface="Courier New" charset="0"/>
                <a:ea typeface="ＭＳ Ｐゴシック" charset="0"/>
              </a:rPr>
              <a:t>      </a:t>
            </a:r>
            <a:r>
              <a:rPr lang="en-US" sz="1600" b="1" dirty="0">
                <a:latin typeface="Courier New" charset="0"/>
                <a:ea typeface="ＭＳ Ｐゴシック" charset="0"/>
              </a:rPr>
              <a:t>begin</a:t>
            </a:r>
            <a:r>
              <a:rPr lang="en-US" sz="1600" dirty="0">
                <a:latin typeface="Courier New" charset="0"/>
                <a:ea typeface="ＭＳ Ｐゴシック" charset="0"/>
              </a:rPr>
              <a:t> -- of Sub2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600" dirty="0">
                <a:latin typeface="Courier New" charset="0"/>
                <a:ea typeface="ＭＳ Ｐゴシック" charset="0"/>
              </a:rPr>
              <a:t>      Sub3;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600" dirty="0">
                <a:latin typeface="Courier New" charset="0"/>
                <a:ea typeface="ＭＳ Ｐゴシック" charset="0"/>
              </a:rPr>
              <a:t>      A := D + E;  &lt;-----------------------3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600" dirty="0">
                <a:latin typeface="Courier New" charset="0"/>
                <a:ea typeface="ＭＳ Ｐゴシック" charset="0"/>
              </a:rPr>
              <a:t>      </a:t>
            </a:r>
            <a:r>
              <a:rPr lang="en-US" sz="1600" b="1" dirty="0">
                <a:latin typeface="Courier New" charset="0"/>
                <a:ea typeface="ＭＳ Ｐゴシック" charset="0"/>
              </a:rPr>
              <a:t>end</a:t>
            </a:r>
            <a:r>
              <a:rPr lang="en-US" sz="1600" dirty="0">
                <a:latin typeface="Courier New" charset="0"/>
                <a:ea typeface="ＭＳ Ｐゴシック" charset="0"/>
              </a:rPr>
              <a:t>; -- of Sub2 }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600" dirty="0">
                <a:latin typeface="Courier New" charset="0"/>
                <a:ea typeface="ＭＳ Ｐゴシック" charset="0"/>
              </a:rPr>
              <a:t>    </a:t>
            </a:r>
            <a:r>
              <a:rPr lang="en-US" sz="1600" b="1" dirty="0">
                <a:latin typeface="Courier New" charset="0"/>
                <a:ea typeface="ＭＳ Ｐゴシック" charset="0"/>
              </a:rPr>
              <a:t>begin</a:t>
            </a:r>
            <a:r>
              <a:rPr lang="en-US" sz="1600" dirty="0">
                <a:latin typeface="Courier New" charset="0"/>
                <a:ea typeface="ＭＳ Ｐゴシック" charset="0"/>
              </a:rPr>
              <a:t> -- of </a:t>
            </a:r>
            <a:r>
              <a:rPr lang="en-US" sz="1600" dirty="0" err="1">
                <a:latin typeface="Courier New" charset="0"/>
                <a:ea typeface="ＭＳ Ｐゴシック" charset="0"/>
              </a:rPr>
              <a:t>Bigsub</a:t>
            </a:r>
            <a:endParaRPr lang="en-US" sz="1600" dirty="0">
              <a:latin typeface="Courier New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600" dirty="0">
                <a:latin typeface="Courier New" charset="0"/>
                <a:ea typeface="ＭＳ Ｐゴシック" charset="0"/>
              </a:rPr>
              <a:t>    Sub2(7);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600" dirty="0">
                <a:latin typeface="Courier New" charset="0"/>
                <a:ea typeface="ＭＳ Ｐゴシック" charset="0"/>
              </a:rPr>
              <a:t>    </a:t>
            </a:r>
            <a:r>
              <a:rPr lang="en-US" sz="1600" b="1" dirty="0">
                <a:latin typeface="Courier New" charset="0"/>
                <a:ea typeface="ＭＳ Ｐゴシック" charset="0"/>
              </a:rPr>
              <a:t>end</a:t>
            </a:r>
            <a:r>
              <a:rPr lang="en-US" sz="1600" dirty="0">
                <a:latin typeface="Courier New" charset="0"/>
                <a:ea typeface="ＭＳ Ｐゴシック" charset="0"/>
              </a:rPr>
              <a:t>; -- of </a:t>
            </a:r>
            <a:r>
              <a:rPr lang="en-US" sz="1600" dirty="0" err="1">
                <a:latin typeface="Courier New" charset="0"/>
                <a:ea typeface="ＭＳ Ｐゴシック" charset="0"/>
              </a:rPr>
              <a:t>Bigsub</a:t>
            </a:r>
            <a:endParaRPr lang="en-US" sz="1600" dirty="0">
              <a:latin typeface="Courier New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600" dirty="0">
                <a:latin typeface="Courier New" charset="0"/>
                <a:ea typeface="ＭＳ Ｐゴシック" charset="0"/>
              </a:rPr>
              <a:t>  </a:t>
            </a:r>
            <a:r>
              <a:rPr lang="en-US" sz="1600" b="1" dirty="0">
                <a:latin typeface="Courier New" charset="0"/>
                <a:ea typeface="ＭＳ Ｐゴシック" charset="0"/>
              </a:rPr>
              <a:t>begin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600" dirty="0">
                <a:latin typeface="Courier New" charset="0"/>
                <a:ea typeface="ＭＳ Ｐゴシック" charset="0"/>
              </a:rPr>
              <a:t>  </a:t>
            </a:r>
            <a:r>
              <a:rPr lang="en-US" sz="1600" dirty="0" err="1">
                <a:latin typeface="Courier New" charset="0"/>
                <a:ea typeface="ＭＳ Ｐゴシック" charset="0"/>
              </a:rPr>
              <a:t>Bigsub</a:t>
            </a:r>
            <a:r>
              <a:rPr lang="en-US" sz="1600" dirty="0">
                <a:latin typeface="Courier New" charset="0"/>
                <a:ea typeface="ＭＳ Ｐゴシック" charset="0"/>
              </a:rPr>
              <a:t>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600" b="1" dirty="0">
                <a:latin typeface="Courier New" charset="0"/>
                <a:ea typeface="ＭＳ Ｐゴシック" charset="0"/>
              </a:rPr>
              <a:t>end</a:t>
            </a:r>
            <a:r>
              <a:rPr lang="en-US" sz="1600" dirty="0">
                <a:latin typeface="Courier New" charset="0"/>
                <a:ea typeface="ＭＳ Ｐゴシック" charset="0"/>
              </a:rPr>
              <a:t>; of Main_2 }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4"/>
          <p:cNvSpPr txBox="1">
            <a:spLocks noGrp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000">
                <a:cs typeface="Arial" charset="0"/>
              </a:rPr>
              <a:t>1-</a:t>
            </a:r>
            <a:fld id="{827B904B-74A2-8846-B46D-026807AF009A}" type="slidenum">
              <a:rPr lang="en-US" sz="1000">
                <a:cs typeface="Arial" charset="0"/>
              </a:rPr>
              <a:pPr algn="r"/>
              <a:t>37</a:t>
            </a:fld>
            <a:endParaRPr lang="en-US" sz="1000">
              <a:cs typeface="Arial" charset="0"/>
            </a:endParaRPr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en-US" sz="3200">
                <a:latin typeface="Calibri" charset="0"/>
                <a:ea typeface="ＭＳ Ｐゴシック" charset="0"/>
              </a:rPr>
              <a:t>Example Ada Program (continued)</a:t>
            </a:r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800">
                <a:latin typeface="Calibri" charset="0"/>
                <a:ea typeface="ＭＳ Ｐゴシック" charset="0"/>
              </a:rPr>
              <a:t>Call sequence for </a:t>
            </a:r>
            <a:r>
              <a:rPr lang="en-US" sz="2400">
                <a:latin typeface="Courier New" charset="0"/>
                <a:ea typeface="ＭＳ Ｐゴシック" charset="0"/>
                <a:cs typeface="Courier New" charset="0"/>
              </a:rPr>
              <a:t>Main_2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>
                <a:latin typeface="Courier New" charset="0"/>
                <a:ea typeface="ＭＳ Ｐゴシック" charset="0"/>
                <a:cs typeface="Courier New" charset="0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>
                <a:latin typeface="Calibri" charset="0"/>
                <a:ea typeface="ＭＳ Ｐゴシック" charset="0"/>
              </a:rPr>
              <a:t>   	</a:t>
            </a:r>
            <a:r>
              <a:rPr lang="en-US" sz="2400">
                <a:latin typeface="Courier New" charset="0"/>
                <a:ea typeface="ＭＳ Ｐゴシック" charset="0"/>
                <a:cs typeface="Courier New" charset="0"/>
              </a:rPr>
              <a:t>Main_2</a:t>
            </a:r>
            <a:r>
              <a:rPr lang="en-US" sz="2400">
                <a:latin typeface="Calibri" charset="0"/>
                <a:ea typeface="ＭＳ Ｐゴシック" charset="0"/>
              </a:rPr>
              <a:t> </a:t>
            </a:r>
            <a:r>
              <a:rPr lang="en-US" sz="2800">
                <a:latin typeface="Calibri" charset="0"/>
                <a:ea typeface="ＭＳ Ｐゴシック" charset="0"/>
              </a:rPr>
              <a:t>calls </a:t>
            </a:r>
            <a:r>
              <a:rPr lang="en-US" sz="2400">
                <a:latin typeface="Courier New" charset="0"/>
                <a:ea typeface="ＭＳ Ｐゴシック" charset="0"/>
                <a:cs typeface="Courier New" charset="0"/>
              </a:rPr>
              <a:t>Bigsub</a:t>
            </a:r>
            <a:endParaRPr lang="en-US" sz="2800">
              <a:latin typeface="Courier New" charset="0"/>
              <a:ea typeface="ＭＳ Ｐゴシック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>
                <a:latin typeface="Calibri" charset="0"/>
                <a:ea typeface="ＭＳ Ｐゴシック" charset="0"/>
              </a:rPr>
              <a:t>   	</a:t>
            </a:r>
            <a:r>
              <a:rPr lang="en-US" sz="2400">
                <a:latin typeface="Courier New" charset="0"/>
                <a:ea typeface="ＭＳ Ｐゴシック" charset="0"/>
                <a:cs typeface="Courier New" charset="0"/>
              </a:rPr>
              <a:t>Bigsub</a:t>
            </a:r>
            <a:r>
              <a:rPr lang="en-US" sz="2800">
                <a:latin typeface="Calibri" charset="0"/>
                <a:ea typeface="ＭＳ Ｐゴシック" charset="0"/>
              </a:rPr>
              <a:t> calls </a:t>
            </a:r>
            <a:r>
              <a:rPr lang="en-US" sz="2400">
                <a:latin typeface="Courier New" charset="0"/>
                <a:ea typeface="ＭＳ Ｐゴシック" charset="0"/>
                <a:cs typeface="Courier New" charset="0"/>
              </a:rPr>
              <a:t>Sub2</a:t>
            </a:r>
            <a:endParaRPr lang="en-US" sz="2800">
              <a:latin typeface="Courier New" charset="0"/>
              <a:ea typeface="ＭＳ Ｐゴシック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>
                <a:latin typeface="Calibri" charset="0"/>
                <a:ea typeface="ＭＳ Ｐゴシック" charset="0"/>
              </a:rPr>
              <a:t>   	</a:t>
            </a:r>
            <a:r>
              <a:rPr lang="en-US" sz="2400">
                <a:latin typeface="Courier New" charset="0"/>
                <a:ea typeface="ＭＳ Ｐゴシック" charset="0"/>
                <a:cs typeface="Courier New" charset="0"/>
              </a:rPr>
              <a:t>Sub2</a:t>
            </a:r>
            <a:r>
              <a:rPr lang="en-US" sz="2800">
                <a:latin typeface="Calibri" charset="0"/>
                <a:ea typeface="ＭＳ Ｐゴシック" charset="0"/>
              </a:rPr>
              <a:t> calls </a:t>
            </a:r>
            <a:r>
              <a:rPr lang="en-US" sz="2400">
                <a:latin typeface="Courier New" charset="0"/>
                <a:ea typeface="ＭＳ Ｐゴシック" charset="0"/>
                <a:cs typeface="Courier New" charset="0"/>
              </a:rPr>
              <a:t>Sub3</a:t>
            </a:r>
            <a:endParaRPr lang="en-US" sz="2800">
              <a:latin typeface="Courier New" charset="0"/>
              <a:ea typeface="ＭＳ Ｐゴシック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>
                <a:latin typeface="Calibri" charset="0"/>
                <a:ea typeface="ＭＳ Ｐゴシック" charset="0"/>
              </a:rPr>
              <a:t>   	</a:t>
            </a:r>
            <a:r>
              <a:rPr lang="en-US" sz="2400">
                <a:latin typeface="Courier New" charset="0"/>
                <a:ea typeface="ＭＳ Ｐゴシック" charset="0"/>
                <a:cs typeface="Courier New" charset="0"/>
              </a:rPr>
              <a:t>Sub3</a:t>
            </a:r>
            <a:r>
              <a:rPr lang="en-US" sz="2800">
                <a:latin typeface="Calibri" charset="0"/>
                <a:ea typeface="ＭＳ Ｐゴシック" charset="0"/>
              </a:rPr>
              <a:t> calls </a:t>
            </a:r>
            <a:r>
              <a:rPr lang="en-US" sz="2400">
                <a:latin typeface="Courier New" charset="0"/>
                <a:ea typeface="ＭＳ Ｐゴシック" charset="0"/>
                <a:cs typeface="Courier New" charset="0"/>
              </a:rPr>
              <a:t>Sub1</a:t>
            </a:r>
            <a:endParaRPr lang="en-US" sz="4400">
              <a:latin typeface="Courier New" charset="0"/>
              <a:ea typeface="ＭＳ Ｐゴシック" charset="0"/>
              <a:cs typeface="Courier New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4"/>
          <p:cNvSpPr txBox="1">
            <a:spLocks noGrp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000">
                <a:cs typeface="Arial" charset="0"/>
              </a:rPr>
              <a:t>1-</a:t>
            </a:r>
            <a:fld id="{FEB18C97-344D-6545-B65E-59D974A83DAA}" type="slidenum">
              <a:rPr lang="en-US" sz="1000">
                <a:cs typeface="Arial" charset="0"/>
              </a:rPr>
              <a:pPr algn="r"/>
              <a:t>38</a:t>
            </a:fld>
            <a:endParaRPr lang="en-US" sz="1000">
              <a:cs typeface="Arial" charset="0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0"/>
            <a:ext cx="4267200" cy="1676400"/>
          </a:xfrm>
        </p:spPr>
        <p:txBody>
          <a:bodyPr anchor="t"/>
          <a:lstStyle/>
          <a:p>
            <a:pPr algn="l" eaLnBrk="1" hangingPunct="1"/>
            <a:r>
              <a:rPr lang="en-US">
                <a:latin typeface="Calibri" charset="0"/>
                <a:ea typeface="ＭＳ Ｐゴシック" charset="0"/>
              </a:rPr>
              <a:t>Stack Contents at Position 1</a:t>
            </a:r>
          </a:p>
        </p:txBody>
      </p:sp>
      <p:pic>
        <p:nvPicPr>
          <p:cNvPr id="7168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8600"/>
            <a:ext cx="31623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4"/>
          <p:cNvSpPr txBox="1">
            <a:spLocks noGrp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000">
                <a:cs typeface="Arial" charset="0"/>
              </a:rPr>
              <a:t>1-</a:t>
            </a:r>
            <a:fld id="{8F18C91F-0DE7-0D48-967F-A315681F87D6}" type="slidenum">
              <a:rPr lang="en-US" sz="1000">
                <a:cs typeface="Arial" charset="0"/>
              </a:rPr>
              <a:pPr algn="r"/>
              <a:t>39</a:t>
            </a:fld>
            <a:endParaRPr lang="en-US" sz="1000">
              <a:cs typeface="Arial" charset="0"/>
            </a:endParaRP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228600" y="-30480"/>
            <a:ext cx="5257800" cy="579120"/>
          </a:xfrm>
        </p:spPr>
        <p:txBody>
          <a:bodyPr anchor="t"/>
          <a:lstStyle/>
          <a:p>
            <a:pPr eaLnBrk="1" hangingPunct="1"/>
            <a:r>
              <a:rPr lang="en-US" sz="3200" dirty="0">
                <a:latin typeface="Calibri" charset="0"/>
                <a:ea typeface="ＭＳ Ｐゴシック" charset="0"/>
              </a:rPr>
              <a:t>Example Ada Program</a:t>
            </a:r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81000"/>
            <a:ext cx="6858000" cy="6019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600" b="1" dirty="0">
                <a:latin typeface="Courier New" charset="0"/>
                <a:ea typeface="ＭＳ Ｐゴシック" charset="0"/>
              </a:rPr>
              <a:t>procedure</a:t>
            </a:r>
            <a:r>
              <a:rPr lang="en-US" sz="1600" dirty="0">
                <a:latin typeface="Courier New" charset="0"/>
                <a:ea typeface="ＭＳ Ｐゴシック" charset="0"/>
              </a:rPr>
              <a:t> Main_2 </a:t>
            </a:r>
            <a:r>
              <a:rPr lang="en-US" sz="1600" b="1" dirty="0">
                <a:latin typeface="Courier New" charset="0"/>
                <a:ea typeface="ＭＳ Ｐゴシック" charset="0"/>
              </a:rPr>
              <a:t>is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600" dirty="0">
                <a:latin typeface="Courier New" charset="0"/>
                <a:ea typeface="ＭＳ Ｐゴシック" charset="0"/>
              </a:rPr>
              <a:t>  X : Integer;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600" dirty="0">
                <a:latin typeface="Courier New" charset="0"/>
                <a:ea typeface="ＭＳ Ｐゴシック" charset="0"/>
              </a:rPr>
              <a:t>  </a:t>
            </a:r>
            <a:r>
              <a:rPr lang="en-US" sz="1600" b="1" dirty="0">
                <a:latin typeface="Courier New" charset="0"/>
                <a:ea typeface="ＭＳ Ｐゴシック" charset="0"/>
              </a:rPr>
              <a:t>procedure</a:t>
            </a:r>
            <a:r>
              <a:rPr lang="en-US" sz="1600" dirty="0">
                <a:latin typeface="Courier New" charset="0"/>
                <a:ea typeface="ＭＳ Ｐゴシック" charset="0"/>
              </a:rPr>
              <a:t> </a:t>
            </a:r>
            <a:r>
              <a:rPr lang="en-US" sz="1600" dirty="0" err="1">
                <a:latin typeface="Courier New" charset="0"/>
                <a:ea typeface="ＭＳ Ｐゴシック" charset="0"/>
              </a:rPr>
              <a:t>Bigsub</a:t>
            </a:r>
            <a:r>
              <a:rPr lang="en-US" sz="1600" dirty="0">
                <a:latin typeface="Courier New" charset="0"/>
                <a:ea typeface="ＭＳ Ｐゴシック" charset="0"/>
              </a:rPr>
              <a:t> </a:t>
            </a:r>
            <a:r>
              <a:rPr lang="en-US" sz="1600" b="1" dirty="0">
                <a:latin typeface="Courier New" charset="0"/>
                <a:ea typeface="ＭＳ Ｐゴシック" charset="0"/>
              </a:rPr>
              <a:t>is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600" dirty="0">
                <a:latin typeface="Courier New" charset="0"/>
                <a:ea typeface="ＭＳ Ｐゴシック" charset="0"/>
              </a:rPr>
              <a:t>    A, B, C : Integer;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600" dirty="0">
                <a:latin typeface="Courier New" charset="0"/>
                <a:ea typeface="ＭＳ Ｐゴシック" charset="0"/>
              </a:rPr>
              <a:t>    </a:t>
            </a:r>
            <a:r>
              <a:rPr lang="en-US" sz="1600" b="1" dirty="0">
                <a:latin typeface="Courier New" charset="0"/>
                <a:ea typeface="ＭＳ Ｐゴシック" charset="0"/>
              </a:rPr>
              <a:t>procedure</a:t>
            </a:r>
            <a:r>
              <a:rPr lang="en-US" sz="1600" dirty="0">
                <a:latin typeface="Courier New" charset="0"/>
                <a:ea typeface="ＭＳ Ｐゴシック" charset="0"/>
              </a:rPr>
              <a:t> Sub1 </a:t>
            </a:r>
            <a:r>
              <a:rPr lang="en-US" sz="1600" b="1" dirty="0">
                <a:latin typeface="Courier New" charset="0"/>
                <a:ea typeface="ＭＳ Ｐゴシック" charset="0"/>
              </a:rPr>
              <a:t>is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600" dirty="0">
                <a:latin typeface="Courier New" charset="0"/>
                <a:ea typeface="ＭＳ Ｐゴシック" charset="0"/>
              </a:rPr>
              <a:t>      A, D : Integer;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600" dirty="0">
                <a:latin typeface="Courier New" charset="0"/>
                <a:ea typeface="ＭＳ Ｐゴシック" charset="0"/>
              </a:rPr>
              <a:t>      begin -- of Sub1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600" dirty="0">
                <a:latin typeface="Courier New" charset="0"/>
                <a:ea typeface="ＭＳ Ｐゴシック" charset="0"/>
              </a:rPr>
              <a:t>      A := B + C;  &lt;-----------------------1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600" dirty="0">
                <a:latin typeface="Courier New" charset="0"/>
                <a:ea typeface="ＭＳ Ｐゴシック" charset="0"/>
              </a:rPr>
              <a:t>    </a:t>
            </a:r>
            <a:r>
              <a:rPr lang="en-US" sz="1600" b="1" dirty="0">
                <a:latin typeface="Courier New" charset="0"/>
                <a:ea typeface="ＭＳ Ｐゴシック" charset="0"/>
              </a:rPr>
              <a:t>end</a:t>
            </a:r>
            <a:r>
              <a:rPr lang="en-US" sz="1600" dirty="0">
                <a:latin typeface="Courier New" charset="0"/>
                <a:ea typeface="ＭＳ Ｐゴシック" charset="0"/>
              </a:rPr>
              <a:t>;  -- of Sub1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600" dirty="0">
                <a:latin typeface="Courier New" charset="0"/>
                <a:ea typeface="ＭＳ Ｐゴシック" charset="0"/>
              </a:rPr>
              <a:t>    </a:t>
            </a:r>
            <a:r>
              <a:rPr lang="en-US" sz="1600" b="1" dirty="0">
                <a:latin typeface="Courier New" charset="0"/>
                <a:ea typeface="ＭＳ Ｐゴシック" charset="0"/>
              </a:rPr>
              <a:t>procedure</a:t>
            </a:r>
            <a:r>
              <a:rPr lang="en-US" sz="1600" dirty="0">
                <a:latin typeface="Courier New" charset="0"/>
                <a:ea typeface="ＭＳ Ｐゴシック" charset="0"/>
              </a:rPr>
              <a:t> Sub2(X : Integer) </a:t>
            </a:r>
            <a:r>
              <a:rPr lang="en-US" sz="1600" b="1" dirty="0">
                <a:latin typeface="Courier New" charset="0"/>
                <a:ea typeface="ＭＳ Ｐゴシック" charset="0"/>
              </a:rPr>
              <a:t>is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600" dirty="0">
                <a:latin typeface="Courier New" charset="0"/>
                <a:ea typeface="ＭＳ Ｐゴシック" charset="0"/>
              </a:rPr>
              <a:t>      B</a:t>
            </a:r>
            <a:r>
              <a:rPr lang="en-US" sz="1600" b="1" dirty="0">
                <a:latin typeface="Courier New" charset="0"/>
                <a:ea typeface="ＭＳ Ｐゴシック" charset="0"/>
              </a:rPr>
              <a:t>,</a:t>
            </a:r>
            <a:r>
              <a:rPr lang="en-US" sz="1600" dirty="0">
                <a:latin typeface="Courier New" charset="0"/>
                <a:ea typeface="ＭＳ Ｐゴシック" charset="0"/>
              </a:rPr>
              <a:t> E : Integer;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600" dirty="0">
                <a:latin typeface="Courier New" charset="0"/>
                <a:ea typeface="ＭＳ Ｐゴシック" charset="0"/>
              </a:rPr>
              <a:t>      </a:t>
            </a:r>
            <a:r>
              <a:rPr lang="en-US" sz="1600" b="1" dirty="0">
                <a:latin typeface="Courier New" charset="0"/>
                <a:ea typeface="ＭＳ Ｐゴシック" charset="0"/>
              </a:rPr>
              <a:t>procedure</a:t>
            </a:r>
            <a:r>
              <a:rPr lang="en-US" sz="1600" dirty="0">
                <a:latin typeface="Courier New" charset="0"/>
                <a:ea typeface="ＭＳ Ｐゴシック" charset="0"/>
              </a:rPr>
              <a:t> Sub3 </a:t>
            </a:r>
            <a:r>
              <a:rPr lang="en-US" sz="1600" b="1" dirty="0">
                <a:latin typeface="Courier New" charset="0"/>
                <a:ea typeface="ＭＳ Ｐゴシック" charset="0"/>
              </a:rPr>
              <a:t>is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600" dirty="0">
                <a:latin typeface="Courier New" charset="0"/>
                <a:ea typeface="ＭＳ Ｐゴシック" charset="0"/>
              </a:rPr>
              <a:t>        C, E : Integer;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600" dirty="0">
                <a:latin typeface="Courier New" charset="0"/>
                <a:ea typeface="ＭＳ Ｐゴシック" charset="0"/>
              </a:rPr>
              <a:t>        </a:t>
            </a:r>
            <a:r>
              <a:rPr lang="en-US" sz="1600" b="1" dirty="0">
                <a:latin typeface="Courier New" charset="0"/>
                <a:ea typeface="ＭＳ Ｐゴシック" charset="0"/>
              </a:rPr>
              <a:t>begin</a:t>
            </a:r>
            <a:r>
              <a:rPr lang="en-US" sz="1600" dirty="0">
                <a:latin typeface="Courier New" charset="0"/>
                <a:ea typeface="ＭＳ Ｐゴシック" charset="0"/>
              </a:rPr>
              <a:t> -- of Sub3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600" dirty="0">
                <a:latin typeface="Courier New" charset="0"/>
                <a:ea typeface="ＭＳ Ｐゴシック" charset="0"/>
              </a:rPr>
              <a:t>        Sub1;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600" dirty="0">
                <a:latin typeface="Courier New" charset="0"/>
                <a:ea typeface="ＭＳ Ｐゴシック" charset="0"/>
              </a:rPr>
              <a:t>        E := B + A:   &lt;--------------------2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600" dirty="0">
                <a:latin typeface="Courier New" charset="0"/>
                <a:ea typeface="ＭＳ Ｐゴシック" charset="0"/>
              </a:rPr>
              <a:t>        </a:t>
            </a:r>
            <a:r>
              <a:rPr lang="en-US" sz="1600" b="1" dirty="0">
                <a:latin typeface="Courier New" charset="0"/>
                <a:ea typeface="ＭＳ Ｐゴシック" charset="0"/>
              </a:rPr>
              <a:t>end</a:t>
            </a:r>
            <a:r>
              <a:rPr lang="en-US" sz="1600" dirty="0">
                <a:latin typeface="Courier New" charset="0"/>
                <a:ea typeface="ＭＳ Ｐゴシック" charset="0"/>
              </a:rPr>
              <a:t>; -- of Sub3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600" dirty="0">
                <a:latin typeface="Courier New" charset="0"/>
                <a:ea typeface="ＭＳ Ｐゴシック" charset="0"/>
              </a:rPr>
              <a:t>      </a:t>
            </a:r>
            <a:r>
              <a:rPr lang="en-US" sz="1600" b="1" dirty="0">
                <a:latin typeface="Courier New" charset="0"/>
                <a:ea typeface="ＭＳ Ｐゴシック" charset="0"/>
              </a:rPr>
              <a:t>begin</a:t>
            </a:r>
            <a:r>
              <a:rPr lang="en-US" sz="1600" dirty="0">
                <a:latin typeface="Courier New" charset="0"/>
                <a:ea typeface="ＭＳ Ｐゴシック" charset="0"/>
              </a:rPr>
              <a:t> -- of Sub2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600" dirty="0">
                <a:latin typeface="Courier New" charset="0"/>
                <a:ea typeface="ＭＳ Ｐゴシック" charset="0"/>
              </a:rPr>
              <a:t>      Sub3;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600" dirty="0">
                <a:latin typeface="Courier New" charset="0"/>
                <a:ea typeface="ＭＳ Ｐゴシック" charset="0"/>
              </a:rPr>
              <a:t>      A := D + E;  &lt;-----------------------3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600" dirty="0">
                <a:latin typeface="Courier New" charset="0"/>
                <a:ea typeface="ＭＳ Ｐゴシック" charset="0"/>
              </a:rPr>
              <a:t>      </a:t>
            </a:r>
            <a:r>
              <a:rPr lang="en-US" sz="1600" b="1" dirty="0">
                <a:latin typeface="Courier New" charset="0"/>
                <a:ea typeface="ＭＳ Ｐゴシック" charset="0"/>
              </a:rPr>
              <a:t>end</a:t>
            </a:r>
            <a:r>
              <a:rPr lang="en-US" sz="1600" dirty="0">
                <a:latin typeface="Courier New" charset="0"/>
                <a:ea typeface="ＭＳ Ｐゴシック" charset="0"/>
              </a:rPr>
              <a:t>; -- of Sub2 }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600" dirty="0">
                <a:latin typeface="Courier New" charset="0"/>
                <a:ea typeface="ＭＳ Ｐゴシック" charset="0"/>
              </a:rPr>
              <a:t>    </a:t>
            </a:r>
            <a:r>
              <a:rPr lang="en-US" sz="1600" b="1" dirty="0">
                <a:latin typeface="Courier New" charset="0"/>
                <a:ea typeface="ＭＳ Ｐゴシック" charset="0"/>
              </a:rPr>
              <a:t>begin</a:t>
            </a:r>
            <a:r>
              <a:rPr lang="en-US" sz="1600" dirty="0">
                <a:latin typeface="Courier New" charset="0"/>
                <a:ea typeface="ＭＳ Ｐゴシック" charset="0"/>
              </a:rPr>
              <a:t> -- of </a:t>
            </a:r>
            <a:r>
              <a:rPr lang="en-US" sz="1600" dirty="0" err="1">
                <a:latin typeface="Courier New" charset="0"/>
                <a:ea typeface="ＭＳ Ｐゴシック" charset="0"/>
              </a:rPr>
              <a:t>Bigsub</a:t>
            </a:r>
            <a:endParaRPr lang="en-US" sz="1600" dirty="0">
              <a:latin typeface="Courier New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600" dirty="0">
                <a:latin typeface="Courier New" charset="0"/>
                <a:ea typeface="ＭＳ Ｐゴシック" charset="0"/>
              </a:rPr>
              <a:t>    Sub2(7);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600" dirty="0">
                <a:latin typeface="Courier New" charset="0"/>
                <a:ea typeface="ＭＳ Ｐゴシック" charset="0"/>
              </a:rPr>
              <a:t>    </a:t>
            </a:r>
            <a:r>
              <a:rPr lang="en-US" sz="1600" b="1" dirty="0">
                <a:latin typeface="Courier New" charset="0"/>
                <a:ea typeface="ＭＳ Ｐゴシック" charset="0"/>
              </a:rPr>
              <a:t>end</a:t>
            </a:r>
            <a:r>
              <a:rPr lang="en-US" sz="1600" dirty="0">
                <a:latin typeface="Courier New" charset="0"/>
                <a:ea typeface="ＭＳ Ｐゴシック" charset="0"/>
              </a:rPr>
              <a:t>; -- of </a:t>
            </a:r>
            <a:r>
              <a:rPr lang="en-US" sz="1600" dirty="0" err="1">
                <a:latin typeface="Courier New" charset="0"/>
                <a:ea typeface="ＭＳ Ｐゴシック" charset="0"/>
              </a:rPr>
              <a:t>Bigsub</a:t>
            </a:r>
            <a:endParaRPr lang="en-US" sz="1600" dirty="0">
              <a:latin typeface="Courier New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600" dirty="0">
                <a:latin typeface="Courier New" charset="0"/>
                <a:ea typeface="ＭＳ Ｐゴシック" charset="0"/>
              </a:rPr>
              <a:t>  </a:t>
            </a:r>
            <a:r>
              <a:rPr lang="en-US" sz="1600" b="1" dirty="0">
                <a:latin typeface="Courier New" charset="0"/>
                <a:ea typeface="ＭＳ Ｐゴシック" charset="0"/>
              </a:rPr>
              <a:t>begin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600" dirty="0">
                <a:latin typeface="Courier New" charset="0"/>
                <a:ea typeface="ＭＳ Ｐゴシック" charset="0"/>
              </a:rPr>
              <a:t>  </a:t>
            </a:r>
            <a:r>
              <a:rPr lang="en-US" sz="1600" dirty="0" err="1">
                <a:latin typeface="Courier New" charset="0"/>
                <a:ea typeface="ＭＳ Ｐゴシック" charset="0"/>
              </a:rPr>
              <a:t>Bigsub</a:t>
            </a:r>
            <a:r>
              <a:rPr lang="en-US" sz="1600" dirty="0">
                <a:latin typeface="Courier New" charset="0"/>
                <a:ea typeface="ＭＳ Ｐゴシック" charset="0"/>
              </a:rPr>
              <a:t>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600" b="1" dirty="0">
                <a:latin typeface="Courier New" charset="0"/>
                <a:ea typeface="ＭＳ Ｐゴシック" charset="0"/>
              </a:rPr>
              <a:t>end</a:t>
            </a:r>
            <a:r>
              <a:rPr lang="en-US" sz="1600" dirty="0">
                <a:latin typeface="Courier New" charset="0"/>
                <a:ea typeface="ＭＳ Ｐゴシック" charset="0"/>
              </a:rPr>
              <a:t>; of Main_2 }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509643"/>
              </p:ext>
            </p:extLst>
          </p:nvPr>
        </p:nvGraphicFramePr>
        <p:xfrm>
          <a:off x="6019800" y="170180"/>
          <a:ext cx="3124200" cy="6522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4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6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Chain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dirty="0"/>
                        <a:t>offset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Local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dirty="0"/>
                        <a:t>offset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dirty="0"/>
                        <a:t>A</a:t>
                      </a:r>
                      <a:r>
                        <a:rPr lang="en-US" sz="1600" baseline="0" dirty="0"/>
                        <a:t> at position 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dirty="0"/>
                        <a:t>B at position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dirty="0"/>
                        <a:t>C at position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dirty="0"/>
                        <a:t>E at position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dirty="0"/>
                        <a:t>B at position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dirty="0"/>
                        <a:t>A at position</a:t>
                      </a:r>
                      <a:r>
                        <a:rPr lang="en-US" sz="1600" baseline="0" dirty="0"/>
                        <a:t> 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dirty="0"/>
                        <a:t>A at</a:t>
                      </a:r>
                      <a:r>
                        <a:rPr lang="en-US" sz="1600" baseline="0" dirty="0"/>
                        <a:t> position 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dirty="0"/>
                        <a:t>D at position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Not</a:t>
                      </a:r>
                      <a:r>
                        <a:rPr lang="en-US" sz="1200" baseline="0" dirty="0"/>
                        <a:t> in scope - Error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Not in scope - Error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dirty="0"/>
                        <a:t>E at position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7086600" y="762000"/>
            <a:ext cx="2057400" cy="59309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/>
          <p:cNvSpPr txBox="1">
            <a:spLocks noGrp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000">
                <a:cs typeface="Arial" charset="0"/>
              </a:rPr>
              <a:t>1-</a:t>
            </a:r>
            <a:fld id="{5CCA3A27-C9CA-DD4C-9CC9-942C2F65C559}" type="slidenum">
              <a:rPr lang="en-US" sz="1000">
                <a:cs typeface="Arial" charset="0"/>
              </a:rPr>
              <a:pPr algn="r"/>
              <a:t>4</a:t>
            </a:fld>
            <a:endParaRPr lang="en-US" sz="1000">
              <a:cs typeface="Arial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52400"/>
            <a:ext cx="8382000" cy="838200"/>
          </a:xfrm>
        </p:spPr>
        <p:txBody>
          <a:bodyPr anchor="t"/>
          <a:lstStyle/>
          <a:p>
            <a:pPr algn="l" eaLnBrk="1" hangingPunct="1">
              <a:lnSpc>
                <a:spcPct val="90000"/>
              </a:lnSpc>
            </a:pPr>
            <a:r>
              <a:rPr lang="en-US">
                <a:latin typeface="Calibri" charset="0"/>
                <a:ea typeface="ＭＳ Ｐゴシック" charset="0"/>
              </a:rPr>
              <a:t>Implementing </a:t>
            </a:r>
            <a:r>
              <a:rPr lang="ja-JP" altLang="en-US">
                <a:latin typeface="Arial" charset="0"/>
                <a:ea typeface="ＭＳ Ｐゴシック" charset="0"/>
              </a:rPr>
              <a:t>“</a:t>
            </a:r>
            <a:r>
              <a:rPr lang="en-US" altLang="ja-JP">
                <a:latin typeface="Calibri" charset="0"/>
                <a:ea typeface="ＭＳ Ｐゴシック" charset="0"/>
              </a:rPr>
              <a:t>Simple</a:t>
            </a:r>
            <a:r>
              <a:rPr lang="ja-JP" altLang="en-US">
                <a:latin typeface="Arial" charset="0"/>
                <a:ea typeface="ＭＳ Ｐゴシック" charset="0"/>
              </a:rPr>
              <a:t>”</a:t>
            </a:r>
            <a:r>
              <a:rPr lang="en-US" altLang="ja-JP">
                <a:latin typeface="Calibri" charset="0"/>
                <a:ea typeface="ＭＳ Ｐゴシック" charset="0"/>
              </a:rPr>
              <a:t> Subprograms</a:t>
            </a:r>
            <a:endParaRPr lang="en-US">
              <a:latin typeface="Calibri" charset="0"/>
              <a:ea typeface="ＭＳ Ｐゴシック" charset="0"/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066800"/>
            <a:ext cx="8686800" cy="4262438"/>
          </a:xfrm>
        </p:spPr>
        <p:txBody>
          <a:bodyPr/>
          <a:lstStyle/>
          <a:p>
            <a:r>
              <a:rPr lang="tr-TR" sz="2800">
                <a:latin typeface="Calibri" charset="0"/>
                <a:ea typeface="ＭＳ Ｐゴシック" charset="0"/>
              </a:rPr>
              <a:t>Simple Programs</a:t>
            </a:r>
            <a:r>
              <a:rPr lang="en-US" sz="2800">
                <a:latin typeface="Calibri" charset="0"/>
                <a:ea typeface="ＭＳ Ｐゴシック" charset="0"/>
              </a:rPr>
              <a:t>:</a:t>
            </a:r>
            <a:endParaRPr lang="tr-TR" sz="2800">
              <a:latin typeface="Calibri" charset="0"/>
              <a:ea typeface="ＭＳ Ｐゴシック" charset="0"/>
            </a:endParaRPr>
          </a:p>
          <a:p>
            <a:pPr lvl="1"/>
            <a:r>
              <a:rPr lang="en-US" sz="2400">
                <a:latin typeface="Calibri" charset="0"/>
                <a:ea typeface="ＭＳ Ｐゴシック" charset="0"/>
              </a:rPr>
              <a:t>Subprograms cannot be nested</a:t>
            </a:r>
          </a:p>
          <a:p>
            <a:pPr lvl="1"/>
            <a:r>
              <a:rPr lang="en-US" sz="2400">
                <a:latin typeface="Calibri" charset="0"/>
                <a:ea typeface="ＭＳ Ｐゴシック" charset="0"/>
              </a:rPr>
              <a:t> All local variables are static</a:t>
            </a:r>
          </a:p>
          <a:p>
            <a:pPr lvl="1"/>
            <a:r>
              <a:rPr lang="en-US" sz="2400">
                <a:latin typeface="Calibri" charset="0"/>
                <a:ea typeface="ＭＳ Ｐゴシック" charset="0"/>
              </a:rPr>
              <a:t> Ex: Early versions of Fortran</a:t>
            </a:r>
            <a:endParaRPr lang="tr-TR" sz="2400">
              <a:latin typeface="Calibri" charset="0"/>
              <a:ea typeface="ＭＳ Ｐゴシック" charset="0"/>
            </a:endParaRPr>
          </a:p>
          <a:p>
            <a:pPr eaLnBrk="1" hangingPunct="1"/>
            <a:r>
              <a:rPr lang="en-US" sz="2800">
                <a:latin typeface="Calibri" charset="0"/>
                <a:ea typeface="ＭＳ Ｐゴシック" charset="0"/>
              </a:rPr>
              <a:t>Call Semantics: </a:t>
            </a:r>
          </a:p>
          <a:p>
            <a:pPr lvl="1" eaLnBrk="1" hangingPunct="1"/>
            <a:r>
              <a:rPr lang="en-US" sz="2400">
                <a:latin typeface="Calibri" charset="0"/>
                <a:ea typeface="ＭＳ Ｐゴシック" charset="0"/>
              </a:rPr>
              <a:t>Save the execution status of the caller </a:t>
            </a:r>
            <a:r>
              <a:rPr lang="en-US" sz="2400">
                <a:solidFill>
                  <a:srgbClr val="FF00FF"/>
                </a:solidFill>
                <a:latin typeface="Calibri" charset="0"/>
                <a:ea typeface="ＭＳ Ｐゴシック" charset="0"/>
              </a:rPr>
              <a:t>(caller/callee)</a:t>
            </a:r>
          </a:p>
          <a:p>
            <a:pPr lvl="1" eaLnBrk="1" hangingPunct="1"/>
            <a:r>
              <a:rPr lang="en-US" sz="2400">
                <a:latin typeface="Calibri" charset="0"/>
                <a:ea typeface="ＭＳ Ｐゴシック" charset="0"/>
              </a:rPr>
              <a:t>Pass the parameters </a:t>
            </a:r>
            <a:r>
              <a:rPr lang="en-US" sz="2400">
                <a:solidFill>
                  <a:srgbClr val="FF00FF"/>
                </a:solidFill>
                <a:latin typeface="Calibri" charset="0"/>
                <a:ea typeface="ＭＳ Ｐゴシック" charset="0"/>
              </a:rPr>
              <a:t>(caller)</a:t>
            </a:r>
          </a:p>
          <a:p>
            <a:pPr lvl="1" eaLnBrk="1" hangingPunct="1"/>
            <a:r>
              <a:rPr lang="en-US" sz="2400">
                <a:latin typeface="Calibri" charset="0"/>
                <a:ea typeface="ＭＳ Ｐゴシック" charset="0"/>
              </a:rPr>
              <a:t>Pass the return address to the subprogram </a:t>
            </a:r>
            <a:r>
              <a:rPr lang="en-US" sz="2400">
                <a:solidFill>
                  <a:srgbClr val="FF00FF"/>
                </a:solidFill>
                <a:latin typeface="Calibri" charset="0"/>
                <a:ea typeface="ＭＳ Ｐゴシック" charset="0"/>
              </a:rPr>
              <a:t>(caller)</a:t>
            </a:r>
          </a:p>
          <a:p>
            <a:pPr lvl="1" eaLnBrk="1" hangingPunct="1"/>
            <a:r>
              <a:rPr lang="en-US" sz="2400">
                <a:latin typeface="Calibri" charset="0"/>
                <a:ea typeface="ＭＳ Ｐゴシック" charset="0"/>
              </a:rPr>
              <a:t>Transfer control to the subprogram </a:t>
            </a:r>
            <a:r>
              <a:rPr lang="en-US" sz="2400">
                <a:solidFill>
                  <a:srgbClr val="FF00FF"/>
                </a:solidFill>
                <a:latin typeface="Calibri" charset="0"/>
                <a:ea typeface="ＭＳ Ｐゴシック" charset="0"/>
              </a:rPr>
              <a:t>(caller)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4"/>
          <p:cNvSpPr txBox="1">
            <a:spLocks noGrp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000">
                <a:cs typeface="Arial" charset="0"/>
              </a:rPr>
              <a:t>1-</a:t>
            </a:r>
            <a:fld id="{8B6D362E-E940-A846-B542-F33C2060FD0C}" type="slidenum">
              <a:rPr lang="en-US" sz="1000">
                <a:cs typeface="Arial" charset="0"/>
              </a:rPr>
              <a:pPr algn="r"/>
              <a:t>40</a:t>
            </a:fld>
            <a:endParaRPr lang="en-US" sz="1000">
              <a:cs typeface="Arial" charset="0"/>
            </a:endParaRPr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</a:rPr>
              <a:t>Evaluation of Static Chains</a:t>
            </a:r>
          </a:p>
        </p:txBody>
      </p:sp>
      <p:sp>
        <p:nvSpPr>
          <p:cNvPr id="7373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</a:rPr>
              <a:t>Problems:</a:t>
            </a:r>
            <a:br>
              <a:rPr lang="en-US">
                <a:latin typeface="Calibri" charset="0"/>
                <a:ea typeface="ＭＳ Ｐゴシック" charset="0"/>
              </a:rPr>
            </a:br>
            <a:r>
              <a:rPr lang="en-US">
                <a:latin typeface="Calibri" charset="0"/>
                <a:ea typeface="ＭＳ Ｐゴシック" charset="0"/>
              </a:rPr>
              <a:t>1. A nonlocal reference is slow if the</a:t>
            </a:r>
            <a:br>
              <a:rPr lang="en-US">
                <a:latin typeface="Calibri" charset="0"/>
                <a:ea typeface="ＭＳ Ｐゴシック" charset="0"/>
              </a:rPr>
            </a:br>
            <a:r>
              <a:rPr lang="en-US">
                <a:latin typeface="Calibri" charset="0"/>
                <a:ea typeface="ＭＳ Ｐゴシック" charset="0"/>
              </a:rPr>
              <a:t>    nesting depth is large</a:t>
            </a:r>
            <a:br>
              <a:rPr lang="en-US">
                <a:latin typeface="Calibri" charset="0"/>
                <a:ea typeface="ＭＳ Ｐゴシック" charset="0"/>
              </a:rPr>
            </a:br>
            <a:r>
              <a:rPr lang="en-US">
                <a:latin typeface="Calibri" charset="0"/>
                <a:ea typeface="ＭＳ Ｐゴシック" charset="0"/>
              </a:rPr>
              <a:t>2. Time-critical code is difficult:</a:t>
            </a:r>
            <a:br>
              <a:rPr lang="en-US">
                <a:latin typeface="Calibri" charset="0"/>
                <a:ea typeface="ＭＳ Ｐゴシック" charset="0"/>
              </a:rPr>
            </a:br>
            <a:r>
              <a:rPr lang="en-US">
                <a:latin typeface="Calibri" charset="0"/>
                <a:ea typeface="ＭＳ Ｐゴシック" charset="0"/>
              </a:rPr>
              <a:t>     a. Costs of nonlocal references are</a:t>
            </a:r>
            <a:br>
              <a:rPr lang="en-US">
                <a:latin typeface="Calibri" charset="0"/>
                <a:ea typeface="ＭＳ Ｐゴシック" charset="0"/>
              </a:rPr>
            </a:br>
            <a:r>
              <a:rPr lang="en-US">
                <a:latin typeface="Calibri" charset="0"/>
                <a:ea typeface="ＭＳ Ｐゴシック" charset="0"/>
              </a:rPr>
              <a:t>         difficult to determine</a:t>
            </a:r>
            <a:br>
              <a:rPr lang="en-US">
                <a:latin typeface="Calibri" charset="0"/>
                <a:ea typeface="ＭＳ Ｐゴシック" charset="0"/>
              </a:rPr>
            </a:br>
            <a:r>
              <a:rPr lang="en-US">
                <a:latin typeface="Calibri" charset="0"/>
                <a:ea typeface="ＭＳ Ｐゴシック" charset="0"/>
              </a:rPr>
              <a:t>     b. Code changes can change the </a:t>
            </a:r>
            <a:br>
              <a:rPr lang="en-US">
                <a:latin typeface="Calibri" charset="0"/>
                <a:ea typeface="ＭＳ Ｐゴシック" charset="0"/>
              </a:rPr>
            </a:br>
            <a:r>
              <a:rPr lang="en-US">
                <a:latin typeface="Calibri" charset="0"/>
                <a:ea typeface="ＭＳ Ｐゴシック" charset="0"/>
              </a:rPr>
              <a:t>         nesting depth, and therefore the cost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4"/>
          <p:cNvSpPr txBox="1">
            <a:spLocks noGrp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000">
                <a:cs typeface="Arial" charset="0"/>
              </a:rPr>
              <a:t>1-</a:t>
            </a:r>
            <a:fld id="{5008ADCC-59B1-DD48-8787-C271CF91AD0D}" type="slidenum">
              <a:rPr lang="en-US" sz="1000">
                <a:cs typeface="Arial" charset="0"/>
              </a:rPr>
              <a:pPr algn="r"/>
              <a:t>41</a:t>
            </a:fld>
            <a:endParaRPr lang="en-US" sz="1000">
              <a:cs typeface="Arial" charset="0"/>
            </a:endParaRPr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868363"/>
          </a:xfrm>
        </p:spPr>
        <p:txBody>
          <a:bodyPr anchor="t"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</a:rPr>
              <a:t>Blocks</a:t>
            </a:r>
          </a:p>
        </p:txBody>
      </p:sp>
      <p:sp>
        <p:nvSpPr>
          <p:cNvPr id="7578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>
                <a:latin typeface="Calibri" charset="0"/>
                <a:ea typeface="ＭＳ Ｐゴシック" charset="0"/>
              </a:rPr>
              <a:t>Recall that blocks are user-specified local scopes for variables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>
                <a:latin typeface="Calibri" charset="0"/>
                <a:ea typeface="ＭＳ Ｐゴシック" charset="0"/>
              </a:rPr>
              <a:t>An example in C</a:t>
            </a:r>
            <a:endParaRPr lang="en-US" sz="2400">
              <a:latin typeface="Calibri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>
                <a:latin typeface="Calibri" charset="0"/>
                <a:ea typeface="ＭＳ Ｐゴシック" charset="0"/>
              </a:rPr>
              <a:t>	</a:t>
            </a:r>
            <a:r>
              <a:rPr lang="en-US" sz="2400">
                <a:latin typeface="Courier New" charset="0"/>
                <a:ea typeface="ＭＳ Ｐゴシック" charset="0"/>
                <a:cs typeface="Courier New" charset="0"/>
              </a:rPr>
              <a:t>{</a:t>
            </a:r>
            <a:r>
              <a:rPr lang="en-US" sz="2400" b="1">
                <a:latin typeface="Courier New" charset="0"/>
                <a:ea typeface="ＭＳ Ｐゴシック" charset="0"/>
                <a:cs typeface="Courier New" charset="0"/>
              </a:rPr>
              <a:t>int</a:t>
            </a:r>
            <a:r>
              <a:rPr lang="en-US" sz="2400">
                <a:latin typeface="Courier New" charset="0"/>
                <a:ea typeface="ＭＳ Ｐゴシック" charset="0"/>
                <a:cs typeface="Courier New" charset="0"/>
              </a:rPr>
              <a:t> temp;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>
                <a:latin typeface="Courier New" charset="0"/>
                <a:ea typeface="ＭＳ Ｐゴシック" charset="0"/>
                <a:cs typeface="Courier New" charset="0"/>
              </a:rPr>
              <a:t>	 temp = list [upper];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>
                <a:latin typeface="Courier New" charset="0"/>
                <a:ea typeface="ＭＳ Ｐゴシック" charset="0"/>
                <a:cs typeface="Courier New" charset="0"/>
              </a:rPr>
              <a:t>	 list [upper] = list [lower];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>
                <a:latin typeface="Courier New" charset="0"/>
                <a:ea typeface="ＭＳ Ｐゴシック" charset="0"/>
                <a:cs typeface="Courier New" charset="0"/>
              </a:rPr>
              <a:t>	 list [lower] = temp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>
                <a:latin typeface="Courier New" charset="0"/>
                <a:ea typeface="ＭＳ Ｐゴシック" charset="0"/>
                <a:cs typeface="Courier New" charset="0"/>
              </a:rPr>
              <a:t>	}</a:t>
            </a:r>
          </a:p>
          <a:p>
            <a:pPr eaLnBrk="1" hangingPunct="1">
              <a:lnSpc>
                <a:spcPct val="80000"/>
              </a:lnSpc>
            </a:pPr>
            <a:r>
              <a:rPr lang="en-US" sz="2800">
                <a:latin typeface="Calibri" charset="0"/>
                <a:ea typeface="ＭＳ Ｐゴシック" charset="0"/>
              </a:rPr>
              <a:t>The lifetime of </a:t>
            </a:r>
            <a:r>
              <a:rPr lang="en-US" sz="2800">
                <a:latin typeface="Courier New" charset="0"/>
                <a:ea typeface="ＭＳ Ｐゴシック" charset="0"/>
                <a:cs typeface="Courier New" charset="0"/>
              </a:rPr>
              <a:t>temp</a:t>
            </a:r>
            <a:r>
              <a:rPr lang="en-US" sz="2800">
                <a:latin typeface="Calibri" charset="0"/>
                <a:ea typeface="ＭＳ Ｐゴシック" charset="0"/>
              </a:rPr>
              <a:t> in the above example begins when control enters the block</a:t>
            </a:r>
          </a:p>
          <a:p>
            <a:pPr eaLnBrk="1" hangingPunct="1">
              <a:lnSpc>
                <a:spcPct val="80000"/>
              </a:lnSpc>
            </a:pPr>
            <a:r>
              <a:rPr lang="en-US" sz="2800">
                <a:latin typeface="Calibri" charset="0"/>
                <a:ea typeface="ＭＳ Ｐゴシック" charset="0"/>
              </a:rPr>
              <a:t>An advantage of using a local variable like </a:t>
            </a:r>
            <a:r>
              <a:rPr lang="en-US" sz="2800">
                <a:latin typeface="Courier New" charset="0"/>
                <a:ea typeface="ＭＳ Ｐゴシック" charset="0"/>
                <a:cs typeface="Courier New" charset="0"/>
              </a:rPr>
              <a:t>temp</a:t>
            </a:r>
            <a:r>
              <a:rPr lang="en-US" sz="2800">
                <a:latin typeface="Calibri" charset="0"/>
                <a:ea typeface="ＭＳ Ｐゴシック" charset="0"/>
              </a:rPr>
              <a:t> is that it cannot interfere with any other variable with the same name</a:t>
            </a:r>
            <a:endParaRPr lang="en-US" sz="240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4"/>
          <p:cNvSpPr txBox="1">
            <a:spLocks noGrp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000">
                <a:cs typeface="Arial" charset="0"/>
              </a:rPr>
              <a:t>1-</a:t>
            </a:r>
            <a:fld id="{4FFA9018-F074-CA44-8F13-140E1844542C}" type="slidenum">
              <a:rPr lang="en-US" sz="1000">
                <a:cs typeface="Arial" charset="0"/>
              </a:rPr>
              <a:pPr algn="r"/>
              <a:t>42</a:t>
            </a:fld>
            <a:endParaRPr lang="en-US" sz="1000">
              <a:cs typeface="Arial" charset="0"/>
            </a:endParaRPr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</a:rPr>
              <a:t>Implementing Blocks</a:t>
            </a:r>
          </a:p>
        </p:txBody>
      </p:sp>
      <p:sp>
        <p:nvSpPr>
          <p:cNvPr id="7782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533400" indent="-533400" eaLnBrk="1" hangingPunct="1"/>
            <a:r>
              <a:rPr lang="en-US">
                <a:latin typeface="Calibri" charset="0"/>
                <a:ea typeface="ＭＳ Ｐゴシック" charset="0"/>
              </a:rPr>
              <a:t>Two Methods: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>
                <a:latin typeface="Calibri" charset="0"/>
                <a:ea typeface="ＭＳ Ｐゴシック" charset="0"/>
              </a:rPr>
              <a:t>Treat blocks as parameter-less subprograms that are always called from the same location</a:t>
            </a:r>
          </a:p>
          <a:p>
            <a:pPr marL="1314450" lvl="2" indent="-400050" eaLnBrk="1" hangingPunct="1">
              <a:buFontTx/>
              <a:buChar char="–"/>
            </a:pPr>
            <a:r>
              <a:rPr lang="en-US">
                <a:latin typeface="Calibri" charset="0"/>
                <a:ea typeface="ＭＳ Ｐゴシック" charset="0"/>
              </a:rPr>
              <a:t>Every block has an activation record; an instance is created every time the block is executed</a:t>
            </a:r>
          </a:p>
          <a:p>
            <a:pPr marL="914400" lvl="1" indent="-457200" eaLnBrk="1" hangingPunct="1">
              <a:buFontTx/>
              <a:buNone/>
            </a:pPr>
            <a:r>
              <a:rPr lang="en-US">
                <a:latin typeface="Calibri" charset="0"/>
                <a:ea typeface="ＭＳ Ｐゴシック" charset="0"/>
              </a:rPr>
              <a:t>2. Since the maximum storage required for a block can be statically determined, this amount of space can be allocated after the local variables in the activation record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</a:rPr>
              <a:t>Implementing Blocks</a:t>
            </a:r>
          </a:p>
        </p:txBody>
      </p:sp>
      <p:sp>
        <p:nvSpPr>
          <p:cNvPr id="79874" name="Slide Number Placeholder 4"/>
          <p:cNvSpPr txBox="1">
            <a:spLocks noGrp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000">
                <a:cs typeface="Arial" charset="0"/>
              </a:rPr>
              <a:t>1-</a:t>
            </a:r>
            <a:fld id="{ECA0BF30-9498-154F-BCBA-49425D336967}" type="slidenum">
              <a:rPr lang="en-US" sz="1000">
                <a:cs typeface="Arial" charset="0"/>
              </a:rPr>
              <a:pPr algn="r"/>
              <a:t>43</a:t>
            </a:fld>
            <a:endParaRPr lang="en-US" sz="1000">
              <a:cs typeface="Arial" charset="0"/>
            </a:endParaRPr>
          </a:p>
        </p:txBody>
      </p:sp>
      <p:pic>
        <p:nvPicPr>
          <p:cNvPr id="7270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066800"/>
            <a:ext cx="307022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987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54225"/>
            <a:ext cx="3124200" cy="487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7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906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Calibri" charset="0"/>
                <a:ea typeface="ＭＳ Ｐゴシック" charset="0"/>
              </a:rPr>
              <a:t>Block variable storage when blocks </a:t>
            </a:r>
            <a:br>
              <a:rPr lang="en-US" sz="2800">
                <a:latin typeface="Calibri" charset="0"/>
                <a:ea typeface="ＭＳ Ｐゴシック" charset="0"/>
              </a:rPr>
            </a:br>
            <a:r>
              <a:rPr lang="en-US" sz="2800">
                <a:latin typeface="Calibri" charset="0"/>
                <a:ea typeface="ＭＳ Ｐゴシック" charset="0"/>
              </a:rPr>
              <a:t>are not treated as parameterless </a:t>
            </a:r>
            <a:br>
              <a:rPr lang="en-US" sz="2800">
                <a:latin typeface="Calibri" charset="0"/>
                <a:ea typeface="ＭＳ Ｐゴシック" charset="0"/>
              </a:rPr>
            </a:br>
            <a:r>
              <a:rPr lang="en-US" sz="2800">
                <a:latin typeface="Calibri" charset="0"/>
                <a:ea typeface="ＭＳ Ｐゴシック" charset="0"/>
              </a:rPr>
              <a:t>procedures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Number Placeholder 4"/>
          <p:cNvSpPr txBox="1">
            <a:spLocks noGrp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000">
                <a:cs typeface="Arial" charset="0"/>
              </a:rPr>
              <a:t>1-</a:t>
            </a:r>
            <a:fld id="{3A6C1E63-0A8C-E348-ACAB-CE20A20F8C3C}" type="slidenum">
              <a:rPr lang="en-US" sz="1000">
                <a:cs typeface="Arial" charset="0"/>
              </a:rPr>
              <a:pPr algn="r"/>
              <a:t>44</a:t>
            </a:fld>
            <a:endParaRPr lang="en-US" sz="1000">
              <a:cs typeface="Arial" charset="0"/>
            </a:endParaRPr>
          </a:p>
        </p:txBody>
      </p:sp>
      <p:sp>
        <p:nvSpPr>
          <p:cNvPr id="8089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</a:rPr>
              <a:t>Implementing Dynamic Scoping</a:t>
            </a:r>
          </a:p>
        </p:txBody>
      </p:sp>
      <p:sp>
        <p:nvSpPr>
          <p:cNvPr id="8090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i="1">
                <a:solidFill>
                  <a:srgbClr val="0000FF"/>
                </a:solidFill>
                <a:latin typeface="Calibri" charset="0"/>
                <a:ea typeface="ＭＳ Ｐゴシック" charset="0"/>
              </a:rPr>
              <a:t>Deep Access</a:t>
            </a:r>
            <a:r>
              <a:rPr lang="en-US">
                <a:solidFill>
                  <a:srgbClr val="0000FF"/>
                </a:solidFill>
                <a:latin typeface="Calibri" charset="0"/>
                <a:ea typeface="ＭＳ Ｐゴシック" charset="0"/>
              </a:rPr>
              <a:t>:</a:t>
            </a:r>
            <a:r>
              <a:rPr lang="en-US">
                <a:latin typeface="Calibri" charset="0"/>
                <a:ea typeface="ＭＳ Ｐゴシック" charset="0"/>
              </a:rPr>
              <a:t> non-local references are found by searching the activation record instances on the dynamic chain</a:t>
            </a:r>
            <a:br>
              <a:rPr lang="en-US">
                <a:latin typeface="Calibri" charset="0"/>
                <a:ea typeface="ＭＳ Ｐゴシック" charset="0"/>
              </a:rPr>
            </a:br>
            <a:r>
              <a:rPr lang="en-US">
                <a:latin typeface="Calibri" charset="0"/>
                <a:ea typeface="ＭＳ Ｐゴシック" charset="0"/>
              </a:rPr>
              <a:t> </a:t>
            </a:r>
            <a:r>
              <a:rPr lang="en-US" sz="2800">
                <a:latin typeface="Calibri" charset="0"/>
                <a:ea typeface="ＭＳ Ｐゴシック" charset="0"/>
              </a:rPr>
              <a:t>- Length of the chain cannot be statically</a:t>
            </a:r>
            <a:br>
              <a:rPr lang="en-US" sz="2800">
                <a:latin typeface="Calibri" charset="0"/>
                <a:ea typeface="ＭＳ Ｐゴシック" charset="0"/>
              </a:rPr>
            </a:br>
            <a:r>
              <a:rPr lang="en-US" sz="2800">
                <a:latin typeface="Calibri" charset="0"/>
                <a:ea typeface="ＭＳ Ｐゴシック" charset="0"/>
              </a:rPr>
              <a:t>    determined</a:t>
            </a:r>
            <a:br>
              <a:rPr lang="en-US" sz="2800">
                <a:latin typeface="Calibri" charset="0"/>
                <a:ea typeface="ＭＳ Ｐゴシック" charset="0"/>
              </a:rPr>
            </a:br>
            <a:r>
              <a:rPr lang="en-US" sz="2800">
                <a:latin typeface="Calibri" charset="0"/>
                <a:ea typeface="ＭＳ Ｐゴシック" charset="0"/>
              </a:rPr>
              <a:t> - Every activation record instance must </a:t>
            </a:r>
            <a:br>
              <a:rPr lang="en-US" sz="2800">
                <a:latin typeface="Calibri" charset="0"/>
                <a:ea typeface="ＭＳ Ｐゴシック" charset="0"/>
              </a:rPr>
            </a:br>
            <a:r>
              <a:rPr lang="en-US" sz="2800">
                <a:latin typeface="Calibri" charset="0"/>
                <a:ea typeface="ＭＳ Ｐゴシック" charset="0"/>
              </a:rPr>
              <a:t>    have variable names</a:t>
            </a:r>
            <a:r>
              <a:rPr lang="en-US">
                <a:latin typeface="Calibri" charset="0"/>
                <a:ea typeface="ＭＳ Ｐゴシック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i="1">
                <a:solidFill>
                  <a:srgbClr val="0000FF"/>
                </a:solidFill>
                <a:latin typeface="Calibri" charset="0"/>
                <a:ea typeface="ＭＳ Ｐゴシック" charset="0"/>
              </a:rPr>
              <a:t>Shallow Access</a:t>
            </a:r>
            <a:r>
              <a:rPr lang="en-US">
                <a:solidFill>
                  <a:srgbClr val="0000FF"/>
                </a:solidFill>
                <a:latin typeface="Calibri" charset="0"/>
                <a:ea typeface="ＭＳ Ｐゴシック" charset="0"/>
              </a:rPr>
              <a:t>:</a:t>
            </a:r>
            <a:r>
              <a:rPr lang="en-US">
                <a:latin typeface="Calibri" charset="0"/>
                <a:ea typeface="ＭＳ Ｐゴシック" charset="0"/>
              </a:rPr>
              <a:t> put locals in a central place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Calibri" charset="0"/>
                <a:ea typeface="ＭＳ Ｐゴシック" charset="0"/>
              </a:rPr>
              <a:t>One stack for each variable name 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Calibri" charset="0"/>
                <a:ea typeface="ＭＳ Ｐゴシック" charset="0"/>
              </a:rPr>
              <a:t>Central table with an entry for each variable name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Number Placeholder 3"/>
          <p:cNvSpPr txBox="1">
            <a:spLocks noGrp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000">
                <a:cs typeface="Arial" charset="0"/>
              </a:rPr>
              <a:t>1-</a:t>
            </a:r>
            <a:fld id="{20801907-C3DF-EB43-B97F-8CADDB2121AD}" type="slidenum">
              <a:rPr lang="en-US" sz="1000">
                <a:cs typeface="Arial" charset="0"/>
              </a:rPr>
              <a:pPr algn="r"/>
              <a:t>45</a:t>
            </a:fld>
            <a:endParaRPr lang="en-US" sz="1000">
              <a:cs typeface="Arial" charset="0"/>
            </a:endParaRPr>
          </a:p>
        </p:txBody>
      </p:sp>
      <p:sp>
        <p:nvSpPr>
          <p:cNvPr id="82947" name="Rectangle 2"/>
          <p:cNvSpPr>
            <a:spLocks noChangeArrowheads="1"/>
          </p:cNvSpPr>
          <p:nvPr/>
        </p:nvSpPr>
        <p:spPr bwMode="auto">
          <a:xfrm>
            <a:off x="2362200" y="1600200"/>
            <a:ext cx="6553200" cy="4800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tr-TR" sz="2400">
              <a:latin typeface="Times" charset="0"/>
              <a:cs typeface="Arial" charset="0"/>
            </a:endParaRPr>
          </a:p>
        </p:txBody>
      </p:sp>
      <p:sp>
        <p:nvSpPr>
          <p:cNvPr id="8294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153400" cy="1143000"/>
          </a:xfrm>
        </p:spPr>
        <p:txBody>
          <a:bodyPr anchor="t"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</a:rPr>
              <a:t>Using Shallow Access to Implement Dynamic Scoping</a:t>
            </a:r>
          </a:p>
        </p:txBody>
      </p:sp>
      <p:sp>
        <p:nvSpPr>
          <p:cNvPr id="82949" name="TextBox 6"/>
          <p:cNvSpPr txBox="1">
            <a:spLocks noChangeArrowheads="1"/>
          </p:cNvSpPr>
          <p:nvPr/>
        </p:nvSpPr>
        <p:spPr bwMode="auto">
          <a:xfrm>
            <a:off x="838200" y="1457325"/>
            <a:ext cx="209391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>
                <a:latin typeface="Courier New" charset="0"/>
                <a:cs typeface="Courier New" charset="0"/>
              </a:rPr>
              <a:t>void</a:t>
            </a:r>
            <a:r>
              <a:rPr lang="en-US" sz="1800">
                <a:latin typeface="Courier New" charset="0"/>
                <a:cs typeface="Courier New" charset="0"/>
              </a:rPr>
              <a:t> sub3() {</a:t>
            </a:r>
          </a:p>
          <a:p>
            <a:r>
              <a:rPr lang="en-US" sz="1800">
                <a:latin typeface="Courier New" charset="0"/>
                <a:cs typeface="Courier New" charset="0"/>
              </a:rPr>
              <a:t>  </a:t>
            </a:r>
            <a:r>
              <a:rPr lang="en-US" sz="1800" b="1">
                <a:latin typeface="Courier New" charset="0"/>
                <a:cs typeface="Courier New" charset="0"/>
              </a:rPr>
              <a:t>int</a:t>
            </a:r>
            <a:r>
              <a:rPr lang="en-US" sz="1800">
                <a:latin typeface="Courier New" charset="0"/>
                <a:cs typeface="Courier New" charset="0"/>
              </a:rPr>
              <a:t> x, z;</a:t>
            </a:r>
          </a:p>
          <a:p>
            <a:r>
              <a:rPr lang="en-US" sz="1800">
                <a:latin typeface="Courier New" charset="0"/>
                <a:cs typeface="Courier New" charset="0"/>
              </a:rPr>
              <a:t>  x = u + v;</a:t>
            </a:r>
          </a:p>
          <a:p>
            <a:r>
              <a:rPr lang="en-US" sz="1800">
                <a:latin typeface="Courier New" charset="0"/>
                <a:cs typeface="Courier New" charset="0"/>
              </a:rPr>
              <a:t>  …</a:t>
            </a:r>
          </a:p>
          <a:p>
            <a:r>
              <a:rPr lang="en-US" sz="1800">
                <a:latin typeface="Courier New" charset="0"/>
                <a:cs typeface="Courier New" charset="0"/>
              </a:rPr>
              <a:t>}</a:t>
            </a:r>
          </a:p>
          <a:p>
            <a:r>
              <a:rPr lang="en-US" sz="1800" b="1">
                <a:latin typeface="Courier New" charset="0"/>
                <a:cs typeface="Courier New" charset="0"/>
              </a:rPr>
              <a:t>void</a:t>
            </a:r>
            <a:r>
              <a:rPr lang="en-US" sz="1800">
                <a:latin typeface="Courier New" charset="0"/>
                <a:cs typeface="Courier New" charset="0"/>
              </a:rPr>
              <a:t> sub2() {</a:t>
            </a:r>
          </a:p>
          <a:p>
            <a:r>
              <a:rPr lang="en-US" sz="1800">
                <a:latin typeface="Courier New" charset="0"/>
                <a:cs typeface="Courier New" charset="0"/>
              </a:rPr>
              <a:t>  </a:t>
            </a:r>
            <a:r>
              <a:rPr lang="en-US" sz="1800" b="1">
                <a:latin typeface="Courier New" charset="0"/>
                <a:cs typeface="Courier New" charset="0"/>
              </a:rPr>
              <a:t>int</a:t>
            </a:r>
            <a:r>
              <a:rPr lang="en-US" sz="1800">
                <a:latin typeface="Courier New" charset="0"/>
                <a:cs typeface="Courier New" charset="0"/>
              </a:rPr>
              <a:t> w, x;</a:t>
            </a:r>
          </a:p>
          <a:p>
            <a:r>
              <a:rPr lang="en-US" sz="1800">
                <a:latin typeface="Courier New" charset="0"/>
                <a:cs typeface="Courier New" charset="0"/>
              </a:rPr>
              <a:t>  …</a:t>
            </a:r>
          </a:p>
          <a:p>
            <a:r>
              <a:rPr lang="en-US" sz="1800">
                <a:latin typeface="Courier New" charset="0"/>
                <a:cs typeface="Courier New" charset="0"/>
              </a:rPr>
              <a:t>}</a:t>
            </a:r>
          </a:p>
          <a:p>
            <a:r>
              <a:rPr lang="en-US" sz="1800" b="1">
                <a:latin typeface="Courier New" charset="0"/>
                <a:cs typeface="Courier New" charset="0"/>
              </a:rPr>
              <a:t>void</a:t>
            </a:r>
            <a:r>
              <a:rPr lang="en-US" sz="1800">
                <a:latin typeface="Courier New" charset="0"/>
                <a:cs typeface="Courier New" charset="0"/>
              </a:rPr>
              <a:t> sub1() {</a:t>
            </a:r>
          </a:p>
          <a:p>
            <a:r>
              <a:rPr lang="en-US" sz="1800">
                <a:latin typeface="Courier New" charset="0"/>
                <a:cs typeface="Courier New" charset="0"/>
              </a:rPr>
              <a:t>  </a:t>
            </a:r>
            <a:r>
              <a:rPr lang="en-US" sz="1800" b="1">
                <a:latin typeface="Courier New" charset="0"/>
                <a:cs typeface="Courier New" charset="0"/>
              </a:rPr>
              <a:t>int</a:t>
            </a:r>
            <a:r>
              <a:rPr lang="en-US" sz="1800">
                <a:latin typeface="Courier New" charset="0"/>
                <a:cs typeface="Courier New" charset="0"/>
              </a:rPr>
              <a:t> v, w;</a:t>
            </a:r>
          </a:p>
          <a:p>
            <a:r>
              <a:rPr lang="en-US" sz="1800">
                <a:latin typeface="Courier New" charset="0"/>
                <a:cs typeface="Courier New" charset="0"/>
              </a:rPr>
              <a:t>  …</a:t>
            </a:r>
          </a:p>
          <a:p>
            <a:r>
              <a:rPr lang="en-US" sz="1800">
                <a:latin typeface="Courier New" charset="0"/>
                <a:cs typeface="Courier New" charset="0"/>
              </a:rPr>
              <a:t>}</a:t>
            </a:r>
          </a:p>
          <a:p>
            <a:r>
              <a:rPr lang="en-US" sz="1800" b="1">
                <a:latin typeface="Courier New" charset="0"/>
                <a:cs typeface="Courier New" charset="0"/>
              </a:rPr>
              <a:t>void</a:t>
            </a:r>
            <a:r>
              <a:rPr lang="en-US" sz="1800">
                <a:latin typeface="Courier New" charset="0"/>
                <a:cs typeface="Courier New" charset="0"/>
              </a:rPr>
              <a:t> main() {</a:t>
            </a:r>
          </a:p>
          <a:p>
            <a:r>
              <a:rPr lang="en-US" sz="1800">
                <a:latin typeface="Courier New" charset="0"/>
                <a:cs typeface="Courier New" charset="0"/>
              </a:rPr>
              <a:t>  </a:t>
            </a:r>
            <a:r>
              <a:rPr lang="en-US" sz="1800" b="1">
                <a:latin typeface="Courier New" charset="0"/>
                <a:cs typeface="Courier New" charset="0"/>
              </a:rPr>
              <a:t>int</a:t>
            </a:r>
            <a:r>
              <a:rPr lang="en-US" sz="1800">
                <a:latin typeface="Courier New" charset="0"/>
                <a:cs typeface="Courier New" charset="0"/>
              </a:rPr>
              <a:t> v, u;</a:t>
            </a:r>
          </a:p>
          <a:p>
            <a:r>
              <a:rPr lang="en-US" sz="1800">
                <a:latin typeface="Courier New" charset="0"/>
                <a:cs typeface="Courier New" charset="0"/>
              </a:rPr>
              <a:t>  …</a:t>
            </a:r>
          </a:p>
          <a:p>
            <a:r>
              <a:rPr lang="en-US" sz="1800">
                <a:latin typeface="Courier New" charset="0"/>
                <a:cs typeface="Courier New" charset="0"/>
              </a:rPr>
              <a:t>}</a:t>
            </a:r>
          </a:p>
        </p:txBody>
      </p:sp>
      <p:pic>
        <p:nvPicPr>
          <p:cNvPr id="82950" name="Picture 7" descr="fig_10_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438400"/>
            <a:ext cx="4267200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1" name="Text Box 5"/>
          <p:cNvSpPr txBox="1">
            <a:spLocks noChangeArrowheads="1"/>
          </p:cNvSpPr>
          <p:nvPr/>
        </p:nvSpPr>
        <p:spPr bwMode="auto">
          <a:xfrm>
            <a:off x="6096000" y="5105400"/>
            <a:ext cx="2133600" cy="1200150"/>
          </a:xfrm>
          <a:prstGeom prst="rect">
            <a:avLst/>
          </a:prstGeom>
          <a:solidFill>
            <a:srgbClr val="99FF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>
                <a:latin typeface="Lucida Sans Unicode" charset="0"/>
                <a:cs typeface="Arial" charset="0"/>
              </a:rPr>
              <a:t>main calls sub1</a:t>
            </a:r>
          </a:p>
          <a:p>
            <a:r>
              <a:rPr lang="en-US" sz="1800" b="1">
                <a:latin typeface="Lucida Sans Unicode" charset="0"/>
                <a:cs typeface="Arial" charset="0"/>
              </a:rPr>
              <a:t>sub1 calls sub1</a:t>
            </a:r>
          </a:p>
          <a:p>
            <a:r>
              <a:rPr lang="en-US" sz="1800" b="1">
                <a:latin typeface="Lucida Sans Unicode" charset="0"/>
                <a:cs typeface="Arial" charset="0"/>
              </a:rPr>
              <a:t>sub1 calls sub2</a:t>
            </a:r>
          </a:p>
          <a:p>
            <a:r>
              <a:rPr lang="en-US" sz="1800" b="1">
                <a:latin typeface="Lucida Sans Unicode" charset="0"/>
                <a:cs typeface="Arial" charset="0"/>
              </a:rPr>
              <a:t>sub2 calls sub3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Number Placeholder 4"/>
          <p:cNvSpPr txBox="1">
            <a:spLocks noGrp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000">
                <a:cs typeface="Arial" charset="0"/>
              </a:rPr>
              <a:t>1-</a:t>
            </a:r>
            <a:fld id="{1F9A726E-766F-B443-916F-6D854D882528}" type="slidenum">
              <a:rPr lang="en-US" sz="1000">
                <a:cs typeface="Arial" charset="0"/>
              </a:rPr>
              <a:pPr algn="r"/>
              <a:t>46</a:t>
            </a:fld>
            <a:endParaRPr lang="en-US" sz="1000">
              <a:cs typeface="Arial" charset="0"/>
            </a:endParaRPr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</a:rPr>
              <a:t>Summary</a:t>
            </a:r>
          </a:p>
        </p:txBody>
      </p:sp>
      <p:sp>
        <p:nvSpPr>
          <p:cNvPr id="8499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990600"/>
            <a:ext cx="81534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Calibri" charset="0"/>
                <a:ea typeface="ＭＳ Ｐゴシック" charset="0"/>
              </a:rPr>
              <a:t>Subprogram linkage semantics requires many action by the implementation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Calibri" charset="0"/>
                <a:ea typeface="ＭＳ Ｐゴシック" charset="0"/>
              </a:rPr>
              <a:t>Simple subprograms have relatively basic actions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Calibri" charset="0"/>
                <a:ea typeface="ＭＳ Ｐゴシック" charset="0"/>
              </a:rPr>
              <a:t>Stack-dynamic languages are more complex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Calibri" charset="0"/>
                <a:ea typeface="ＭＳ Ｐゴシック" charset="0"/>
              </a:rPr>
              <a:t>Subprograms with stack-dynamic local variables and nested subprograms have two components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Calibri" charset="0"/>
                <a:ea typeface="ＭＳ Ｐゴシック" charset="0"/>
              </a:rPr>
              <a:t>actual code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Calibri" charset="0"/>
                <a:ea typeface="ＭＳ Ｐゴシック" charset="0"/>
              </a:rPr>
              <a:t>activation record</a:t>
            </a:r>
          </a:p>
          <a:p>
            <a:pPr eaLnBrk="1" hangingPunct="1">
              <a:lnSpc>
                <a:spcPct val="90000"/>
              </a:lnSpc>
            </a:pPr>
            <a:endParaRPr lang="en-US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Number Placeholder 4"/>
          <p:cNvSpPr txBox="1">
            <a:spLocks noGrp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000">
                <a:cs typeface="Arial" charset="0"/>
              </a:rPr>
              <a:t>1-</a:t>
            </a:r>
            <a:fld id="{DA68A5CA-ECC5-E949-978B-007167869FA9}" type="slidenum">
              <a:rPr lang="en-US" sz="1000">
                <a:cs typeface="Arial" charset="0"/>
              </a:rPr>
              <a:pPr algn="r"/>
              <a:t>47</a:t>
            </a:fld>
            <a:endParaRPr lang="en-US" sz="1000">
              <a:cs typeface="Arial" charset="0"/>
            </a:endParaRPr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</a:rPr>
              <a:t>Summary (continued)</a:t>
            </a:r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Calibri" charset="0"/>
                <a:ea typeface="ＭＳ Ｐゴシック" charset="0"/>
              </a:rPr>
              <a:t>Activation record instances contain formal parameters and local variables among other things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Calibri" charset="0"/>
                <a:ea typeface="ＭＳ Ｐゴシック" charset="0"/>
              </a:rPr>
              <a:t>Static chains are the primary method of implementing accesses to non-local variables in static-scoped languages with nested subprograms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Calibri" charset="0"/>
                <a:ea typeface="ＭＳ Ｐゴシック" charset="0"/>
              </a:rPr>
              <a:t>Access to non-local variables in dynamic-scoped languages can be implemented by use of the dynamic chain or thru some central variable table method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4"/>
          <p:cNvSpPr txBox="1">
            <a:spLocks noGrp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000">
                <a:cs typeface="Arial" charset="0"/>
              </a:rPr>
              <a:t>1-</a:t>
            </a:r>
            <a:fld id="{F5107D60-E096-224E-B61E-9B1F87423882}" type="slidenum">
              <a:rPr lang="en-US" sz="1000">
                <a:cs typeface="Arial" charset="0"/>
              </a:rPr>
              <a:pPr algn="r"/>
              <a:t>5</a:t>
            </a:fld>
            <a:endParaRPr lang="en-US" sz="1000">
              <a:cs typeface="Arial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990600"/>
            <a:ext cx="81534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>
                <a:latin typeface="Calibri" charset="0"/>
                <a:ea typeface="ＭＳ Ｐゴシック" charset="0"/>
              </a:rPr>
              <a:t>Return Semantics:</a:t>
            </a:r>
          </a:p>
          <a:p>
            <a:pPr lvl="1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>
                <a:latin typeface="Calibri" charset="0"/>
                <a:ea typeface="ＭＳ Ｐゴシック" charset="0"/>
              </a:rPr>
              <a:t>If pass-by-value-result or out mode parameters are used, move the current values of those parameters to their corresponding actual parameters </a:t>
            </a:r>
            <a:r>
              <a:rPr lang="en-US">
                <a:solidFill>
                  <a:srgbClr val="FF00FF"/>
                </a:solidFill>
                <a:latin typeface="Calibri" charset="0"/>
                <a:ea typeface="ＭＳ Ｐゴシック" charset="0"/>
              </a:rPr>
              <a:t>(callee)</a:t>
            </a:r>
          </a:p>
          <a:p>
            <a:pPr lvl="1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>
                <a:latin typeface="Calibri" charset="0"/>
                <a:ea typeface="ＭＳ Ｐゴシック" charset="0"/>
              </a:rPr>
              <a:t>If it is a function, move the functional value to a place the caller can get it </a:t>
            </a:r>
            <a:r>
              <a:rPr lang="en-US">
                <a:solidFill>
                  <a:srgbClr val="FF00FF"/>
                </a:solidFill>
                <a:latin typeface="Calibri" charset="0"/>
                <a:ea typeface="ＭＳ Ｐゴシック" charset="0"/>
              </a:rPr>
              <a:t>(callee)</a:t>
            </a:r>
            <a:endParaRPr lang="en-US">
              <a:latin typeface="Calibri" charset="0"/>
              <a:ea typeface="ＭＳ Ｐゴシック" charset="0"/>
            </a:endParaRPr>
          </a:p>
          <a:p>
            <a:pPr lvl="1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>
                <a:latin typeface="Calibri" charset="0"/>
                <a:ea typeface="ＭＳ Ｐゴシック" charset="0"/>
              </a:rPr>
              <a:t>Restore the execution status of the caller </a:t>
            </a:r>
            <a:r>
              <a:rPr lang="en-US">
                <a:solidFill>
                  <a:srgbClr val="FF00FF"/>
                </a:solidFill>
                <a:latin typeface="Calibri" charset="0"/>
                <a:ea typeface="ＭＳ Ｐゴシック" charset="0"/>
              </a:rPr>
              <a:t>(caller/callee)</a:t>
            </a:r>
            <a:endParaRPr lang="en-US">
              <a:latin typeface="Calibri" charset="0"/>
              <a:ea typeface="ＭＳ Ｐゴシック" charset="0"/>
            </a:endParaRPr>
          </a:p>
          <a:p>
            <a:pPr lvl="1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>
                <a:latin typeface="Calibri" charset="0"/>
                <a:ea typeface="ＭＳ Ｐゴシック" charset="0"/>
              </a:rPr>
              <a:t>Transfer control back to the caller </a:t>
            </a:r>
            <a:r>
              <a:rPr lang="en-US">
                <a:solidFill>
                  <a:srgbClr val="FF00FF"/>
                </a:solidFill>
                <a:latin typeface="Calibri" charset="0"/>
                <a:ea typeface="ＭＳ Ｐゴシック" charset="0"/>
              </a:rPr>
              <a:t>(callee)</a:t>
            </a:r>
            <a:endParaRPr lang="en-US" sz="2400">
              <a:latin typeface="Calibri" charset="0"/>
              <a:ea typeface="ＭＳ Ｐゴシック" charset="0"/>
            </a:endParaRPr>
          </a:p>
        </p:txBody>
      </p:sp>
      <p:sp>
        <p:nvSpPr>
          <p:cNvPr id="21508" name="Rectangle 2"/>
          <p:cNvSpPr txBox="1">
            <a:spLocks noChangeArrowheads="1"/>
          </p:cNvSpPr>
          <p:nvPr/>
        </p:nvSpPr>
        <p:spPr bwMode="auto">
          <a:xfrm>
            <a:off x="609600" y="152400"/>
            <a:ext cx="8382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4000" b="1">
                <a:solidFill>
                  <a:srgbClr val="990000"/>
                </a:solidFill>
                <a:latin typeface="Calibri" charset="0"/>
                <a:cs typeface="Arial" charset="0"/>
              </a:rPr>
              <a:t>Implementing </a:t>
            </a:r>
            <a:r>
              <a:rPr lang="ja-JP" altLang="en-US" sz="4000" b="1">
                <a:solidFill>
                  <a:srgbClr val="990000"/>
                </a:solidFill>
                <a:cs typeface="Arial" charset="0"/>
              </a:rPr>
              <a:t>“</a:t>
            </a:r>
            <a:r>
              <a:rPr lang="en-US" altLang="ja-JP" sz="4000" b="1">
                <a:solidFill>
                  <a:srgbClr val="990000"/>
                </a:solidFill>
                <a:latin typeface="Calibri" charset="0"/>
                <a:cs typeface="Arial" charset="0"/>
              </a:rPr>
              <a:t>Simple</a:t>
            </a:r>
            <a:r>
              <a:rPr lang="ja-JP" altLang="en-US" sz="4000" b="1">
                <a:solidFill>
                  <a:srgbClr val="990000"/>
                </a:solidFill>
                <a:cs typeface="Arial" charset="0"/>
              </a:rPr>
              <a:t>”</a:t>
            </a:r>
            <a:r>
              <a:rPr lang="en-US" altLang="ja-JP" sz="4000" b="1">
                <a:solidFill>
                  <a:srgbClr val="990000"/>
                </a:solidFill>
                <a:latin typeface="Calibri" charset="0"/>
                <a:cs typeface="Arial" charset="0"/>
              </a:rPr>
              <a:t> Subprograms</a:t>
            </a:r>
            <a:endParaRPr lang="en-US" sz="4000" b="1">
              <a:solidFill>
                <a:srgbClr val="99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>
                <a:latin typeface="Calibri" charset="0"/>
                <a:ea typeface="ＭＳ Ｐゴシック" charset="0"/>
              </a:rPr>
              <a:t>Storage required for call/return actions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6238"/>
            <a:ext cx="8229600" cy="4906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Calibri" charset="0"/>
                <a:ea typeface="ＭＳ Ｐゴシック" charset="0"/>
              </a:rPr>
              <a:t>Required storage: 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Calibri" charset="0"/>
                <a:ea typeface="ＭＳ Ｐゴシック" charset="0"/>
              </a:rPr>
              <a:t>Status information about the caller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Calibri" charset="0"/>
                <a:ea typeface="ＭＳ Ｐゴシック" charset="0"/>
              </a:rPr>
              <a:t>Parameters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Calibri" charset="0"/>
                <a:ea typeface="ＭＳ Ｐゴシック" charset="0"/>
              </a:rPr>
              <a:t>return address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Calibri" charset="0"/>
                <a:ea typeface="ＭＳ Ｐゴシック" charset="0"/>
              </a:rPr>
              <a:t>return value for functions</a:t>
            </a:r>
          </a:p>
          <a:p>
            <a:pPr lvl="1" eaLnBrk="1" hangingPunct="1">
              <a:lnSpc>
                <a:spcPct val="90000"/>
              </a:lnSpc>
            </a:pPr>
            <a:endParaRPr lang="en-US">
              <a:latin typeface="Calibri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Calibri" charset="0"/>
                <a:ea typeface="ＭＳ Ｐゴシック" charset="0"/>
              </a:rPr>
              <a:t>These along with local variables and the subprogram code, form the complete collection of information a subprogram needs to execute and then return to the caller</a:t>
            </a:r>
          </a:p>
        </p:txBody>
      </p:sp>
      <p:sp>
        <p:nvSpPr>
          <p:cNvPr id="23555" name="Slide Number Placeholder 4"/>
          <p:cNvSpPr txBox="1">
            <a:spLocks noGrp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000">
                <a:cs typeface="Arial" charset="0"/>
              </a:rPr>
              <a:t>1-</a:t>
            </a:r>
            <a:fld id="{E8D2FA12-2D19-5341-9C26-E249C8483A63}" type="slidenum">
              <a:rPr lang="en-US" sz="1000">
                <a:cs typeface="Arial" charset="0"/>
              </a:rPr>
              <a:pPr algn="r"/>
              <a:t>6</a:t>
            </a:fld>
            <a:endParaRPr lang="en-US" sz="1000">
              <a:cs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4"/>
          <p:cNvSpPr txBox="1">
            <a:spLocks noGrp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000">
                <a:cs typeface="Arial" charset="0"/>
              </a:rPr>
              <a:t>1-</a:t>
            </a:r>
            <a:fld id="{C7450969-F077-A547-99E1-BCEDBDCC5944}" type="slidenum">
              <a:rPr lang="en-US" sz="1000">
                <a:cs typeface="Arial" charset="0"/>
              </a:rPr>
              <a:pPr algn="r"/>
              <a:t>7</a:t>
            </a:fld>
            <a:endParaRPr lang="en-US" sz="1000">
              <a:cs typeface="Arial" charset="0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915400" cy="914400"/>
          </a:xfrm>
        </p:spPr>
        <p:txBody>
          <a:bodyPr anchor="t"/>
          <a:lstStyle/>
          <a:p>
            <a:pPr algn="l" eaLnBrk="1" hangingPunct="1"/>
            <a:r>
              <a:rPr lang="en-US">
                <a:latin typeface="Calibri" charset="0"/>
                <a:ea typeface="ＭＳ Ｐゴシック" charset="0"/>
              </a:rPr>
              <a:t>Implementing </a:t>
            </a:r>
            <a:r>
              <a:rPr lang="ja-JP" altLang="en-US">
                <a:latin typeface="Arial" charset="0"/>
                <a:ea typeface="ＭＳ Ｐゴシック" charset="0"/>
              </a:rPr>
              <a:t>“</a:t>
            </a:r>
            <a:r>
              <a:rPr lang="en-US" altLang="ja-JP">
                <a:latin typeface="Calibri" charset="0"/>
                <a:ea typeface="ＭＳ Ｐゴシック" charset="0"/>
              </a:rPr>
              <a:t>Simple</a:t>
            </a:r>
            <a:r>
              <a:rPr lang="ja-JP" altLang="en-US">
                <a:latin typeface="Arial" charset="0"/>
                <a:ea typeface="ＭＳ Ｐゴシック" charset="0"/>
              </a:rPr>
              <a:t>”</a:t>
            </a:r>
            <a:r>
              <a:rPr lang="en-US" altLang="ja-JP">
                <a:latin typeface="Calibri" charset="0"/>
                <a:ea typeface="ＭＳ Ｐゴシック" charset="0"/>
              </a:rPr>
              <a:t> Subprograms: Parts</a:t>
            </a:r>
            <a:endParaRPr lang="en-US">
              <a:latin typeface="Calibri" charset="0"/>
              <a:ea typeface="ＭＳ Ｐゴシック" charset="0"/>
            </a:endParaRP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679575"/>
            <a:ext cx="8153400" cy="4340225"/>
          </a:xfrm>
        </p:spPr>
        <p:txBody>
          <a:bodyPr/>
          <a:lstStyle/>
          <a:p>
            <a:pPr eaLnBrk="1" hangingPunct="1"/>
            <a:r>
              <a:rPr lang="en-US" sz="2800">
                <a:latin typeface="Calibri" charset="0"/>
                <a:ea typeface="ＭＳ Ｐゴシック" charset="0"/>
              </a:rPr>
              <a:t>Two separate parts: the actual code (constant) and the non-code part (local variables and data that can change)</a:t>
            </a:r>
          </a:p>
          <a:p>
            <a:pPr eaLnBrk="1" hangingPunct="1"/>
            <a:r>
              <a:rPr lang="en-US" sz="2800">
                <a:latin typeface="Calibri" charset="0"/>
                <a:ea typeface="ＭＳ Ｐゴシック" charset="0"/>
              </a:rPr>
              <a:t>The format, or layout, of the non-code part of an executing subprogram is called an</a:t>
            </a:r>
            <a:r>
              <a:rPr lang="en-US" sz="2800">
                <a:solidFill>
                  <a:srgbClr val="3366FF"/>
                </a:solidFill>
                <a:latin typeface="Calibri" charset="0"/>
                <a:ea typeface="ＭＳ Ｐゴシック" charset="0"/>
              </a:rPr>
              <a:t> </a:t>
            </a:r>
            <a:r>
              <a:rPr lang="en-US" sz="2800" i="1">
                <a:solidFill>
                  <a:srgbClr val="3366FF"/>
                </a:solidFill>
                <a:latin typeface="Calibri" charset="0"/>
                <a:ea typeface="ＭＳ Ｐゴシック" charset="0"/>
              </a:rPr>
              <a:t>activation record</a:t>
            </a:r>
          </a:p>
          <a:p>
            <a:pPr eaLnBrk="1" hangingPunct="1"/>
            <a:r>
              <a:rPr lang="en-US" sz="2800">
                <a:latin typeface="Calibri" charset="0"/>
                <a:ea typeface="ＭＳ Ｐゴシック" charset="0"/>
              </a:rPr>
              <a:t>The form of an activation record is static.</a:t>
            </a:r>
          </a:p>
          <a:p>
            <a:pPr eaLnBrk="1" hangingPunct="1"/>
            <a:r>
              <a:rPr lang="en-US" sz="2800">
                <a:latin typeface="Calibri" charset="0"/>
                <a:ea typeface="ＭＳ Ｐゴシック" charset="0"/>
              </a:rPr>
              <a:t>An </a:t>
            </a:r>
            <a:r>
              <a:rPr lang="en-US" sz="2800" i="1">
                <a:solidFill>
                  <a:srgbClr val="3366FF"/>
                </a:solidFill>
                <a:latin typeface="Calibri" charset="0"/>
                <a:ea typeface="ＭＳ Ｐゴシック" charset="0"/>
              </a:rPr>
              <a:t>activation record instance (ARI)</a:t>
            </a:r>
            <a:r>
              <a:rPr lang="en-US" sz="2800">
                <a:latin typeface="Calibri" charset="0"/>
                <a:ea typeface="ＭＳ Ｐゴシック" charset="0"/>
              </a:rPr>
              <a:t> is a concrete example of an activation record (the collection of data for a particular subprogram activation)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/>
          <p:cNvSpPr txBox="1">
            <a:spLocks noGrp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000">
                <a:cs typeface="Arial" charset="0"/>
              </a:rPr>
              <a:t>1-</a:t>
            </a:r>
            <a:fld id="{7B787630-2C90-DB40-9C4C-54F048AD3E04}" type="slidenum">
              <a:rPr lang="en-US" sz="1000">
                <a:cs typeface="Arial" charset="0"/>
              </a:rPr>
              <a:pPr algn="r"/>
              <a:t>8</a:t>
            </a:fld>
            <a:endParaRPr lang="en-US" sz="1000">
              <a:cs typeface="Arial" charset="0"/>
            </a:endParaRPr>
          </a:p>
        </p:txBody>
      </p:sp>
      <p:grpSp>
        <p:nvGrpSpPr>
          <p:cNvPr id="26627" name="Group 6"/>
          <p:cNvGrpSpPr>
            <a:grpSpLocks/>
          </p:cNvGrpSpPr>
          <p:nvPr/>
        </p:nvGrpSpPr>
        <p:grpSpPr bwMode="auto">
          <a:xfrm>
            <a:off x="5715000" y="990600"/>
            <a:ext cx="3352800" cy="2590800"/>
            <a:chOff x="1392" y="1104"/>
            <a:chExt cx="3552" cy="2829"/>
          </a:xfrm>
        </p:grpSpPr>
        <p:pic>
          <p:nvPicPr>
            <p:cNvPr id="2663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200"/>
              <a:ext cx="3369" cy="2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1" name="Rectangle 5"/>
            <p:cNvSpPr>
              <a:spLocks noChangeArrowheads="1"/>
            </p:cNvSpPr>
            <p:nvPr/>
          </p:nvSpPr>
          <p:spPr bwMode="auto">
            <a:xfrm>
              <a:off x="1392" y="1104"/>
              <a:ext cx="3552" cy="7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 sz="2400">
                <a:latin typeface="Times" charset="0"/>
                <a:cs typeface="Arial" charset="0"/>
              </a:endParaRPr>
            </a:p>
          </p:txBody>
        </p:sp>
      </p:grpSp>
      <p:sp>
        <p:nvSpPr>
          <p:cNvPr id="2662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52400"/>
            <a:ext cx="8153400" cy="1143000"/>
          </a:xfrm>
        </p:spPr>
        <p:txBody>
          <a:bodyPr anchor="t"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</a:rPr>
              <a:t>An Activation Record for </a:t>
            </a:r>
            <a:r>
              <a:rPr lang="ja-JP" altLang="en-US">
                <a:latin typeface="Arial" charset="0"/>
                <a:ea typeface="ＭＳ Ｐゴシック" charset="0"/>
              </a:rPr>
              <a:t>“</a:t>
            </a:r>
            <a:r>
              <a:rPr lang="en-US" altLang="ja-JP">
                <a:latin typeface="Calibri" charset="0"/>
                <a:ea typeface="ＭＳ Ｐゴシック" charset="0"/>
              </a:rPr>
              <a:t>Simple</a:t>
            </a:r>
            <a:r>
              <a:rPr lang="ja-JP" altLang="en-US">
                <a:latin typeface="Arial" charset="0"/>
                <a:ea typeface="ＭＳ Ｐゴシック" charset="0"/>
              </a:rPr>
              <a:t>”</a:t>
            </a:r>
            <a:r>
              <a:rPr lang="en-US" altLang="ja-JP">
                <a:latin typeface="Calibri" charset="0"/>
                <a:ea typeface="ＭＳ Ｐゴシック" charset="0"/>
              </a:rPr>
              <a:t> Subprograms</a:t>
            </a:r>
            <a:endParaRPr lang="en-US">
              <a:latin typeface="Calibri" charset="0"/>
              <a:ea typeface="ＭＳ Ｐゴシック" charset="0"/>
            </a:endParaRPr>
          </a:p>
        </p:txBody>
      </p:sp>
      <p:sp>
        <p:nvSpPr>
          <p:cNvPr id="26629" name="Text Box 8"/>
          <p:cNvSpPr txBox="1">
            <a:spLocks noChangeArrowheads="1"/>
          </p:cNvSpPr>
          <p:nvPr/>
        </p:nvSpPr>
        <p:spPr bwMode="auto">
          <a:xfrm>
            <a:off x="228600" y="1520825"/>
            <a:ext cx="8321675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Calibri" charset="0"/>
                <a:cs typeface="Calibri" charset="0"/>
              </a:rPr>
              <a:t>Because languages with simple</a:t>
            </a:r>
          </a:p>
          <a:p>
            <a:pPr eaLnBrk="1" hangingPunct="1"/>
            <a:r>
              <a:rPr lang="en-US" sz="2800">
                <a:latin typeface="Calibri" charset="0"/>
                <a:cs typeface="Calibri" charset="0"/>
              </a:rPr>
              <a:t>subprograms do not support</a:t>
            </a:r>
          </a:p>
          <a:p>
            <a:pPr eaLnBrk="1" hangingPunct="1"/>
            <a:r>
              <a:rPr lang="en-US" sz="2800">
                <a:latin typeface="Calibri" charset="0"/>
                <a:cs typeface="Calibri" charset="0"/>
              </a:rPr>
              <a:t>recursion, there can be only one</a:t>
            </a:r>
          </a:p>
          <a:p>
            <a:pPr eaLnBrk="1" hangingPunct="1"/>
            <a:r>
              <a:rPr lang="en-US" sz="2800">
                <a:latin typeface="Calibri" charset="0"/>
                <a:cs typeface="Calibri" charset="0"/>
              </a:rPr>
              <a:t>active version of a given subprogram</a:t>
            </a:r>
          </a:p>
          <a:p>
            <a:pPr eaLnBrk="1" hangingPunct="1"/>
            <a:r>
              <a:rPr lang="en-US" sz="2800">
                <a:latin typeface="Calibri" charset="0"/>
                <a:cs typeface="Calibri" charset="0"/>
              </a:rPr>
              <a:t>at a time</a:t>
            </a:r>
          </a:p>
          <a:p>
            <a:pPr eaLnBrk="1" hangingPunct="1"/>
            <a:endParaRPr lang="en-US" sz="1200">
              <a:latin typeface="Calibri" charset="0"/>
              <a:cs typeface="Calibri" charset="0"/>
            </a:endParaRPr>
          </a:p>
          <a:p>
            <a:pPr eaLnBrk="1" hangingPunct="1"/>
            <a:r>
              <a:rPr lang="en-US" sz="2800">
                <a:latin typeface="Calibri" charset="0"/>
                <a:cs typeface="Calibri" charset="0"/>
              </a:rPr>
              <a:t>Therefore, there can be only a single instance of the activation record for a subprogram</a:t>
            </a:r>
          </a:p>
          <a:p>
            <a:pPr eaLnBrk="1" hangingPunct="1"/>
            <a:endParaRPr lang="en-US" sz="1100">
              <a:latin typeface="Calibri" charset="0"/>
              <a:cs typeface="Calibri" charset="0"/>
            </a:endParaRPr>
          </a:p>
          <a:p>
            <a:pPr eaLnBrk="1" hangingPunct="1"/>
            <a:r>
              <a:rPr lang="en-US" sz="2800">
                <a:latin typeface="Calibri" charset="0"/>
                <a:cs typeface="Calibri" charset="0"/>
              </a:rPr>
              <a:t>Since activation record instance of a simple subprogram has fixed size it can be statically allocated. It could be also attached to the code part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4"/>
          <p:cNvSpPr txBox="1">
            <a:spLocks noGrp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000">
                <a:cs typeface="Arial" charset="0"/>
              </a:rPr>
              <a:t>1-</a:t>
            </a:r>
            <a:fld id="{649CB186-898C-E449-AD14-3952E459B331}" type="slidenum">
              <a:rPr lang="en-US" sz="1000">
                <a:cs typeface="Arial" charset="0"/>
              </a:rPr>
              <a:pPr algn="r"/>
              <a:t>9</a:t>
            </a:fld>
            <a:endParaRPr lang="en-US" sz="1000">
              <a:cs typeface="Arial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81000"/>
            <a:ext cx="5562600" cy="2743200"/>
          </a:xfrm>
        </p:spPr>
        <p:txBody>
          <a:bodyPr anchor="t"/>
          <a:lstStyle/>
          <a:p>
            <a:pPr algn="l" eaLnBrk="1" hangingPunct="1"/>
            <a:r>
              <a:rPr lang="en-US" sz="3200">
                <a:latin typeface="Calibri" charset="0"/>
                <a:ea typeface="ＭＳ Ｐゴシック" charset="0"/>
              </a:rPr>
              <a:t>Code and Activation Records of a Program with </a:t>
            </a:r>
            <a:r>
              <a:rPr lang="ja-JP" altLang="en-US" sz="3200">
                <a:latin typeface="Arial" charset="0"/>
                <a:ea typeface="ＭＳ Ｐゴシック" charset="0"/>
              </a:rPr>
              <a:t>“</a:t>
            </a:r>
            <a:r>
              <a:rPr lang="en-US" altLang="ja-JP" sz="3200">
                <a:latin typeface="Calibri" charset="0"/>
                <a:ea typeface="ＭＳ Ｐゴシック" charset="0"/>
              </a:rPr>
              <a:t>Simple</a:t>
            </a:r>
            <a:r>
              <a:rPr lang="ja-JP" altLang="en-US" sz="3200">
                <a:latin typeface="Arial" charset="0"/>
                <a:ea typeface="ＭＳ Ｐゴシック" charset="0"/>
              </a:rPr>
              <a:t>”</a:t>
            </a:r>
            <a:r>
              <a:rPr lang="en-US" altLang="ja-JP" sz="3200">
                <a:latin typeface="Calibri" charset="0"/>
                <a:ea typeface="ＭＳ Ｐゴシック" charset="0"/>
              </a:rPr>
              <a:t> Subprograms</a:t>
            </a:r>
            <a:endParaRPr lang="en-US" sz="3200">
              <a:latin typeface="Calibri" charset="0"/>
              <a:ea typeface="ＭＳ Ｐゴシック" charset="0"/>
            </a:endParaRPr>
          </a:p>
        </p:txBody>
      </p:sp>
      <p:grpSp>
        <p:nvGrpSpPr>
          <p:cNvPr id="28676" name="Group 7"/>
          <p:cNvGrpSpPr>
            <a:grpSpLocks/>
          </p:cNvGrpSpPr>
          <p:nvPr/>
        </p:nvGrpSpPr>
        <p:grpSpPr bwMode="auto">
          <a:xfrm>
            <a:off x="5943600" y="0"/>
            <a:ext cx="2895600" cy="6324600"/>
            <a:chOff x="1152" y="144"/>
            <a:chExt cx="1920" cy="4104"/>
          </a:xfrm>
        </p:grpSpPr>
        <p:pic>
          <p:nvPicPr>
            <p:cNvPr id="2867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240"/>
              <a:ext cx="1732" cy="4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7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8103"/>
            <a:stretch>
              <a:fillRect/>
            </a:stretch>
          </p:blipFill>
          <p:spPr bwMode="auto">
            <a:xfrm>
              <a:off x="1152" y="596"/>
              <a:ext cx="1732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0" name="Rectangle 6"/>
            <p:cNvSpPr>
              <a:spLocks noChangeArrowheads="1"/>
            </p:cNvSpPr>
            <p:nvPr/>
          </p:nvSpPr>
          <p:spPr bwMode="auto">
            <a:xfrm>
              <a:off x="1248" y="144"/>
              <a:ext cx="1824" cy="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 sz="2400">
                <a:latin typeface="Times" charset="0"/>
                <a:cs typeface="Arial" charset="0"/>
              </a:endParaRPr>
            </a:p>
          </p:txBody>
        </p:sp>
      </p:grpSp>
      <p:sp>
        <p:nvSpPr>
          <p:cNvPr id="28677" name="Text Box 9"/>
          <p:cNvSpPr txBox="1">
            <a:spLocks noChangeArrowheads="1"/>
          </p:cNvSpPr>
          <p:nvPr/>
        </p:nvSpPr>
        <p:spPr bwMode="auto">
          <a:xfrm>
            <a:off x="304800" y="2286000"/>
            <a:ext cx="56388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5425" indent="-2254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40000"/>
              </a:spcBef>
              <a:buFontTx/>
              <a:buChar char="•"/>
            </a:pPr>
            <a:r>
              <a:rPr lang="en-US">
                <a:latin typeface="Calibri" charset="0"/>
                <a:cs typeface="Calibri" charset="0"/>
              </a:rPr>
              <a:t>Note that code could be attached to ARIs</a:t>
            </a:r>
          </a:p>
          <a:p>
            <a:pPr eaLnBrk="1" hangingPunct="1">
              <a:spcBef>
                <a:spcPct val="40000"/>
              </a:spcBef>
              <a:buFontTx/>
              <a:buChar char="•"/>
            </a:pPr>
            <a:r>
              <a:rPr lang="en-US">
                <a:latin typeface="Calibri" charset="0"/>
                <a:cs typeface="Calibri" charset="0"/>
              </a:rPr>
              <a:t>Also, the four program units could be compiled at different times</a:t>
            </a:r>
          </a:p>
          <a:p>
            <a:pPr eaLnBrk="1" hangingPunct="1">
              <a:spcBef>
                <a:spcPct val="40000"/>
              </a:spcBef>
              <a:buFontTx/>
              <a:buChar char="•"/>
            </a:pPr>
            <a:r>
              <a:rPr lang="en-US">
                <a:latin typeface="Calibri" charset="0"/>
                <a:cs typeface="Calibri" charset="0"/>
              </a:rPr>
              <a:t>Linker put the compiled parts together when it is called for the main program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ＭＳ Ｐゴシック"/>
        <a:cs typeface="Arial"/>
      </a:majorFont>
      <a:minorFont>
        <a:latin typeface="Calibri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18558</TotalTime>
  <Words>2855</Words>
  <Application>Microsoft Macintosh PowerPoint</Application>
  <PresentationFormat>On-screen Show (4:3)</PresentationFormat>
  <Paragraphs>485</Paragraphs>
  <Slides>47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ＭＳ Ｐゴシック</vt:lpstr>
      <vt:lpstr>Andale Mono</vt:lpstr>
      <vt:lpstr>Arial</vt:lpstr>
      <vt:lpstr>Calibri</vt:lpstr>
      <vt:lpstr>Courier New</vt:lpstr>
      <vt:lpstr>Helvetica</vt:lpstr>
      <vt:lpstr>Lucida Sans Unicode</vt:lpstr>
      <vt:lpstr>Times</vt:lpstr>
      <vt:lpstr>Default Design</vt:lpstr>
      <vt:lpstr>Implementing Subprograms</vt:lpstr>
      <vt:lpstr>The General Semantics of Calls and Returns</vt:lpstr>
      <vt:lpstr>PowerPoint Presentation</vt:lpstr>
      <vt:lpstr>Implementing “Simple” Subprograms</vt:lpstr>
      <vt:lpstr>PowerPoint Presentation</vt:lpstr>
      <vt:lpstr>Storage required for call/return actions</vt:lpstr>
      <vt:lpstr>Implementing “Simple” Subprograms: Parts</vt:lpstr>
      <vt:lpstr>An Activation Record for “Simple” Subprograms</vt:lpstr>
      <vt:lpstr>Code and Activation Records of a Program with “Simple” Subprograms</vt:lpstr>
      <vt:lpstr>Implementing Subprograms with Stack-Dynamic Local Variables</vt:lpstr>
      <vt:lpstr>Typical Activation Record for a Language with Stack-Dynamic Local Variables</vt:lpstr>
      <vt:lpstr>Implementing Subprograms with Stack-Dynamic Local Variables</vt:lpstr>
      <vt:lpstr>Implementing Subprograms with Stack-Dynamic Local Variables: Activation Record</vt:lpstr>
      <vt:lpstr>An Example: C Function</vt:lpstr>
      <vt:lpstr>Revised Semantic Call/Return Actions</vt:lpstr>
      <vt:lpstr>Revised Semantic Call/Return Actions</vt:lpstr>
      <vt:lpstr>An Example Without Recursion</vt:lpstr>
      <vt:lpstr>An Example Without Recursion</vt:lpstr>
      <vt:lpstr>Dynamic Chain and Local Offset</vt:lpstr>
      <vt:lpstr>Local offset</vt:lpstr>
      <vt:lpstr>An Example Without Recursion</vt:lpstr>
      <vt:lpstr>Recursion</vt:lpstr>
      <vt:lpstr>Activation Record for factorial</vt:lpstr>
      <vt:lpstr>Stack contents during execution of  main and factorial</vt:lpstr>
      <vt:lpstr>Stack contents during execution of  main and factorial</vt:lpstr>
      <vt:lpstr>Stack contents during execution of  main and factorial</vt:lpstr>
      <vt:lpstr>Stack contents during execution of  main and factorial</vt:lpstr>
      <vt:lpstr>Stack contents during execution of  main and factorial</vt:lpstr>
      <vt:lpstr>Stack contents during execution of  main and factorial</vt:lpstr>
      <vt:lpstr>Stack contents during execution of  main and factorial</vt:lpstr>
      <vt:lpstr>Nested Subprograms</vt:lpstr>
      <vt:lpstr>Locating a Non-local Reference</vt:lpstr>
      <vt:lpstr>Implementing Static Scoping</vt:lpstr>
      <vt:lpstr>Static Scoping (continued)</vt:lpstr>
      <vt:lpstr>Example in Python</vt:lpstr>
      <vt:lpstr>Example Ada Program*</vt:lpstr>
      <vt:lpstr>Example Ada Program (continued)</vt:lpstr>
      <vt:lpstr>Stack Contents at Position 1</vt:lpstr>
      <vt:lpstr>Example Ada Program</vt:lpstr>
      <vt:lpstr>Evaluation of Static Chains</vt:lpstr>
      <vt:lpstr>Blocks</vt:lpstr>
      <vt:lpstr>Implementing Blocks</vt:lpstr>
      <vt:lpstr>Implementing Blocks</vt:lpstr>
      <vt:lpstr>Implementing Dynamic Scoping</vt:lpstr>
      <vt:lpstr>Using Shallow Access to Implement Dynamic Scoping</vt:lpstr>
      <vt:lpstr>Summary</vt:lpstr>
      <vt:lpstr>Summary (continued)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Names, Bindings, Type  Checking and Scopes</dc:title>
  <dc:creator>nazli</dc:creator>
  <cp:lastModifiedBy>Microsoft Office User</cp:lastModifiedBy>
  <cp:revision>1186</cp:revision>
  <dcterms:created xsi:type="dcterms:W3CDTF">2010-10-24T13:21:54Z</dcterms:created>
  <dcterms:modified xsi:type="dcterms:W3CDTF">2022-12-29T06:14:00Z</dcterms:modified>
</cp:coreProperties>
</file>