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9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5" d="100"/>
          <a:sy n="25" d="100"/>
        </p:scale>
        <p:origin x="-1638" y="-19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sus\Desktop\oyun ekonomisi\slay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sus\Desktop\oyun ekonomisi\slay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Asus\Desktop\oyun ekonomisi\ek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sus\Desktop\oyun ekonomisi\slay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sus\Desktop\oyun ekonomisi\slayt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Asus\Desktop\oyun ekonomisi\slayt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Asus\Desktop\oyun ekonomisi\ek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sus\Desktop\oyun ekonomisi\slay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sus\Desktop\oyun ekonomisi\slay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Asus\Desktop\oyun ekonomisi\slay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sus\Desktop\oyun ekonomisi\slay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Asus\Desktop\oyun ekonomisi\e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Asus\Desktop\oyun ekonomisi\ek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Asus\Desktop\oyun ekonomisi\e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Asus\Desktop\oyun ekonomisi\ek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PresentationFormat>Ekran Gösterisi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3</cp:revision>
  <dcterms:created xsi:type="dcterms:W3CDTF">2023-12-27T12:29:08Z</dcterms:created>
  <dcterms:modified xsi:type="dcterms:W3CDTF">2023-12-27T12:57:49Z</dcterms:modified>
</cp:coreProperties>
</file>