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2" r:id="rId4"/>
    <p:sldId id="263" r:id="rId5"/>
    <p:sldId id="260" r:id="rId6"/>
    <p:sldId id="257" r:id="rId7"/>
    <p:sldId id="264" r:id="rId8"/>
    <p:sldId id="265" r:id="rId9"/>
    <p:sldId id="261" r:id="rId10"/>
    <p:sldId id="258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F5FE-1A69-41B4-8A0D-B6A713EB634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1E9D-88FE-4FDF-8456-AA2B79206CD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08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F5FE-1A69-41B4-8A0D-B6A713EB634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1E9D-88FE-4FDF-8456-AA2B79206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2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F5FE-1A69-41B4-8A0D-B6A713EB634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1E9D-88FE-4FDF-8456-AA2B79206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27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F5FE-1A69-41B4-8A0D-B6A713EB634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1E9D-88FE-4FDF-8456-AA2B79206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5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F5FE-1A69-41B4-8A0D-B6A713EB634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1E9D-88FE-4FDF-8456-AA2B79206CD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1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F5FE-1A69-41B4-8A0D-B6A713EB634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1E9D-88FE-4FDF-8456-AA2B79206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5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F5FE-1A69-41B4-8A0D-B6A713EB634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1E9D-88FE-4FDF-8456-AA2B79206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9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F5FE-1A69-41B4-8A0D-B6A713EB634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1E9D-88FE-4FDF-8456-AA2B79206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4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F5FE-1A69-41B4-8A0D-B6A713EB634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1E9D-88FE-4FDF-8456-AA2B79206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8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11AF5FE-1A69-41B4-8A0D-B6A713EB634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BA1E9D-88FE-4FDF-8456-AA2B79206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8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F5FE-1A69-41B4-8A0D-B6A713EB634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1E9D-88FE-4FDF-8456-AA2B79206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7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11AF5FE-1A69-41B4-8A0D-B6A713EB634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BBA1E9D-88FE-4FDF-8456-AA2B79206CD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app=desktop&amp;v=F-v6Xz6-pf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46EEE-01EB-E46F-4586-69DD219997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Game Engine Components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7BAB3-3532-3853-8B6F-0EFAEF254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Barkın Zorlu</a:t>
            </a:r>
          </a:p>
        </p:txBody>
      </p:sp>
    </p:spTree>
    <p:extLst>
      <p:ext uri="{BB962C8B-B14F-4D97-AF65-F5344CB8AC3E}">
        <p14:creationId xmlns:p14="http://schemas.microsoft.com/office/powerpoint/2010/main" val="4063804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8B96-B425-69DE-147A-A4F5843D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415997" cy="859036"/>
          </a:xfrm>
        </p:spPr>
        <p:txBody>
          <a:bodyPr/>
          <a:lstStyle/>
          <a:p>
            <a:r>
              <a:rPr lang="en-US" dirty="0"/>
              <a:t>Scene 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B3647-42C3-5806-8A90-0ECBADCE0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79" y="2102917"/>
            <a:ext cx="2995021" cy="40227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C85F99-6167-69E0-E8AC-1F2DAC6BDFEB}"/>
              </a:ext>
            </a:extLst>
          </p:cNvPr>
          <p:cNvSpPr txBox="1"/>
          <p:nvPr/>
        </p:nvSpPr>
        <p:spPr>
          <a:xfrm>
            <a:off x="1097280" y="1733585"/>
            <a:ext cx="177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Unreal Engine 5: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A8740-4B8A-3639-8E5B-6D469067F746}"/>
              </a:ext>
            </a:extLst>
          </p:cNvPr>
          <p:cNvSpPr txBox="1"/>
          <p:nvPr/>
        </p:nvSpPr>
        <p:spPr>
          <a:xfrm>
            <a:off x="4370664" y="1711246"/>
            <a:ext cx="220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Godot 4.11: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7CCF65-79B5-F8E3-FFC5-F5319181B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460"/>
          <a:stretch/>
        </p:blipFill>
        <p:spPr>
          <a:xfrm>
            <a:off x="4441956" y="2080578"/>
            <a:ext cx="2610214" cy="3631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12BC82-3555-4660-AC67-39664CB18A12}"/>
              </a:ext>
            </a:extLst>
          </p:cNvPr>
          <p:cNvSpPr txBox="1"/>
          <p:nvPr/>
        </p:nvSpPr>
        <p:spPr>
          <a:xfrm>
            <a:off x="7401827" y="1733585"/>
            <a:ext cx="196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Unity: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925C08-6610-6769-D9C9-F5DCF2CC8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662" y="2080578"/>
            <a:ext cx="2295845" cy="23625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AC699C-E06F-2B71-9A06-B810472E8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662" y="4443108"/>
            <a:ext cx="2484556" cy="1860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02FF5C-5A5A-1877-5AEE-D19A5DC19E74}"/>
              </a:ext>
            </a:extLst>
          </p:cNvPr>
          <p:cNvSpPr txBox="1"/>
          <p:nvPr/>
        </p:nvSpPr>
        <p:spPr>
          <a:xfrm>
            <a:off x="327171" y="859036"/>
            <a:ext cx="973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 </a:t>
            </a:r>
            <a:r>
              <a:rPr lang="en-US"/>
              <a:t>oriented programming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9240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4909E-2332-457C-AE80-AAEC0ECB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D76D0-F8B6-1E33-2F0B-6F6BE2302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Override or add to game functions</a:t>
            </a:r>
          </a:p>
          <a:p>
            <a:r>
              <a:rPr lang="en-US" dirty="0"/>
              <a:t>- Integrated in game loop</a:t>
            </a:r>
          </a:p>
          <a:p>
            <a:r>
              <a:rPr lang="en-US" dirty="0"/>
              <a:t>- Object Oriented Programming</a:t>
            </a:r>
          </a:p>
          <a:p>
            <a:r>
              <a:rPr lang="en-US" dirty="0"/>
              <a:t>- Where we add mechanics into the game</a:t>
            </a:r>
          </a:p>
          <a:p>
            <a:r>
              <a:rPr lang="en-US" dirty="0"/>
              <a:t>- CPU is used for these calculations</a:t>
            </a:r>
          </a:p>
          <a:p>
            <a:r>
              <a:rPr lang="en-US" dirty="0"/>
              <a:t>- GPU can be reached via Compute Shaders</a:t>
            </a:r>
          </a:p>
          <a:p>
            <a:r>
              <a:rPr lang="en-US" dirty="0"/>
              <a:t>- Mostly written via external IDEs (Counter Example: Godot has internal IDE Option)</a:t>
            </a:r>
          </a:p>
          <a:p>
            <a:pPr lvl="1"/>
            <a:r>
              <a:rPr lang="en-US" dirty="0" err="1"/>
              <a:t>VSCode</a:t>
            </a:r>
            <a:r>
              <a:rPr lang="en-US" dirty="0"/>
              <a:t> (Godot), Visual Studio (Unity), JetBrains Rider (Unreal Engine)</a:t>
            </a:r>
          </a:p>
          <a:p>
            <a:pPr lvl="2"/>
            <a:r>
              <a:rPr lang="en-US" dirty="0"/>
              <a:t>These are all optional and can be changed based on preference</a:t>
            </a:r>
          </a:p>
        </p:txBody>
      </p:sp>
    </p:spTree>
    <p:extLst>
      <p:ext uri="{BB962C8B-B14F-4D97-AF65-F5344CB8AC3E}">
        <p14:creationId xmlns:p14="http://schemas.microsoft.com/office/powerpoint/2010/main" val="3862419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3DE-BA49-D7DF-FC8B-4F804C0B3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98720" cy="762021"/>
          </a:xfrm>
        </p:spPr>
        <p:txBody>
          <a:bodyPr>
            <a:normAutofit/>
          </a:bodyPr>
          <a:lstStyle/>
          <a:p>
            <a:r>
              <a:rPr lang="en-US" dirty="0"/>
              <a:t>Scripting Examples: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31135E-0E65-1AE2-DD6E-3FE3E4C0361A}"/>
              </a:ext>
            </a:extLst>
          </p:cNvPr>
          <p:cNvSpPr txBox="1"/>
          <p:nvPr/>
        </p:nvSpPr>
        <p:spPr>
          <a:xfrm>
            <a:off x="115510" y="1669409"/>
            <a:ext cx="188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Godot: (</a:t>
            </a:r>
            <a:r>
              <a:rPr lang="en-US" dirty="0" err="1"/>
              <a:t>GDScript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FA203-D275-83F8-61E4-27FF7523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10" y="2038741"/>
            <a:ext cx="4474421" cy="3577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F0E2B-5568-18FA-FB96-F8CEE4845AD3}"/>
              </a:ext>
            </a:extLst>
          </p:cNvPr>
          <p:cNvSpPr txBox="1"/>
          <p:nvPr/>
        </p:nvSpPr>
        <p:spPr>
          <a:xfrm>
            <a:off x="4665329" y="1711354"/>
            <a:ext cx="105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Unity: C#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74BF69-6523-173D-8991-7FE4CE0E7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736" y="2122523"/>
            <a:ext cx="3590934" cy="30067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AD2A08-328C-411B-9AB8-4691C4F98E51}"/>
              </a:ext>
            </a:extLst>
          </p:cNvPr>
          <p:cNvSpPr txBox="1"/>
          <p:nvPr/>
        </p:nvSpPr>
        <p:spPr>
          <a:xfrm>
            <a:off x="115510" y="864066"/>
            <a:ext cx="79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two examples of scripting are direct, the code is directly on the object.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D794B-B6DB-3262-C3F2-2760AF24BCF2}"/>
              </a:ext>
            </a:extLst>
          </p:cNvPr>
          <p:cNvSpPr txBox="1"/>
          <p:nvPr/>
        </p:nvSpPr>
        <p:spPr>
          <a:xfrm>
            <a:off x="8512130" y="1753191"/>
            <a:ext cx="286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Unity visual Scripting (New)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61A449-8782-9108-7512-F79197B416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1" t="24234" r="7233" b="20096"/>
          <a:stretch/>
        </p:blipFill>
        <p:spPr>
          <a:xfrm>
            <a:off x="8269416" y="2122523"/>
            <a:ext cx="3807074" cy="13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04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0159-21C7-0045-104C-2F37BA8B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932694" cy="862689"/>
          </a:xfrm>
        </p:spPr>
        <p:txBody>
          <a:bodyPr>
            <a:normAutofit/>
          </a:bodyPr>
          <a:lstStyle/>
          <a:p>
            <a:r>
              <a:rPr lang="en-US" dirty="0"/>
              <a:t>Unreal Engine Scripting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B09306-192F-60D0-E563-A8AC7E543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92" y="2231472"/>
            <a:ext cx="6227742" cy="314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87FB48-5D62-EA55-F602-AF5934AEBFE8}"/>
              </a:ext>
            </a:extLst>
          </p:cNvPr>
          <p:cNvSpPr txBox="1"/>
          <p:nvPr/>
        </p:nvSpPr>
        <p:spPr>
          <a:xfrm>
            <a:off x="285226" y="1862140"/>
            <a:ext cx="1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Blueprints: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32F6F5-7E1B-72D4-02FA-6707091B14B4}"/>
              </a:ext>
            </a:extLst>
          </p:cNvPr>
          <p:cNvSpPr txBox="1"/>
          <p:nvPr/>
        </p:nvSpPr>
        <p:spPr>
          <a:xfrm>
            <a:off x="7302791" y="1760094"/>
            <a:ext cx="153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C++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DA511-259C-7739-4A84-2B39B6D24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957" y="2172748"/>
            <a:ext cx="3858312" cy="3612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5D82D4-1732-6C65-B93B-402924FD9246}"/>
              </a:ext>
            </a:extLst>
          </p:cNvPr>
          <p:cNvSpPr txBox="1"/>
          <p:nvPr/>
        </p:nvSpPr>
        <p:spPr>
          <a:xfrm>
            <a:off x="0" y="993082"/>
            <a:ext cx="717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Unreal engine scripting is first integrated on to a blueprint then its used.</a:t>
            </a:r>
          </a:p>
        </p:txBody>
      </p:sp>
    </p:spTree>
    <p:extLst>
      <p:ext uri="{BB962C8B-B14F-4D97-AF65-F5344CB8AC3E}">
        <p14:creationId xmlns:p14="http://schemas.microsoft.com/office/powerpoint/2010/main" val="142740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2C0CC-8CBE-8A22-EC0B-8BB84657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 Engine (Rendering Engine)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79D21-2246-6568-6FD8-2701FAA4C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64734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- Visualization of objects in Game Engines</a:t>
            </a:r>
          </a:p>
          <a:p>
            <a:r>
              <a:rPr lang="en-US" dirty="0"/>
              <a:t>- Reduced to triangles and drawn based on camera what camera can see</a:t>
            </a:r>
          </a:p>
          <a:p>
            <a:r>
              <a:rPr lang="en-US" dirty="0"/>
              <a:t>- Camera; frustrum, culling.</a:t>
            </a:r>
          </a:p>
          <a:p>
            <a:r>
              <a:rPr lang="en-US" dirty="0"/>
              <a:t>- Most Game engines use graphics API’s:</a:t>
            </a:r>
          </a:p>
          <a:p>
            <a:pPr lvl="1"/>
            <a:r>
              <a:rPr lang="en-US" dirty="0"/>
              <a:t>Unity: </a:t>
            </a:r>
            <a:r>
              <a:rPr lang="en-GB" dirty="0"/>
              <a:t>DirectX, Metal, OpenGL, and Vulkan</a:t>
            </a:r>
          </a:p>
          <a:p>
            <a:pPr lvl="1"/>
            <a:r>
              <a:rPr lang="en-GB" dirty="0"/>
              <a:t>Unreal Engine: Vulkan</a:t>
            </a:r>
          </a:p>
          <a:p>
            <a:pPr lvl="1"/>
            <a:r>
              <a:rPr lang="en-US" dirty="0"/>
              <a:t>Godot: Vulkan, OpenGL ES 2.0 – 3.0 (Only Vulkan after Godot 4.0 Update)</a:t>
            </a:r>
          </a:p>
          <a:p>
            <a:r>
              <a:rPr lang="en-US" dirty="0"/>
              <a:t>- Works with shaders; GLSL, HLSL, etc.</a:t>
            </a:r>
          </a:p>
          <a:p>
            <a:r>
              <a:rPr lang="en-US" dirty="0"/>
              <a:t>- Shading</a:t>
            </a:r>
          </a:p>
          <a:p>
            <a:r>
              <a:rPr lang="en-US" dirty="0"/>
              <a:t>- Materials</a:t>
            </a:r>
          </a:p>
          <a:p>
            <a:r>
              <a:rPr lang="en-US" dirty="0"/>
              <a:t>- Shadows</a:t>
            </a:r>
          </a:p>
          <a:p>
            <a:r>
              <a:rPr lang="en-US" dirty="0"/>
              <a:t>- Occlusion</a:t>
            </a:r>
          </a:p>
          <a:p>
            <a:r>
              <a:rPr lang="en-US" dirty="0"/>
              <a:t>- AA, MSAA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06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DD35-9866-A431-021C-EB0E3ED9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96467" cy="795577"/>
          </a:xfrm>
        </p:spPr>
        <p:txBody>
          <a:bodyPr>
            <a:normAutofit fontScale="90000"/>
          </a:bodyPr>
          <a:lstStyle/>
          <a:p>
            <a:r>
              <a:rPr lang="en-US" dirty="0"/>
              <a:t>Unity Render Pipelines: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3C1557-0736-6FEB-9BB8-75768CA74917}"/>
              </a:ext>
            </a:extLst>
          </p:cNvPr>
          <p:cNvSpPr txBox="1"/>
          <p:nvPr/>
        </p:nvSpPr>
        <p:spPr>
          <a:xfrm>
            <a:off x="174765" y="812355"/>
            <a:ext cx="1451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Unity HDRP: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A8876-0485-705C-F273-9BD7F79FA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5" y="1181687"/>
            <a:ext cx="5387136" cy="3030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14FD83-02CE-226C-8A99-33BEA573E76C}"/>
              </a:ext>
            </a:extLst>
          </p:cNvPr>
          <p:cNvSpPr txBox="1"/>
          <p:nvPr/>
        </p:nvSpPr>
        <p:spPr>
          <a:xfrm>
            <a:off x="6096000" y="213122"/>
            <a:ext cx="2114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Unity SRP: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64FBE-0699-074C-882A-EBA99374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395" y="582454"/>
            <a:ext cx="5460360" cy="29228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20A098-0274-F3ED-0FC9-4E44319CA0A5}"/>
              </a:ext>
            </a:extLst>
          </p:cNvPr>
          <p:cNvSpPr txBox="1"/>
          <p:nvPr/>
        </p:nvSpPr>
        <p:spPr>
          <a:xfrm>
            <a:off x="5496467" y="4773336"/>
            <a:ext cx="141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Unity URP: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66774F-2F8C-0196-72EF-4863033C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101" y="3657600"/>
            <a:ext cx="5518093" cy="3103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C223F-BAB4-DD98-B363-59C05C5B7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901" y="1639410"/>
            <a:ext cx="614494" cy="2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88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7CB98-2CAD-D104-172A-375B19178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52470" cy="770410"/>
          </a:xfrm>
        </p:spPr>
        <p:txBody>
          <a:bodyPr>
            <a:normAutofit/>
          </a:bodyPr>
          <a:lstStyle/>
          <a:p>
            <a:r>
              <a:rPr lang="en-US" dirty="0"/>
              <a:t>Unreal Engine 5 Examples: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B7559-5CC7-1614-228F-2D8AB9C7D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1" y="839422"/>
            <a:ext cx="5904919" cy="3321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DF34A-FE06-32B3-A959-ED20BEE14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420" y="2827090"/>
            <a:ext cx="6211580" cy="3494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A728F-5021-43EC-4288-D7EB3E89A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420" y="1564701"/>
            <a:ext cx="5361496" cy="373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7B1B66-A5FF-F0DC-ABC4-A7EE3C8DAF9F}"/>
              </a:ext>
            </a:extLst>
          </p:cNvPr>
          <p:cNvSpPr txBox="1"/>
          <p:nvPr/>
        </p:nvSpPr>
        <p:spPr>
          <a:xfrm>
            <a:off x="6095999" y="1073791"/>
            <a:ext cx="242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Realistic Render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3AE211-C00A-4EB2-0976-64DBC3A93743}"/>
              </a:ext>
            </a:extLst>
          </p:cNvPr>
          <p:cNvSpPr txBox="1"/>
          <p:nvPr/>
        </p:nvSpPr>
        <p:spPr>
          <a:xfrm>
            <a:off x="4347362" y="4945094"/>
            <a:ext cx="163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Stylized Render</a:t>
            </a:r>
          </a:p>
        </p:txBody>
      </p:sp>
    </p:spTree>
    <p:extLst>
      <p:ext uri="{BB962C8B-B14F-4D97-AF65-F5344CB8AC3E}">
        <p14:creationId xmlns:p14="http://schemas.microsoft.com/office/powerpoint/2010/main" val="2941026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C134-E1A9-9C53-3F9B-A00BFC86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Audio Engine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800BC22-08E7-435F-8415-8734B3094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3414" y="908299"/>
            <a:ext cx="4214612" cy="252070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F6348B-3E27-3F19-4648-7EE3A006F8FB}"/>
              </a:ext>
            </a:extLst>
          </p:cNvPr>
          <p:cNvSpPr txBox="1"/>
          <p:nvPr/>
        </p:nvSpPr>
        <p:spPr>
          <a:xfrm>
            <a:off x="4629787" y="541039"/>
            <a:ext cx="335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Godot</a:t>
            </a:r>
            <a:r>
              <a:rPr lang="en-US" dirty="0">
                <a:sym typeface="Wingdings" panose="05000000000000000000" pitchFamily="2" charset="2"/>
              </a:rPr>
              <a:t>: (Integrated in Inspector)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67D6E-8FAE-B0DE-C982-DE607E67C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032" y="908299"/>
            <a:ext cx="2388136" cy="4023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C29CE4-7432-F04B-D9EB-8E31E3A76D87}"/>
              </a:ext>
            </a:extLst>
          </p:cNvPr>
          <p:cNvSpPr txBox="1"/>
          <p:nvPr/>
        </p:nvSpPr>
        <p:spPr>
          <a:xfrm>
            <a:off x="7893414" y="538967"/>
            <a:ext cx="29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Unity: (Separate Window)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F2DE97-91B8-068E-B5D5-7605DED6CBDA}"/>
              </a:ext>
            </a:extLst>
          </p:cNvPr>
          <p:cNvSpPr txBox="1"/>
          <p:nvPr/>
        </p:nvSpPr>
        <p:spPr>
          <a:xfrm>
            <a:off x="536895" y="1737360"/>
            <a:ext cx="42532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Sound is mixed and processed here.</a:t>
            </a:r>
          </a:p>
          <a:p>
            <a:r>
              <a:rPr lang="en-US" dirty="0"/>
              <a:t>- Processed separately from game functions</a:t>
            </a:r>
            <a:br>
              <a:rPr lang="en-US" dirty="0"/>
            </a:br>
            <a:r>
              <a:rPr lang="en-US" dirty="0"/>
              <a:t>  and Game Loop.</a:t>
            </a:r>
          </a:p>
          <a:p>
            <a:r>
              <a:rPr lang="en-US" dirty="0"/>
              <a:t>- Directional Audio</a:t>
            </a:r>
          </a:p>
          <a:p>
            <a:r>
              <a:rPr lang="en-US" dirty="0"/>
              <a:t>- Sound Effects (Reverb, echo etc.)</a:t>
            </a:r>
          </a:p>
          <a:p>
            <a:r>
              <a:rPr lang="en-US" dirty="0"/>
              <a:t>- Doppler Effect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748A70-DE55-C661-3FB3-BC77AF0BC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58" y="3491686"/>
            <a:ext cx="3600713" cy="24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13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DAF3-0270-6A8D-D0D2-BF1C057C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Engine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58A60-72C2-EF39-F685-6507596A9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Ques the input from user, deques them when available.</a:t>
            </a:r>
          </a:p>
          <a:p>
            <a:r>
              <a:rPr lang="en-US" dirty="0"/>
              <a:t>- Always checks for player input unless closed or </a:t>
            </a:r>
            <a:r>
              <a:rPr lang="en-US"/>
              <a:t>not listening.</a:t>
            </a:r>
            <a:endParaRPr lang="en-US" dirty="0"/>
          </a:p>
          <a:p>
            <a:pPr lvl="1"/>
            <a:r>
              <a:rPr lang="en-US" dirty="0"/>
              <a:t>Buffering can eliminate input stuttering.</a:t>
            </a:r>
          </a:p>
          <a:p>
            <a:r>
              <a:rPr lang="en-US" dirty="0"/>
              <a:t>- Multiple axis (joystick, mouse, etc.), keys and buttons.</a:t>
            </a:r>
          </a:p>
          <a:p>
            <a:r>
              <a:rPr lang="en-US" dirty="0"/>
              <a:t>- Mapped or Key checked. (Unreal Engine, Godot vs Unity)</a:t>
            </a:r>
          </a:p>
          <a:p>
            <a:r>
              <a:rPr lang="en-US" dirty="0"/>
              <a:t>- Inputs can be processed in game loop (Unity)</a:t>
            </a:r>
          </a:p>
          <a:p>
            <a:r>
              <a:rPr lang="en-US" dirty="0"/>
              <a:t>- Inputs can be event based (Unreal Engine)</a:t>
            </a:r>
          </a:p>
          <a:p>
            <a:r>
              <a:rPr lang="en-US" dirty="0"/>
              <a:t>- Inputs can be mapped and processed in game loop (Godot)</a:t>
            </a:r>
          </a:p>
        </p:txBody>
      </p:sp>
    </p:spTree>
    <p:extLst>
      <p:ext uri="{BB962C8B-B14F-4D97-AF65-F5344CB8AC3E}">
        <p14:creationId xmlns:p14="http://schemas.microsoft.com/office/powerpoint/2010/main" val="3236519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13739-0613-D4FD-1B9C-349D0ADF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808440" cy="879467"/>
          </a:xfrm>
        </p:spPr>
        <p:txBody>
          <a:bodyPr>
            <a:normAutofit/>
          </a:bodyPr>
          <a:lstStyle/>
          <a:p>
            <a:r>
              <a:rPr lang="en-US" dirty="0"/>
              <a:t>Input Mapping examples: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2EEC04-B1F0-8B57-2A38-A728CD1EECAC}"/>
              </a:ext>
            </a:extLst>
          </p:cNvPr>
          <p:cNvSpPr txBox="1"/>
          <p:nvPr/>
        </p:nvSpPr>
        <p:spPr>
          <a:xfrm>
            <a:off x="0" y="879467"/>
            <a:ext cx="96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Godot: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9295F-1DDB-13AE-56B3-23E18828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6" y="1248799"/>
            <a:ext cx="5159578" cy="4267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E6AD60-9EAC-FCF9-04DE-022E5748587C}"/>
              </a:ext>
            </a:extLst>
          </p:cNvPr>
          <p:cNvSpPr txBox="1"/>
          <p:nvPr/>
        </p:nvSpPr>
        <p:spPr>
          <a:xfrm>
            <a:off x="5459660" y="879467"/>
            <a:ext cx="584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Unreal Engine 5.3: Event based, only triggered once pressed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51AB3A-42FD-D029-8D9B-2E9248155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660" y="1248799"/>
            <a:ext cx="6658734" cy="4024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DD9F0D-C84A-D888-BF26-01A7DE15D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184" y="1652245"/>
            <a:ext cx="226476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96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BCD34-5BF0-7115-97EF-E77CA5111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73549" cy="812354"/>
          </a:xfrm>
        </p:spPr>
        <p:txBody>
          <a:bodyPr>
            <a:normAutofit fontScale="90000"/>
          </a:bodyPr>
          <a:lstStyle/>
          <a:p>
            <a:r>
              <a:rPr lang="en-US" dirty="0"/>
              <a:t>Input Game Loop Processed Examples: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3F214-B0C9-B2C6-B909-6A8CAC524A09}"/>
              </a:ext>
            </a:extLst>
          </p:cNvPr>
          <p:cNvSpPr txBox="1"/>
          <p:nvPr/>
        </p:nvSpPr>
        <p:spPr>
          <a:xfrm>
            <a:off x="352338" y="973123"/>
            <a:ext cx="2827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Unity: Checked every Frame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E2142-9E9E-0E8D-5603-8B1908BB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1" y="1342455"/>
            <a:ext cx="4386581" cy="4972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14D5EB-02AA-7DEC-F4F2-8E43AB087B1F}"/>
              </a:ext>
            </a:extLst>
          </p:cNvPr>
          <p:cNvSpPr txBox="1"/>
          <p:nvPr/>
        </p:nvSpPr>
        <p:spPr>
          <a:xfrm>
            <a:off x="5464166" y="973123"/>
            <a:ext cx="469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Godot: Mapped but still processed in game loop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215C44-E9F2-5248-F382-B5914CE03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862" y="1301888"/>
            <a:ext cx="3803731" cy="4972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54CFAD-599D-9FE3-B8FC-EFC011BCD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222" y="1661291"/>
            <a:ext cx="941640" cy="213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9027EC-B7C1-966E-A60A-3D6FBFCEF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0593" y="1624632"/>
            <a:ext cx="1915488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37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0E4AC-50F6-848C-08C8-7C5C16123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3FF34-9793-8857-DDD3-1AD463011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737360"/>
            <a:ext cx="10697641" cy="49325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- Navigation Mesh (</a:t>
            </a:r>
            <a:r>
              <a:rPr lang="en-US" dirty="0" err="1"/>
              <a:t>NavMesh</a:t>
            </a:r>
            <a:r>
              <a:rPr lang="en-US" dirty="0"/>
              <a:t> in Unity)</a:t>
            </a:r>
          </a:p>
          <a:p>
            <a:pPr lvl="1"/>
            <a:r>
              <a:rPr lang="en-US" dirty="0"/>
              <a:t>Where AI can go represented via a mesh, can be baked or dynamic.</a:t>
            </a:r>
          </a:p>
          <a:p>
            <a:r>
              <a:rPr lang="en-US" dirty="0"/>
              <a:t>- State Tree (Blend Tree in Unity)</a:t>
            </a:r>
          </a:p>
          <a:p>
            <a:pPr lvl="1"/>
            <a:r>
              <a:rPr lang="en-US" dirty="0"/>
              <a:t>Animation or action state for AI</a:t>
            </a:r>
          </a:p>
          <a:p>
            <a:r>
              <a:rPr lang="en-US" dirty="0"/>
              <a:t>- Smart Objects</a:t>
            </a:r>
          </a:p>
          <a:p>
            <a:pPr lvl="1"/>
            <a:r>
              <a:rPr lang="en-US" dirty="0"/>
              <a:t>Interactable objects that can be interacted by AI</a:t>
            </a:r>
          </a:p>
          <a:p>
            <a:endParaRPr lang="en-US" dirty="0"/>
          </a:p>
          <a:p>
            <a:r>
              <a:rPr lang="en-US" b="1" dirty="0"/>
              <a:t>Unreal Engine 5 Noteworthy Abilities:</a:t>
            </a:r>
          </a:p>
          <a:p>
            <a:r>
              <a:rPr lang="en-US" dirty="0"/>
              <a:t>- Ai perception: Perceptive query for AI used for generating awareness.</a:t>
            </a:r>
          </a:p>
          <a:p>
            <a:r>
              <a:rPr lang="en-US" dirty="0"/>
              <a:t>- Environment Query System: Query for environment, example dynamic cover system (combat).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en-US" dirty="0"/>
              <a:t>- </a:t>
            </a:r>
            <a:r>
              <a:rPr lang="en-US" dirty="0" err="1"/>
              <a:t>MassEntity</a:t>
            </a:r>
            <a:r>
              <a:rPr lang="en-US" dirty="0"/>
              <a:t>: Mass population simulation.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https://www.youtube.com/watch?app=desktop&amp;v=F-v6Xz6-pf4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8358" lvl="1" indent="-28575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dirty="0"/>
              <a:t>Uses Arrays and query's to achieve high performance for simulation, Mass LOD, Mass Avoidance, Culling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F171F9-45FE-7335-59A3-A03F30E08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622" y="59563"/>
            <a:ext cx="4316206" cy="1786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E9788-F8D0-615D-BA85-F074243547B9}"/>
              </a:ext>
            </a:extLst>
          </p:cNvPr>
          <p:cNvSpPr txBox="1"/>
          <p:nvPr/>
        </p:nvSpPr>
        <p:spPr>
          <a:xfrm>
            <a:off x="10050011" y="1845579"/>
            <a:ext cx="206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MassEntity</a:t>
            </a:r>
            <a:r>
              <a:rPr lang="en-US" dirty="0"/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110732344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1010</TotalTime>
  <Words>585</Words>
  <Application>Microsoft Office PowerPoint</Application>
  <PresentationFormat>Widescreen</PresentationFormat>
  <Paragraphs>84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Calibri Light</vt:lpstr>
      <vt:lpstr>Courier New</vt:lpstr>
      <vt:lpstr>Retrospect</vt:lpstr>
      <vt:lpstr>Game Engine Components</vt:lpstr>
      <vt:lpstr>Graphic Engine (Rendering Engine)</vt:lpstr>
      <vt:lpstr>Unity Render Pipelines:</vt:lpstr>
      <vt:lpstr>Unreal Engine 5 Examples:</vt:lpstr>
      <vt:lpstr>Audio Engine</vt:lpstr>
      <vt:lpstr>Input Engine</vt:lpstr>
      <vt:lpstr>Input Mapping examples:</vt:lpstr>
      <vt:lpstr>Input Game Loop Processed Examples:</vt:lpstr>
      <vt:lpstr>AI</vt:lpstr>
      <vt:lpstr>Scene Graph</vt:lpstr>
      <vt:lpstr>Scripting</vt:lpstr>
      <vt:lpstr>Scripting Examples:</vt:lpstr>
      <vt:lpstr>Unreal Engine Scripting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Engine Components</dc:title>
  <dc:creator>Barkın Zorlu</dc:creator>
  <cp:lastModifiedBy>Barkın Zorlu</cp:lastModifiedBy>
  <cp:revision>44</cp:revision>
  <dcterms:created xsi:type="dcterms:W3CDTF">2023-10-30T10:59:25Z</dcterms:created>
  <dcterms:modified xsi:type="dcterms:W3CDTF">2023-11-01T07:33:41Z</dcterms:modified>
</cp:coreProperties>
</file>