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9" r:id="rId5"/>
    <p:sldId id="268" r:id="rId6"/>
    <p:sldId id="262" r:id="rId7"/>
    <p:sldId id="263" r:id="rId8"/>
    <p:sldId id="270" r:id="rId9"/>
    <p:sldId id="266" r:id="rId10"/>
  </p:sldIdLst>
  <p:sldSz cx="12192000" cy="6858000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B404E4C-F8D6-4F61-8B47-FF0706A94381}" v="26" dt="2023-11-01T14:20:24.22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77" y="30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microsoft.com/office/2016/11/relationships/changesInfo" Target="changesInfos/changesInfo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ıl Konaç" userId="33a8dd06c7410078" providerId="LiveId" clId="{BF9FB348-E67B-4514-B25A-9F9F90947711}"/>
    <pc:docChg chg="undo custSel addSld delSld modSld">
      <pc:chgData name="Anıl Konaç" userId="33a8dd06c7410078" providerId="LiveId" clId="{BF9FB348-E67B-4514-B25A-9F9F90947711}" dt="2023-10-29T18:45:32.239" v="425" actId="20577"/>
      <pc:docMkLst>
        <pc:docMk/>
      </pc:docMkLst>
      <pc:sldChg chg="modSp mod">
        <pc:chgData name="Anıl Konaç" userId="33a8dd06c7410078" providerId="LiveId" clId="{BF9FB348-E67B-4514-B25A-9F9F90947711}" dt="2023-10-29T11:47:46.069" v="3" actId="20577"/>
        <pc:sldMkLst>
          <pc:docMk/>
          <pc:sldMk cId="477233883" sldId="259"/>
        </pc:sldMkLst>
        <pc:spChg chg="mod">
          <ac:chgData name="Anıl Konaç" userId="33a8dd06c7410078" providerId="LiveId" clId="{BF9FB348-E67B-4514-B25A-9F9F90947711}" dt="2023-10-29T11:47:46.069" v="3" actId="20577"/>
          <ac:spMkLst>
            <pc:docMk/>
            <pc:sldMk cId="477233883" sldId="259"/>
            <ac:spMk id="3" creationId="{F4A152FB-692E-15BA-5260-425E24FBB93F}"/>
          </ac:spMkLst>
        </pc:spChg>
      </pc:sldChg>
      <pc:sldChg chg="addSp delSp modSp new del mod">
        <pc:chgData name="Anıl Konaç" userId="33a8dd06c7410078" providerId="LiveId" clId="{BF9FB348-E67B-4514-B25A-9F9F90947711}" dt="2023-10-29T18:43:46.248" v="320" actId="47"/>
        <pc:sldMkLst>
          <pc:docMk/>
          <pc:sldMk cId="1167316390" sldId="260"/>
        </pc:sldMkLst>
        <pc:spChg chg="mod">
          <ac:chgData name="Anıl Konaç" userId="33a8dd06c7410078" providerId="LiveId" clId="{BF9FB348-E67B-4514-B25A-9F9F90947711}" dt="2023-10-29T12:52:56.669" v="23" actId="20577"/>
          <ac:spMkLst>
            <pc:docMk/>
            <pc:sldMk cId="1167316390" sldId="260"/>
            <ac:spMk id="2" creationId="{6FCA00A7-663C-84F6-563B-54C1758DD51D}"/>
          </ac:spMkLst>
        </pc:spChg>
        <pc:spChg chg="mod">
          <ac:chgData name="Anıl Konaç" userId="33a8dd06c7410078" providerId="LiveId" clId="{BF9FB348-E67B-4514-B25A-9F9F90947711}" dt="2023-10-29T12:55:32.567" v="80" actId="20577"/>
          <ac:spMkLst>
            <pc:docMk/>
            <pc:sldMk cId="1167316390" sldId="260"/>
            <ac:spMk id="3" creationId="{4D0C92EE-53B0-D216-D768-82CC789228CA}"/>
          </ac:spMkLst>
        </pc:spChg>
        <pc:spChg chg="add del mod">
          <ac:chgData name="Anıl Konaç" userId="33a8dd06c7410078" providerId="LiveId" clId="{BF9FB348-E67B-4514-B25A-9F9F90947711}" dt="2023-10-29T12:54:07.455" v="79" actId="478"/>
          <ac:spMkLst>
            <pc:docMk/>
            <pc:sldMk cId="1167316390" sldId="260"/>
            <ac:spMk id="4" creationId="{1B16DCD4-63A4-39A3-D8D2-C089980E8980}"/>
          </ac:spMkLst>
        </pc:spChg>
        <pc:picChg chg="add mod">
          <ac:chgData name="Anıl Konaç" userId="33a8dd06c7410078" providerId="LiveId" clId="{BF9FB348-E67B-4514-B25A-9F9F90947711}" dt="2023-10-29T12:56:32.055" v="88" actId="1076"/>
          <ac:picMkLst>
            <pc:docMk/>
            <pc:sldMk cId="1167316390" sldId="260"/>
            <ac:picMk id="6" creationId="{F2CF4216-D017-35F9-F439-A5099DCBA624}"/>
          </ac:picMkLst>
        </pc:picChg>
        <pc:picChg chg="add mod">
          <ac:chgData name="Anıl Konaç" userId="33a8dd06c7410078" providerId="LiveId" clId="{BF9FB348-E67B-4514-B25A-9F9F90947711}" dt="2023-10-29T12:59:02.218" v="93" actId="1076"/>
          <ac:picMkLst>
            <pc:docMk/>
            <pc:sldMk cId="1167316390" sldId="260"/>
            <ac:picMk id="8" creationId="{3F97C4A6-4547-9C63-45D3-F6599483B95D}"/>
          </ac:picMkLst>
        </pc:picChg>
      </pc:sldChg>
      <pc:sldChg chg="new del">
        <pc:chgData name="Anıl Konaç" userId="33a8dd06c7410078" providerId="LiveId" clId="{BF9FB348-E67B-4514-B25A-9F9F90947711}" dt="2023-10-29T17:47:45.149" v="284" actId="47"/>
        <pc:sldMkLst>
          <pc:docMk/>
          <pc:sldMk cId="2988284751" sldId="261"/>
        </pc:sldMkLst>
      </pc:sldChg>
      <pc:sldChg chg="addSp delSp modSp new mod">
        <pc:chgData name="Anıl Konaç" userId="33a8dd06c7410078" providerId="LiveId" clId="{BF9FB348-E67B-4514-B25A-9F9F90947711}" dt="2023-10-29T18:43:26.277" v="319" actId="14100"/>
        <pc:sldMkLst>
          <pc:docMk/>
          <pc:sldMk cId="2462312809" sldId="262"/>
        </pc:sldMkLst>
        <pc:spChg chg="mod">
          <ac:chgData name="Anıl Konaç" userId="33a8dd06c7410078" providerId="LiveId" clId="{BF9FB348-E67B-4514-B25A-9F9F90947711}" dt="2023-10-29T14:30:56.199" v="118" actId="20577"/>
          <ac:spMkLst>
            <pc:docMk/>
            <pc:sldMk cId="2462312809" sldId="262"/>
            <ac:spMk id="2" creationId="{310E1511-37B9-65C1-0B94-8A65FFB37278}"/>
          </ac:spMkLst>
        </pc:spChg>
        <pc:spChg chg="mod">
          <ac:chgData name="Anıl Konaç" userId="33a8dd06c7410078" providerId="LiveId" clId="{BF9FB348-E67B-4514-B25A-9F9F90947711}" dt="2023-10-29T18:03:08.627" v="309" actId="20577"/>
          <ac:spMkLst>
            <pc:docMk/>
            <pc:sldMk cId="2462312809" sldId="262"/>
            <ac:spMk id="3" creationId="{6B76D5D8-DD2D-6DEC-9DCE-13E603F36C8F}"/>
          </ac:spMkLst>
        </pc:spChg>
        <pc:graphicFrameChg chg="add del mod">
          <ac:chgData name="Anıl Konaç" userId="33a8dd06c7410078" providerId="LiveId" clId="{BF9FB348-E67B-4514-B25A-9F9F90947711}" dt="2023-10-29T17:31:23.259" v="210"/>
          <ac:graphicFrameMkLst>
            <pc:docMk/>
            <pc:sldMk cId="2462312809" sldId="262"/>
            <ac:graphicFrameMk id="8" creationId="{4F6CBC96-7C72-9861-A049-3789715DD304}"/>
          </ac:graphicFrameMkLst>
        </pc:graphicFrameChg>
        <pc:picChg chg="add mod">
          <ac:chgData name="Anıl Konaç" userId="33a8dd06c7410078" providerId="LiveId" clId="{BF9FB348-E67B-4514-B25A-9F9F90947711}" dt="2023-10-29T17:29:34.447" v="208" actId="1076"/>
          <ac:picMkLst>
            <pc:docMk/>
            <pc:sldMk cId="2462312809" sldId="262"/>
            <ac:picMk id="5" creationId="{4ED4892B-C8D7-E7AD-76B2-6B5919413AA0}"/>
          </ac:picMkLst>
        </pc:picChg>
        <pc:picChg chg="add del mod">
          <ac:chgData name="Anıl Konaç" userId="33a8dd06c7410078" providerId="LiveId" clId="{BF9FB348-E67B-4514-B25A-9F9F90947711}" dt="2023-10-29T17:29:13.078" v="204" actId="478"/>
          <ac:picMkLst>
            <pc:docMk/>
            <pc:sldMk cId="2462312809" sldId="262"/>
            <ac:picMk id="7" creationId="{6167F1B7-B8B7-ADE8-76FF-D40E60D6CB77}"/>
          </ac:picMkLst>
        </pc:picChg>
        <pc:picChg chg="add mod">
          <ac:chgData name="Anıl Konaç" userId="33a8dd06c7410078" providerId="LiveId" clId="{BF9FB348-E67B-4514-B25A-9F9F90947711}" dt="2023-10-29T17:31:37.351" v="214" actId="1076"/>
          <ac:picMkLst>
            <pc:docMk/>
            <pc:sldMk cId="2462312809" sldId="262"/>
            <ac:picMk id="10" creationId="{32FF470A-5701-DD40-1632-516625C767D3}"/>
          </ac:picMkLst>
        </pc:picChg>
        <pc:picChg chg="add del mod">
          <ac:chgData name="Anıl Konaç" userId="33a8dd06c7410078" providerId="LiveId" clId="{BF9FB348-E67B-4514-B25A-9F9F90947711}" dt="2023-10-29T17:38:06.954" v="256" actId="478"/>
          <ac:picMkLst>
            <pc:docMk/>
            <pc:sldMk cId="2462312809" sldId="262"/>
            <ac:picMk id="13" creationId="{6B3B5AB7-849D-8D61-2A8A-EDD38560CF62}"/>
          </ac:picMkLst>
        </pc:picChg>
        <pc:picChg chg="add del mod">
          <ac:chgData name="Anıl Konaç" userId="33a8dd06c7410078" providerId="LiveId" clId="{BF9FB348-E67B-4514-B25A-9F9F90947711}" dt="2023-10-29T17:38:05.290" v="255" actId="478"/>
          <ac:picMkLst>
            <pc:docMk/>
            <pc:sldMk cId="2462312809" sldId="262"/>
            <ac:picMk id="14" creationId="{5F6AC639-22AA-70DD-344F-8198355CD688}"/>
          </ac:picMkLst>
        </pc:picChg>
        <pc:picChg chg="add mod">
          <ac:chgData name="Anıl Konaç" userId="33a8dd06c7410078" providerId="LiveId" clId="{BF9FB348-E67B-4514-B25A-9F9F90947711}" dt="2023-10-29T18:43:17.315" v="316" actId="1076"/>
          <ac:picMkLst>
            <pc:docMk/>
            <pc:sldMk cId="2462312809" sldId="262"/>
            <ac:picMk id="16" creationId="{C269128B-710B-7D66-22DE-9917D3C6866B}"/>
          </ac:picMkLst>
        </pc:picChg>
        <pc:picChg chg="add mod">
          <ac:chgData name="Anıl Konaç" userId="33a8dd06c7410078" providerId="LiveId" clId="{BF9FB348-E67B-4514-B25A-9F9F90947711}" dt="2023-10-29T18:43:26.277" v="319" actId="14100"/>
          <ac:picMkLst>
            <pc:docMk/>
            <pc:sldMk cId="2462312809" sldId="262"/>
            <ac:picMk id="17" creationId="{3343582D-C2B2-769D-7C4D-ED28ADC6E089}"/>
          </ac:picMkLst>
        </pc:picChg>
        <pc:cxnChg chg="add mod">
          <ac:chgData name="Anıl Konaç" userId="33a8dd06c7410078" providerId="LiveId" clId="{BF9FB348-E67B-4514-B25A-9F9F90947711}" dt="2023-10-29T17:31:47.824" v="216" actId="1076"/>
          <ac:cxnSpMkLst>
            <pc:docMk/>
            <pc:sldMk cId="2462312809" sldId="262"/>
            <ac:cxnSpMk id="12" creationId="{9F99D5DB-8A3E-D4C1-02ED-9096E549CC87}"/>
          </ac:cxnSpMkLst>
        </pc:cxnChg>
      </pc:sldChg>
      <pc:sldChg chg="addSp modSp new mod">
        <pc:chgData name="Anıl Konaç" userId="33a8dd06c7410078" providerId="LiveId" clId="{BF9FB348-E67B-4514-B25A-9F9F90947711}" dt="2023-10-29T17:49:30.457" v="285" actId="20577"/>
        <pc:sldMkLst>
          <pc:docMk/>
          <pc:sldMk cId="315648830" sldId="263"/>
        </pc:sldMkLst>
        <pc:spChg chg="mod">
          <ac:chgData name="Anıl Konaç" userId="33a8dd06c7410078" providerId="LiveId" clId="{BF9FB348-E67B-4514-B25A-9F9F90947711}" dt="2023-10-29T17:36:08.373" v="250"/>
          <ac:spMkLst>
            <pc:docMk/>
            <pc:sldMk cId="315648830" sldId="263"/>
            <ac:spMk id="2" creationId="{85819D5F-5FD9-4CD3-1F3B-782BBF491630}"/>
          </ac:spMkLst>
        </pc:spChg>
        <pc:spChg chg="mod">
          <ac:chgData name="Anıl Konaç" userId="33a8dd06c7410078" providerId="LiveId" clId="{BF9FB348-E67B-4514-B25A-9F9F90947711}" dt="2023-10-29T17:49:30.457" v="285" actId="20577"/>
          <ac:spMkLst>
            <pc:docMk/>
            <pc:sldMk cId="315648830" sldId="263"/>
            <ac:spMk id="3" creationId="{798F60FE-712F-BAEB-595A-E88008FF4A66}"/>
          </ac:spMkLst>
        </pc:spChg>
        <pc:picChg chg="add mod">
          <ac:chgData name="Anıl Konaç" userId="33a8dd06c7410078" providerId="LiveId" clId="{BF9FB348-E67B-4514-B25A-9F9F90947711}" dt="2023-10-29T17:44:38.652" v="283" actId="1076"/>
          <ac:picMkLst>
            <pc:docMk/>
            <pc:sldMk cId="315648830" sldId="263"/>
            <ac:picMk id="5" creationId="{9CBA214D-DDE0-F4FA-AA2F-ED6B9E44BA4F}"/>
          </ac:picMkLst>
        </pc:picChg>
      </pc:sldChg>
      <pc:sldChg chg="modSp new mod">
        <pc:chgData name="Anıl Konaç" userId="33a8dd06c7410078" providerId="LiveId" clId="{BF9FB348-E67B-4514-B25A-9F9F90947711}" dt="2023-10-29T18:45:32.239" v="425" actId="20577"/>
        <pc:sldMkLst>
          <pc:docMk/>
          <pc:sldMk cId="592857820" sldId="264"/>
        </pc:sldMkLst>
        <pc:spChg chg="mod">
          <ac:chgData name="Anıl Konaç" userId="33a8dd06c7410078" providerId="LiveId" clId="{BF9FB348-E67B-4514-B25A-9F9F90947711}" dt="2023-10-29T18:43:55.277" v="337" actId="20577"/>
          <ac:spMkLst>
            <pc:docMk/>
            <pc:sldMk cId="592857820" sldId="264"/>
            <ac:spMk id="2" creationId="{8BA9F196-F954-0F57-B492-E6F5F028C49A}"/>
          </ac:spMkLst>
        </pc:spChg>
        <pc:spChg chg="mod">
          <ac:chgData name="Anıl Konaç" userId="33a8dd06c7410078" providerId="LiveId" clId="{BF9FB348-E67B-4514-B25A-9F9F90947711}" dt="2023-10-29T18:45:32.239" v="425" actId="20577"/>
          <ac:spMkLst>
            <pc:docMk/>
            <pc:sldMk cId="592857820" sldId="264"/>
            <ac:spMk id="3" creationId="{58C625AA-D588-4B03-D92F-63D454D912B7}"/>
          </ac:spMkLst>
        </pc:spChg>
      </pc:sldChg>
    </pc:docChg>
  </pc:docChgLst>
  <pc:docChgLst>
    <pc:chgData name="Anıl Konaç" userId="33a8dd06c7410078" providerId="LiveId" clId="{1B404E4C-F8D6-4F61-8B47-FF0706A94381}"/>
    <pc:docChg chg="undo custSel addSld delSld modSld sldOrd">
      <pc:chgData name="Anıl Konaç" userId="33a8dd06c7410078" providerId="LiveId" clId="{1B404E4C-F8D6-4F61-8B47-FF0706A94381}" dt="2023-11-01T14:20:35.086" v="1541" actId="1076"/>
      <pc:docMkLst>
        <pc:docMk/>
      </pc:docMkLst>
      <pc:sldChg chg="addSp modSp mod setBg">
        <pc:chgData name="Anıl Konaç" userId="33a8dd06c7410078" providerId="LiveId" clId="{1B404E4C-F8D6-4F61-8B47-FF0706A94381}" dt="2023-11-01T06:24:14.233" v="979" actId="26606"/>
        <pc:sldMkLst>
          <pc:docMk/>
          <pc:sldMk cId="3824201510" sldId="256"/>
        </pc:sldMkLst>
        <pc:spChg chg="mod">
          <ac:chgData name="Anıl Konaç" userId="33a8dd06c7410078" providerId="LiveId" clId="{1B404E4C-F8D6-4F61-8B47-FF0706A94381}" dt="2023-11-01T06:24:14.233" v="979" actId="26606"/>
          <ac:spMkLst>
            <pc:docMk/>
            <pc:sldMk cId="3824201510" sldId="256"/>
            <ac:spMk id="2" creationId="{D06869E5-D90E-A364-BEB4-8139904C3012}"/>
          </ac:spMkLst>
        </pc:spChg>
        <pc:spChg chg="mod">
          <ac:chgData name="Anıl Konaç" userId="33a8dd06c7410078" providerId="LiveId" clId="{1B404E4C-F8D6-4F61-8B47-FF0706A94381}" dt="2023-11-01T06:24:14.233" v="979" actId="26606"/>
          <ac:spMkLst>
            <pc:docMk/>
            <pc:sldMk cId="3824201510" sldId="256"/>
            <ac:spMk id="3" creationId="{A24C3B5B-8C5D-03AC-B819-55EAEF1692F8}"/>
          </ac:spMkLst>
        </pc:spChg>
        <pc:spChg chg="add">
          <ac:chgData name="Anıl Konaç" userId="33a8dd06c7410078" providerId="LiveId" clId="{1B404E4C-F8D6-4F61-8B47-FF0706A94381}" dt="2023-11-01T06:24:14.233" v="979" actId="26606"/>
          <ac:spMkLst>
            <pc:docMk/>
            <pc:sldMk cId="3824201510" sldId="256"/>
            <ac:spMk id="8" creationId="{FFD48BC7-DC40-47DE-87EE-9F4B6ECB9ABB}"/>
          </ac:spMkLst>
        </pc:spChg>
        <pc:spChg chg="add">
          <ac:chgData name="Anıl Konaç" userId="33a8dd06c7410078" providerId="LiveId" clId="{1B404E4C-F8D6-4F61-8B47-FF0706A94381}" dt="2023-11-01T06:24:14.233" v="979" actId="26606"/>
          <ac:spMkLst>
            <pc:docMk/>
            <pc:sldMk cId="3824201510" sldId="256"/>
            <ac:spMk id="10" creationId="{E502BBC7-2C76-46F3-BC24-5985BC13DB88}"/>
          </ac:spMkLst>
        </pc:spChg>
        <pc:spChg chg="add">
          <ac:chgData name="Anıl Konaç" userId="33a8dd06c7410078" providerId="LiveId" clId="{1B404E4C-F8D6-4F61-8B47-FF0706A94381}" dt="2023-11-01T06:24:14.233" v="979" actId="26606"/>
          <ac:spMkLst>
            <pc:docMk/>
            <pc:sldMk cId="3824201510" sldId="256"/>
            <ac:spMk id="12" creationId="{C7F28D52-2A5F-4D23-81AE-7CB8B591C7AF}"/>
          </ac:spMkLst>
        </pc:spChg>
        <pc:spChg chg="add">
          <ac:chgData name="Anıl Konaç" userId="33a8dd06c7410078" providerId="LiveId" clId="{1B404E4C-F8D6-4F61-8B47-FF0706A94381}" dt="2023-11-01T06:24:14.233" v="979" actId="26606"/>
          <ac:spMkLst>
            <pc:docMk/>
            <pc:sldMk cId="3824201510" sldId="256"/>
            <ac:spMk id="14" creationId="{3629484E-3792-4B3D-89AD-7C8A1ED0E0D4}"/>
          </ac:spMkLst>
        </pc:spChg>
      </pc:sldChg>
      <pc:sldChg chg="addSp delSp modSp del mod setBg modShow">
        <pc:chgData name="Anıl Konaç" userId="33a8dd06c7410078" providerId="LiveId" clId="{1B404E4C-F8D6-4F61-8B47-FF0706A94381}" dt="2023-11-01T11:44:19.867" v="1306" actId="47"/>
        <pc:sldMkLst>
          <pc:docMk/>
          <pc:sldMk cId="3237386826" sldId="257"/>
        </pc:sldMkLst>
        <pc:spChg chg="mod">
          <ac:chgData name="Anıl Konaç" userId="33a8dd06c7410078" providerId="LiveId" clId="{1B404E4C-F8D6-4F61-8B47-FF0706A94381}" dt="2023-11-01T06:24:24.623" v="984" actId="26606"/>
          <ac:spMkLst>
            <pc:docMk/>
            <pc:sldMk cId="3237386826" sldId="257"/>
            <ac:spMk id="2" creationId="{BF322F25-43C5-4973-EA62-30247400E1EE}"/>
          </ac:spMkLst>
        </pc:spChg>
        <pc:spChg chg="add del mod">
          <ac:chgData name="Anıl Konaç" userId="33a8dd06c7410078" providerId="LiveId" clId="{1B404E4C-F8D6-4F61-8B47-FF0706A94381}" dt="2023-11-01T06:24:24.623" v="984" actId="26606"/>
          <ac:spMkLst>
            <pc:docMk/>
            <pc:sldMk cId="3237386826" sldId="257"/>
            <ac:spMk id="3" creationId="{B57869FE-6E86-1D64-AF22-C580D76744E7}"/>
          </ac:spMkLst>
        </pc:spChg>
        <pc:spChg chg="add del">
          <ac:chgData name="Anıl Konaç" userId="33a8dd06c7410078" providerId="LiveId" clId="{1B404E4C-F8D6-4F61-8B47-FF0706A94381}" dt="2023-11-01T06:24:23.676" v="981" actId="26606"/>
          <ac:spMkLst>
            <pc:docMk/>
            <pc:sldMk cId="3237386826" sldId="257"/>
            <ac:spMk id="9" creationId="{BACC6370-2D7E-4714-9D71-7542949D7D5D}"/>
          </ac:spMkLst>
        </pc:spChg>
        <pc:spChg chg="add del">
          <ac:chgData name="Anıl Konaç" userId="33a8dd06c7410078" providerId="LiveId" clId="{1B404E4C-F8D6-4F61-8B47-FF0706A94381}" dt="2023-11-01T06:24:23.676" v="981" actId="26606"/>
          <ac:spMkLst>
            <pc:docMk/>
            <pc:sldMk cId="3237386826" sldId="257"/>
            <ac:spMk id="11" creationId="{F68B3F68-107C-434F-AA38-110D5EA91B85}"/>
          </ac:spMkLst>
        </pc:spChg>
        <pc:spChg chg="add del">
          <ac:chgData name="Anıl Konaç" userId="33a8dd06c7410078" providerId="LiveId" clId="{1B404E4C-F8D6-4F61-8B47-FF0706A94381}" dt="2023-11-01T06:24:23.676" v="981" actId="26606"/>
          <ac:spMkLst>
            <pc:docMk/>
            <pc:sldMk cId="3237386826" sldId="257"/>
            <ac:spMk id="13" creationId="{AAD0DBB9-1A4B-4391-81D4-CB19F9AB918A}"/>
          </ac:spMkLst>
        </pc:spChg>
        <pc:spChg chg="add del">
          <ac:chgData name="Anıl Konaç" userId="33a8dd06c7410078" providerId="LiveId" clId="{1B404E4C-F8D6-4F61-8B47-FF0706A94381}" dt="2023-11-01T06:24:23.676" v="981" actId="26606"/>
          <ac:spMkLst>
            <pc:docMk/>
            <pc:sldMk cId="3237386826" sldId="257"/>
            <ac:spMk id="15" creationId="{063BBA22-50EA-4C4D-BE05-F1CE4E63AA56}"/>
          </ac:spMkLst>
        </pc:spChg>
        <pc:spChg chg="add del">
          <ac:chgData name="Anıl Konaç" userId="33a8dd06c7410078" providerId="LiveId" clId="{1B404E4C-F8D6-4F61-8B47-FF0706A94381}" dt="2023-11-01T06:24:24.610" v="983" actId="26606"/>
          <ac:spMkLst>
            <pc:docMk/>
            <pc:sldMk cId="3237386826" sldId="257"/>
            <ac:spMk id="17" creationId="{35DB3719-6FDC-4E5D-891D-FF40B7300F64}"/>
          </ac:spMkLst>
        </pc:spChg>
        <pc:spChg chg="add del">
          <ac:chgData name="Anıl Konaç" userId="33a8dd06c7410078" providerId="LiveId" clId="{1B404E4C-F8D6-4F61-8B47-FF0706A94381}" dt="2023-11-01T06:24:24.610" v="983" actId="26606"/>
          <ac:spMkLst>
            <pc:docMk/>
            <pc:sldMk cId="3237386826" sldId="257"/>
            <ac:spMk id="18" creationId="{E0CBAC23-2E3F-4A90-BA59-F8299F6A5439}"/>
          </ac:spMkLst>
        </pc:spChg>
        <pc:spChg chg="add">
          <ac:chgData name="Anıl Konaç" userId="33a8dd06c7410078" providerId="LiveId" clId="{1B404E4C-F8D6-4F61-8B47-FF0706A94381}" dt="2023-11-01T06:24:24.623" v="984" actId="26606"/>
          <ac:spMkLst>
            <pc:docMk/>
            <pc:sldMk cId="3237386826" sldId="257"/>
            <ac:spMk id="21" creationId="{BACC6370-2D7E-4714-9D71-7542949D7D5D}"/>
          </ac:spMkLst>
        </pc:spChg>
        <pc:spChg chg="add">
          <ac:chgData name="Anıl Konaç" userId="33a8dd06c7410078" providerId="LiveId" clId="{1B404E4C-F8D6-4F61-8B47-FF0706A94381}" dt="2023-11-01T06:24:24.623" v="984" actId="26606"/>
          <ac:spMkLst>
            <pc:docMk/>
            <pc:sldMk cId="3237386826" sldId="257"/>
            <ac:spMk id="22" creationId="{F68B3F68-107C-434F-AA38-110D5EA91B85}"/>
          </ac:spMkLst>
        </pc:spChg>
        <pc:spChg chg="add">
          <ac:chgData name="Anıl Konaç" userId="33a8dd06c7410078" providerId="LiveId" clId="{1B404E4C-F8D6-4F61-8B47-FF0706A94381}" dt="2023-11-01T06:24:24.623" v="984" actId="26606"/>
          <ac:spMkLst>
            <pc:docMk/>
            <pc:sldMk cId="3237386826" sldId="257"/>
            <ac:spMk id="23" creationId="{AAD0DBB9-1A4B-4391-81D4-CB19F9AB918A}"/>
          </ac:spMkLst>
        </pc:spChg>
        <pc:spChg chg="add">
          <ac:chgData name="Anıl Konaç" userId="33a8dd06c7410078" providerId="LiveId" clId="{1B404E4C-F8D6-4F61-8B47-FF0706A94381}" dt="2023-11-01T06:24:24.623" v="984" actId="26606"/>
          <ac:spMkLst>
            <pc:docMk/>
            <pc:sldMk cId="3237386826" sldId="257"/>
            <ac:spMk id="24" creationId="{063BBA22-50EA-4C4D-BE05-F1CE4E63AA56}"/>
          </ac:spMkLst>
        </pc:spChg>
        <pc:graphicFrameChg chg="add del">
          <ac:chgData name="Anıl Konaç" userId="33a8dd06c7410078" providerId="LiveId" clId="{1B404E4C-F8D6-4F61-8B47-FF0706A94381}" dt="2023-11-01T06:24:23.676" v="981" actId="26606"/>
          <ac:graphicFrameMkLst>
            <pc:docMk/>
            <pc:sldMk cId="3237386826" sldId="257"/>
            <ac:graphicFrameMk id="5" creationId="{5ACF341D-C769-0973-637A-00729B7E7C73}"/>
          </ac:graphicFrameMkLst>
        </pc:graphicFrameChg>
        <pc:graphicFrameChg chg="add del">
          <ac:chgData name="Anıl Konaç" userId="33a8dd06c7410078" providerId="LiveId" clId="{1B404E4C-F8D6-4F61-8B47-FF0706A94381}" dt="2023-11-01T06:24:24.610" v="983" actId="26606"/>
          <ac:graphicFrameMkLst>
            <pc:docMk/>
            <pc:sldMk cId="3237386826" sldId="257"/>
            <ac:graphicFrameMk id="19" creationId="{B1634B11-FEF2-C655-C8D7-5D78A4E5E9D4}"/>
          </ac:graphicFrameMkLst>
        </pc:graphicFrameChg>
        <pc:graphicFrameChg chg="add">
          <ac:chgData name="Anıl Konaç" userId="33a8dd06c7410078" providerId="LiveId" clId="{1B404E4C-F8D6-4F61-8B47-FF0706A94381}" dt="2023-11-01T06:24:24.623" v="984" actId="26606"/>
          <ac:graphicFrameMkLst>
            <pc:docMk/>
            <pc:sldMk cId="3237386826" sldId="257"/>
            <ac:graphicFrameMk id="25" creationId="{5ACF341D-C769-0973-637A-00729B7E7C73}"/>
          </ac:graphicFrameMkLst>
        </pc:graphicFrameChg>
      </pc:sldChg>
      <pc:sldChg chg="addSp modSp mod setBg">
        <pc:chgData name="Anıl Konaç" userId="33a8dd06c7410078" providerId="LiveId" clId="{1B404E4C-F8D6-4F61-8B47-FF0706A94381}" dt="2023-11-01T12:26:17.420" v="1339" actId="15"/>
        <pc:sldMkLst>
          <pc:docMk/>
          <pc:sldMk cId="2614384574" sldId="258"/>
        </pc:sldMkLst>
        <pc:spChg chg="mod">
          <ac:chgData name="Anıl Konaç" userId="33a8dd06c7410078" providerId="LiveId" clId="{1B404E4C-F8D6-4F61-8B47-FF0706A94381}" dt="2023-11-01T06:24:33.928" v="985" actId="26606"/>
          <ac:spMkLst>
            <pc:docMk/>
            <pc:sldMk cId="2614384574" sldId="258"/>
            <ac:spMk id="2" creationId="{86574578-14BC-12AA-650F-E5A1D3E2B0FD}"/>
          </ac:spMkLst>
        </pc:spChg>
        <pc:spChg chg="mod">
          <ac:chgData name="Anıl Konaç" userId="33a8dd06c7410078" providerId="LiveId" clId="{1B404E4C-F8D6-4F61-8B47-FF0706A94381}" dt="2023-11-01T12:26:17.420" v="1339" actId="15"/>
          <ac:spMkLst>
            <pc:docMk/>
            <pc:sldMk cId="2614384574" sldId="258"/>
            <ac:spMk id="3" creationId="{3D4933EA-0426-371D-5E8D-D30B069E0FAF}"/>
          </ac:spMkLst>
        </pc:spChg>
        <pc:spChg chg="add">
          <ac:chgData name="Anıl Konaç" userId="33a8dd06c7410078" providerId="LiveId" clId="{1B404E4C-F8D6-4F61-8B47-FF0706A94381}" dt="2023-11-01T06:24:33.928" v="985" actId="26606"/>
          <ac:spMkLst>
            <pc:docMk/>
            <pc:sldMk cId="2614384574" sldId="258"/>
            <ac:spMk id="8" creationId="{CBB2B1F0-0DD6-4744-9A46-7A344FB48E40}"/>
          </ac:spMkLst>
        </pc:spChg>
        <pc:spChg chg="add">
          <ac:chgData name="Anıl Konaç" userId="33a8dd06c7410078" providerId="LiveId" clId="{1B404E4C-F8D6-4F61-8B47-FF0706A94381}" dt="2023-11-01T06:24:33.928" v="985" actId="26606"/>
          <ac:spMkLst>
            <pc:docMk/>
            <pc:sldMk cId="2614384574" sldId="258"/>
            <ac:spMk id="10" creationId="{52D502E5-F6B4-4D58-B4AE-FC466FF15EE8}"/>
          </ac:spMkLst>
        </pc:spChg>
        <pc:spChg chg="add">
          <ac:chgData name="Anıl Konaç" userId="33a8dd06c7410078" providerId="LiveId" clId="{1B404E4C-F8D6-4F61-8B47-FF0706A94381}" dt="2023-11-01T06:24:33.928" v="985" actId="26606"/>
          <ac:spMkLst>
            <pc:docMk/>
            <pc:sldMk cId="2614384574" sldId="258"/>
            <ac:spMk id="12" creationId="{9DECDBF4-02B6-4BB4-B65B-B8107AD6A9E8}"/>
          </ac:spMkLst>
        </pc:spChg>
      </pc:sldChg>
      <pc:sldChg chg="addSp delSp modSp mod ord setBg modShow">
        <pc:chgData name="Anıl Konaç" userId="33a8dd06c7410078" providerId="LiveId" clId="{1B404E4C-F8D6-4F61-8B47-FF0706A94381}" dt="2023-11-01T13:12:17.316" v="1455" actId="1076"/>
        <pc:sldMkLst>
          <pc:docMk/>
          <pc:sldMk cId="477233883" sldId="259"/>
        </pc:sldMkLst>
        <pc:spChg chg="mod">
          <ac:chgData name="Anıl Konaç" userId="33a8dd06c7410078" providerId="LiveId" clId="{1B404E4C-F8D6-4F61-8B47-FF0706A94381}" dt="2023-11-01T06:24:59.751" v="990" actId="26606"/>
          <ac:spMkLst>
            <pc:docMk/>
            <pc:sldMk cId="477233883" sldId="259"/>
            <ac:spMk id="2" creationId="{C6342BEC-3408-BF54-0D95-E10597EBA33F}"/>
          </ac:spMkLst>
        </pc:spChg>
        <pc:spChg chg="mod ord">
          <ac:chgData name="Anıl Konaç" userId="33a8dd06c7410078" providerId="LiveId" clId="{1B404E4C-F8D6-4F61-8B47-FF0706A94381}" dt="2023-11-01T12:33:15.586" v="1345" actId="20577"/>
          <ac:spMkLst>
            <pc:docMk/>
            <pc:sldMk cId="477233883" sldId="259"/>
            <ac:spMk id="3" creationId="{F4A152FB-692E-15BA-5260-425E24FBB93F}"/>
          </ac:spMkLst>
        </pc:spChg>
        <pc:spChg chg="add del">
          <ac:chgData name="Anıl Konaç" userId="33a8dd06c7410078" providerId="LiveId" clId="{1B404E4C-F8D6-4F61-8B47-FF0706A94381}" dt="2023-11-01T06:24:55.285" v="987" actId="26606"/>
          <ac:spMkLst>
            <pc:docMk/>
            <pc:sldMk cId="477233883" sldId="259"/>
            <ac:spMk id="12" creationId="{B00278AE-C62A-3610-2127-E5F5BEDC2228}"/>
          </ac:spMkLst>
        </pc:spChg>
        <pc:spChg chg="add del">
          <ac:chgData name="Anıl Konaç" userId="33a8dd06c7410078" providerId="LiveId" clId="{1B404E4C-F8D6-4F61-8B47-FF0706A94381}" dt="2023-11-01T06:24:59.748" v="989" actId="26606"/>
          <ac:spMkLst>
            <pc:docMk/>
            <pc:sldMk cId="477233883" sldId="259"/>
            <ac:spMk id="16" creationId="{AD96FDFD-4E42-4A06-B8B5-768A1DB9C2A9}"/>
          </ac:spMkLst>
        </pc:spChg>
        <pc:spChg chg="add">
          <ac:chgData name="Anıl Konaç" userId="33a8dd06c7410078" providerId="LiveId" clId="{1B404E4C-F8D6-4F61-8B47-FF0706A94381}" dt="2023-11-01T06:24:59.751" v="990" actId="26606"/>
          <ac:spMkLst>
            <pc:docMk/>
            <pc:sldMk cId="477233883" sldId="259"/>
            <ac:spMk id="18" creationId="{B00278AE-C62A-3610-2127-E5F5BEDC2228}"/>
          </ac:spMkLst>
        </pc:spChg>
        <pc:picChg chg="del mod ord">
          <ac:chgData name="Anıl Konaç" userId="33a8dd06c7410078" providerId="LiveId" clId="{1B404E4C-F8D6-4F61-8B47-FF0706A94381}" dt="2023-11-01T13:11:30.500" v="1448" actId="478"/>
          <ac:picMkLst>
            <pc:docMk/>
            <pc:sldMk cId="477233883" sldId="259"/>
            <ac:picMk id="4" creationId="{A7B09ECD-8F21-860E-26F1-9E5DAB9B7291}"/>
          </ac:picMkLst>
        </pc:picChg>
        <pc:picChg chg="add del mod ord">
          <ac:chgData name="Anıl Konaç" userId="33a8dd06c7410078" providerId="LiveId" clId="{1B404E4C-F8D6-4F61-8B47-FF0706A94381}" dt="2023-11-01T12:38:31.763" v="1364" actId="478"/>
          <ac:picMkLst>
            <pc:docMk/>
            <pc:sldMk cId="477233883" sldId="259"/>
            <ac:picMk id="5" creationId="{2D1C419B-D132-6F78-92B9-FB86BBC72B6A}"/>
          </ac:picMkLst>
        </pc:picChg>
        <pc:picChg chg="mod">
          <ac:chgData name="Anıl Konaç" userId="33a8dd06c7410078" providerId="LiveId" clId="{1B404E4C-F8D6-4F61-8B47-FF0706A94381}" dt="2023-11-01T06:25:19.248" v="999" actId="14100"/>
          <ac:picMkLst>
            <pc:docMk/>
            <pc:sldMk cId="477233883" sldId="259"/>
            <ac:picMk id="7" creationId="{63E5FEB9-09A5-FD75-E98C-05A552D5BDF3}"/>
          </ac:picMkLst>
        </pc:picChg>
        <pc:picChg chg="add del mod modCrop">
          <ac:chgData name="Anıl Konaç" userId="33a8dd06c7410078" providerId="LiveId" clId="{1B404E4C-F8D6-4F61-8B47-FF0706A94381}" dt="2023-11-01T12:37:42.961" v="1362" actId="22"/>
          <ac:picMkLst>
            <pc:docMk/>
            <pc:sldMk cId="477233883" sldId="259"/>
            <ac:picMk id="8" creationId="{28DF1393-3773-95A1-1A38-C98E054FA962}"/>
          </ac:picMkLst>
        </pc:picChg>
        <pc:picChg chg="add del mod">
          <ac:chgData name="Anıl Konaç" userId="33a8dd06c7410078" providerId="LiveId" clId="{1B404E4C-F8D6-4F61-8B47-FF0706A94381}" dt="2023-11-01T12:38:37.219" v="1367" actId="478"/>
          <ac:picMkLst>
            <pc:docMk/>
            <pc:sldMk cId="477233883" sldId="259"/>
            <ac:picMk id="10" creationId="{9AA2AADE-5A52-FD5E-A2E3-9C6B7CF06CC9}"/>
          </ac:picMkLst>
        </pc:picChg>
        <pc:picChg chg="add mod modCrop">
          <ac:chgData name="Anıl Konaç" userId="33a8dd06c7410078" providerId="LiveId" clId="{1B404E4C-F8D6-4F61-8B47-FF0706A94381}" dt="2023-11-01T13:12:15.312" v="1454" actId="1076"/>
          <ac:picMkLst>
            <pc:docMk/>
            <pc:sldMk cId="477233883" sldId="259"/>
            <ac:picMk id="12" creationId="{D678A8C0-B3E8-4C02-8D50-F0D8959B7FCB}"/>
          </ac:picMkLst>
        </pc:picChg>
        <pc:picChg chg="add mod">
          <ac:chgData name="Anıl Konaç" userId="33a8dd06c7410078" providerId="LiveId" clId="{1B404E4C-F8D6-4F61-8B47-FF0706A94381}" dt="2023-11-01T13:12:17.316" v="1455" actId="1076"/>
          <ac:picMkLst>
            <pc:docMk/>
            <pc:sldMk cId="477233883" sldId="259"/>
            <ac:picMk id="14" creationId="{3F973BE9-F528-DACB-7074-129C8E974DA9}"/>
          </ac:picMkLst>
        </pc:picChg>
        <pc:cxnChg chg="add del">
          <ac:chgData name="Anıl Konaç" userId="33a8dd06c7410078" providerId="LiveId" clId="{1B404E4C-F8D6-4F61-8B47-FF0706A94381}" dt="2023-11-01T06:24:55.285" v="987" actId="26606"/>
          <ac:cxnSpMkLst>
            <pc:docMk/>
            <pc:sldMk cId="477233883" sldId="259"/>
            <ac:cxnSpMk id="14" creationId="{249EDD1B-F94D-B4E6-ACAA-566B9A26FDE3}"/>
          </ac:cxnSpMkLst>
        </pc:cxnChg>
        <pc:cxnChg chg="add">
          <ac:chgData name="Anıl Konaç" userId="33a8dd06c7410078" providerId="LiveId" clId="{1B404E4C-F8D6-4F61-8B47-FF0706A94381}" dt="2023-11-01T06:24:59.751" v="990" actId="26606"/>
          <ac:cxnSpMkLst>
            <pc:docMk/>
            <pc:sldMk cId="477233883" sldId="259"/>
            <ac:cxnSpMk id="19" creationId="{249EDD1B-F94D-B4E6-ACAA-566B9A26FDE3}"/>
          </ac:cxnSpMkLst>
        </pc:cxnChg>
      </pc:sldChg>
      <pc:sldChg chg="delSp modSp mod">
        <pc:chgData name="Anıl Konaç" userId="33a8dd06c7410078" providerId="LiveId" clId="{1B404E4C-F8D6-4F61-8B47-FF0706A94381}" dt="2023-11-01T06:39:31.959" v="1063" actId="1076"/>
        <pc:sldMkLst>
          <pc:docMk/>
          <pc:sldMk cId="2462312809" sldId="262"/>
        </pc:sldMkLst>
        <pc:picChg chg="mod">
          <ac:chgData name="Anıl Konaç" userId="33a8dd06c7410078" providerId="LiveId" clId="{1B404E4C-F8D6-4F61-8B47-FF0706A94381}" dt="2023-11-01T06:39:31.959" v="1063" actId="1076"/>
          <ac:picMkLst>
            <pc:docMk/>
            <pc:sldMk cId="2462312809" sldId="262"/>
            <ac:picMk id="16" creationId="{C269128B-710B-7D66-22DE-9917D3C6866B}"/>
          </ac:picMkLst>
        </pc:picChg>
        <pc:picChg chg="del mod">
          <ac:chgData name="Anıl Konaç" userId="33a8dd06c7410078" providerId="LiveId" clId="{1B404E4C-F8D6-4F61-8B47-FF0706A94381}" dt="2023-11-01T06:39:19.697" v="1060" actId="478"/>
          <ac:picMkLst>
            <pc:docMk/>
            <pc:sldMk cId="2462312809" sldId="262"/>
            <ac:picMk id="17" creationId="{3343582D-C2B2-769D-7C4D-ED28ADC6E089}"/>
          </ac:picMkLst>
        </pc:picChg>
      </pc:sldChg>
      <pc:sldChg chg="addSp delSp modSp mod">
        <pc:chgData name="Anıl Konaç" userId="33a8dd06c7410078" providerId="LiveId" clId="{1B404E4C-F8D6-4F61-8B47-FF0706A94381}" dt="2023-11-01T10:50:51.689" v="1290" actId="20577"/>
        <pc:sldMkLst>
          <pc:docMk/>
          <pc:sldMk cId="315648830" sldId="263"/>
        </pc:sldMkLst>
        <pc:spChg chg="mod">
          <ac:chgData name="Anıl Konaç" userId="33a8dd06c7410078" providerId="LiveId" clId="{1B404E4C-F8D6-4F61-8B47-FF0706A94381}" dt="2023-11-01T10:50:51.689" v="1290" actId="20577"/>
          <ac:spMkLst>
            <pc:docMk/>
            <pc:sldMk cId="315648830" sldId="263"/>
            <ac:spMk id="3" creationId="{798F60FE-712F-BAEB-595A-E88008FF4A66}"/>
          </ac:spMkLst>
        </pc:spChg>
        <pc:picChg chg="mod">
          <ac:chgData name="Anıl Konaç" userId="33a8dd06c7410078" providerId="LiveId" clId="{1B404E4C-F8D6-4F61-8B47-FF0706A94381}" dt="2023-11-01T08:29:22.972" v="1166" actId="1076"/>
          <ac:picMkLst>
            <pc:docMk/>
            <pc:sldMk cId="315648830" sldId="263"/>
            <ac:picMk id="5" creationId="{9CBA214D-DDE0-F4FA-AA2F-ED6B9E44BA4F}"/>
          </ac:picMkLst>
        </pc:picChg>
        <pc:picChg chg="add mod">
          <ac:chgData name="Anıl Konaç" userId="33a8dd06c7410078" providerId="LiveId" clId="{1B404E4C-F8D6-4F61-8B47-FF0706A94381}" dt="2023-11-01T08:29:28.459" v="1167" actId="1076"/>
          <ac:picMkLst>
            <pc:docMk/>
            <pc:sldMk cId="315648830" sldId="263"/>
            <ac:picMk id="6" creationId="{231DE8D1-509C-C8B8-07B8-0ECF1292AF6C}"/>
          </ac:picMkLst>
        </pc:picChg>
        <pc:picChg chg="del">
          <ac:chgData name="Anıl Konaç" userId="33a8dd06c7410078" providerId="LiveId" clId="{1B404E4C-F8D6-4F61-8B47-FF0706A94381}" dt="2023-11-01T08:28:59.060" v="1159" actId="478"/>
          <ac:picMkLst>
            <pc:docMk/>
            <pc:sldMk cId="315648830" sldId="263"/>
            <ac:picMk id="8" creationId="{1F2268A1-4FCF-0BB8-9F11-F1C0D893E6B1}"/>
          </ac:picMkLst>
        </pc:picChg>
      </pc:sldChg>
      <pc:sldChg chg="del mod modShow">
        <pc:chgData name="Anıl Konaç" userId="33a8dd06c7410078" providerId="LiveId" clId="{1B404E4C-F8D6-4F61-8B47-FF0706A94381}" dt="2023-11-01T11:44:21.808" v="1307" actId="47"/>
        <pc:sldMkLst>
          <pc:docMk/>
          <pc:sldMk cId="592857820" sldId="264"/>
        </pc:sldMkLst>
      </pc:sldChg>
      <pc:sldChg chg="addSp delSp modSp del mod setBg modAnim modShow">
        <pc:chgData name="Anıl Konaç" userId="33a8dd06c7410078" providerId="LiveId" clId="{1B404E4C-F8D6-4F61-8B47-FF0706A94381}" dt="2023-11-01T13:47:51.531" v="1459" actId="2696"/>
        <pc:sldMkLst>
          <pc:docMk/>
          <pc:sldMk cId="3656283562" sldId="265"/>
        </pc:sldMkLst>
        <pc:spChg chg="add">
          <ac:chgData name="Anıl Konaç" userId="33a8dd06c7410078" providerId="LiveId" clId="{1B404E4C-F8D6-4F61-8B47-FF0706A94381}" dt="2023-11-01T06:25:38.059" v="1010" actId="26606"/>
          <ac:spMkLst>
            <pc:docMk/>
            <pc:sldMk cId="3656283562" sldId="265"/>
            <ac:spMk id="4" creationId="{01D0AF59-99C3-4251-AB9A-C966C6AD4400}"/>
          </ac:spMkLst>
        </pc:spChg>
        <pc:spChg chg="add">
          <ac:chgData name="Anıl Konaç" userId="33a8dd06c7410078" providerId="LiveId" clId="{1B404E4C-F8D6-4F61-8B47-FF0706A94381}" dt="2023-11-01T06:25:38.059" v="1010" actId="26606"/>
          <ac:spMkLst>
            <pc:docMk/>
            <pc:sldMk cId="3656283562" sldId="265"/>
            <ac:spMk id="5" creationId="{1855405F-37A2-4869-9154-F8BE3BECE6C3}"/>
          </ac:spMkLst>
        </pc:spChg>
        <pc:spChg chg="add del">
          <ac:chgData name="Anıl Konaç" userId="33a8dd06c7410078" providerId="LiveId" clId="{1B404E4C-F8D6-4F61-8B47-FF0706A94381}" dt="2023-11-01T06:25:30.250" v="1001" actId="26606"/>
          <ac:spMkLst>
            <pc:docMk/>
            <pc:sldMk cId="3656283562" sldId="265"/>
            <ac:spMk id="7" creationId="{F3060C83-F051-4F0E-ABAD-AA0DFC48B218}"/>
          </ac:spMkLst>
        </pc:spChg>
        <pc:spChg chg="add del">
          <ac:chgData name="Anıl Konaç" userId="33a8dd06c7410078" providerId="LiveId" clId="{1B404E4C-F8D6-4F61-8B47-FF0706A94381}" dt="2023-11-01T06:25:30.250" v="1001" actId="26606"/>
          <ac:spMkLst>
            <pc:docMk/>
            <pc:sldMk cId="3656283562" sldId="265"/>
            <ac:spMk id="9" creationId="{83C98ABE-055B-441F-B07E-44F97F083C39}"/>
          </ac:spMkLst>
        </pc:spChg>
        <pc:spChg chg="add del">
          <ac:chgData name="Anıl Konaç" userId="33a8dd06c7410078" providerId="LiveId" clId="{1B404E4C-F8D6-4F61-8B47-FF0706A94381}" dt="2023-11-01T06:25:30.250" v="1001" actId="26606"/>
          <ac:spMkLst>
            <pc:docMk/>
            <pc:sldMk cId="3656283562" sldId="265"/>
            <ac:spMk id="11" creationId="{29FDB030-9B49-4CED-8CCD-4D99382388AC}"/>
          </ac:spMkLst>
        </pc:spChg>
        <pc:spChg chg="add del">
          <ac:chgData name="Anıl Konaç" userId="33a8dd06c7410078" providerId="LiveId" clId="{1B404E4C-F8D6-4F61-8B47-FF0706A94381}" dt="2023-11-01T06:25:30.250" v="1001" actId="26606"/>
          <ac:spMkLst>
            <pc:docMk/>
            <pc:sldMk cId="3656283562" sldId="265"/>
            <ac:spMk id="13" creationId="{3783CA14-24A1-485C-8B30-D6A5D87987AD}"/>
          </ac:spMkLst>
        </pc:spChg>
        <pc:spChg chg="add del">
          <ac:chgData name="Anıl Konaç" userId="33a8dd06c7410078" providerId="LiveId" clId="{1B404E4C-F8D6-4F61-8B47-FF0706A94381}" dt="2023-11-01T06:25:30.250" v="1001" actId="26606"/>
          <ac:spMkLst>
            <pc:docMk/>
            <pc:sldMk cId="3656283562" sldId="265"/>
            <ac:spMk id="15" creationId="{9A97C86A-04D6-40F7-AE84-31AB43E6A846}"/>
          </ac:spMkLst>
        </pc:spChg>
        <pc:spChg chg="add del">
          <ac:chgData name="Anıl Konaç" userId="33a8dd06c7410078" providerId="LiveId" clId="{1B404E4C-F8D6-4F61-8B47-FF0706A94381}" dt="2023-11-01T06:25:30.250" v="1001" actId="26606"/>
          <ac:spMkLst>
            <pc:docMk/>
            <pc:sldMk cId="3656283562" sldId="265"/>
            <ac:spMk id="17" creationId="{FF9F2414-84E8-453E-B1F3-389FDE8192D9}"/>
          </ac:spMkLst>
        </pc:spChg>
        <pc:spChg chg="add del">
          <ac:chgData name="Anıl Konaç" userId="33a8dd06c7410078" providerId="LiveId" clId="{1B404E4C-F8D6-4F61-8B47-FF0706A94381}" dt="2023-11-01T06:25:30.250" v="1001" actId="26606"/>
          <ac:spMkLst>
            <pc:docMk/>
            <pc:sldMk cId="3656283562" sldId="265"/>
            <ac:spMk id="19" creationId="{3ECA69A1-7536-43AC-85EF-C7106179F5ED}"/>
          </ac:spMkLst>
        </pc:spChg>
        <pc:spChg chg="add del">
          <ac:chgData name="Anıl Konaç" userId="33a8dd06c7410078" providerId="LiveId" clId="{1B404E4C-F8D6-4F61-8B47-FF0706A94381}" dt="2023-11-01T06:25:31.278" v="1003" actId="26606"/>
          <ac:spMkLst>
            <pc:docMk/>
            <pc:sldMk cId="3656283562" sldId="265"/>
            <ac:spMk id="21" creationId="{32BC26D8-82FB-445E-AA49-62A77D7C1EE0}"/>
          </ac:spMkLst>
        </pc:spChg>
        <pc:spChg chg="add del">
          <ac:chgData name="Anıl Konaç" userId="33a8dd06c7410078" providerId="LiveId" clId="{1B404E4C-F8D6-4F61-8B47-FF0706A94381}" dt="2023-11-01T06:25:31.278" v="1003" actId="26606"/>
          <ac:spMkLst>
            <pc:docMk/>
            <pc:sldMk cId="3656283562" sldId="265"/>
            <ac:spMk id="22" creationId="{CB44330D-EA18-4254-AA95-EB49948539B8}"/>
          </ac:spMkLst>
        </pc:spChg>
        <pc:spChg chg="add del">
          <ac:chgData name="Anıl Konaç" userId="33a8dd06c7410078" providerId="LiveId" clId="{1B404E4C-F8D6-4F61-8B47-FF0706A94381}" dt="2023-11-01T06:25:32.184" v="1005" actId="26606"/>
          <ac:spMkLst>
            <pc:docMk/>
            <pc:sldMk cId="3656283562" sldId="265"/>
            <ac:spMk id="24" creationId="{AB8C311F-7253-4AED-9701-7FC0708C41C7}"/>
          </ac:spMkLst>
        </pc:spChg>
        <pc:spChg chg="add del">
          <ac:chgData name="Anıl Konaç" userId="33a8dd06c7410078" providerId="LiveId" clId="{1B404E4C-F8D6-4F61-8B47-FF0706A94381}" dt="2023-11-01T06:25:32.184" v="1005" actId="26606"/>
          <ac:spMkLst>
            <pc:docMk/>
            <pc:sldMk cId="3656283562" sldId="265"/>
            <ac:spMk id="25" creationId="{E2384209-CB15-4CDF-9D31-C44FD9A3F20D}"/>
          </ac:spMkLst>
        </pc:spChg>
        <pc:spChg chg="add del">
          <ac:chgData name="Anıl Konaç" userId="33a8dd06c7410078" providerId="LiveId" clId="{1B404E4C-F8D6-4F61-8B47-FF0706A94381}" dt="2023-11-01T06:25:32.184" v="1005" actId="26606"/>
          <ac:spMkLst>
            <pc:docMk/>
            <pc:sldMk cId="3656283562" sldId="265"/>
            <ac:spMk id="26" creationId="{2633B3B5-CC90-43F0-8714-D31D1F3F0209}"/>
          </ac:spMkLst>
        </pc:spChg>
        <pc:spChg chg="add del">
          <ac:chgData name="Anıl Konaç" userId="33a8dd06c7410078" providerId="LiveId" clId="{1B404E4C-F8D6-4F61-8B47-FF0706A94381}" dt="2023-11-01T06:25:32.184" v="1005" actId="26606"/>
          <ac:spMkLst>
            <pc:docMk/>
            <pc:sldMk cId="3656283562" sldId="265"/>
            <ac:spMk id="27" creationId="{A8D57A06-A426-446D-B02C-A2DC6B62E45E}"/>
          </ac:spMkLst>
        </pc:spChg>
        <pc:spChg chg="add del">
          <ac:chgData name="Anıl Konaç" userId="33a8dd06c7410078" providerId="LiveId" clId="{1B404E4C-F8D6-4F61-8B47-FF0706A94381}" dt="2023-11-01T06:25:33.427" v="1007" actId="26606"/>
          <ac:spMkLst>
            <pc:docMk/>
            <pc:sldMk cId="3656283562" sldId="265"/>
            <ac:spMk id="29" creationId="{32BC26D8-82FB-445E-AA49-62A77D7C1EE0}"/>
          </ac:spMkLst>
        </pc:spChg>
        <pc:spChg chg="add del">
          <ac:chgData name="Anıl Konaç" userId="33a8dd06c7410078" providerId="LiveId" clId="{1B404E4C-F8D6-4F61-8B47-FF0706A94381}" dt="2023-11-01T06:25:33.427" v="1007" actId="26606"/>
          <ac:spMkLst>
            <pc:docMk/>
            <pc:sldMk cId="3656283562" sldId="265"/>
            <ac:spMk id="30" creationId="{CB44330D-EA18-4254-AA95-EB49948539B8}"/>
          </ac:spMkLst>
        </pc:spChg>
        <pc:spChg chg="add del">
          <ac:chgData name="Anıl Konaç" userId="33a8dd06c7410078" providerId="LiveId" clId="{1B404E4C-F8D6-4F61-8B47-FF0706A94381}" dt="2023-11-01T06:25:36.689" v="1009" actId="26606"/>
          <ac:spMkLst>
            <pc:docMk/>
            <pc:sldMk cId="3656283562" sldId="265"/>
            <ac:spMk id="32" creationId="{01D0AF59-99C3-4251-AB9A-C966C6AD4400}"/>
          </ac:spMkLst>
        </pc:spChg>
        <pc:spChg chg="add del">
          <ac:chgData name="Anıl Konaç" userId="33a8dd06c7410078" providerId="LiveId" clId="{1B404E4C-F8D6-4F61-8B47-FF0706A94381}" dt="2023-11-01T06:25:36.689" v="1009" actId="26606"/>
          <ac:spMkLst>
            <pc:docMk/>
            <pc:sldMk cId="3656283562" sldId="265"/>
            <ac:spMk id="33" creationId="{1855405F-37A2-4869-9154-F8BE3BECE6C3}"/>
          </ac:spMkLst>
        </pc:spChg>
        <pc:picChg chg="mod">
          <ac:chgData name="Anıl Konaç" userId="33a8dd06c7410078" providerId="LiveId" clId="{1B404E4C-F8D6-4F61-8B47-FF0706A94381}" dt="2023-11-01T06:25:38.059" v="1010" actId="26606"/>
          <ac:picMkLst>
            <pc:docMk/>
            <pc:sldMk cId="3656283562" sldId="265"/>
            <ac:picMk id="2" creationId="{09F4DF62-DBEA-1226-F19C-9BA01D5F1B2A}"/>
          </ac:picMkLst>
        </pc:picChg>
      </pc:sldChg>
      <pc:sldChg chg="addSp delSp modSp mod modAnim">
        <pc:chgData name="Anıl Konaç" userId="33a8dd06c7410078" providerId="LiveId" clId="{1B404E4C-F8D6-4F61-8B47-FF0706A94381}" dt="2023-11-01T14:18:49.634" v="1530" actId="14100"/>
        <pc:sldMkLst>
          <pc:docMk/>
          <pc:sldMk cId="3477105207" sldId="266"/>
        </pc:sldMkLst>
        <pc:picChg chg="add mod">
          <ac:chgData name="Anıl Konaç" userId="33a8dd06c7410078" providerId="LiveId" clId="{1B404E4C-F8D6-4F61-8B47-FF0706A94381}" dt="2023-11-01T14:18:49.634" v="1530" actId="14100"/>
          <ac:picMkLst>
            <pc:docMk/>
            <pc:sldMk cId="3477105207" sldId="266"/>
            <ac:picMk id="4" creationId="{6AF35DA7-96BE-47B1-FCEE-B84E3F3E5B54}"/>
          </ac:picMkLst>
        </pc:picChg>
        <pc:picChg chg="del mod modCrop">
          <ac:chgData name="Anıl Konaç" userId="33a8dd06c7410078" providerId="LiveId" clId="{1B404E4C-F8D6-4F61-8B47-FF0706A94381}" dt="2023-11-01T13:52:23.142" v="1460" actId="478"/>
          <ac:picMkLst>
            <pc:docMk/>
            <pc:sldMk cId="3477105207" sldId="266"/>
            <ac:picMk id="5" creationId="{CF7A4166-A8D9-ACBF-7E6E-2ABEC55E7216}"/>
          </ac:picMkLst>
        </pc:picChg>
      </pc:sldChg>
      <pc:sldChg chg="addSp delSp modSp new del mod setBg modShow">
        <pc:chgData name="Anıl Konaç" userId="33a8dd06c7410078" providerId="LiveId" clId="{1B404E4C-F8D6-4F61-8B47-FF0706A94381}" dt="2023-11-01T13:14:43.549" v="1457" actId="2696"/>
        <pc:sldMkLst>
          <pc:docMk/>
          <pc:sldMk cId="1657055045" sldId="267"/>
        </pc:sldMkLst>
        <pc:spChg chg="mod">
          <ac:chgData name="Anıl Konaç" userId="33a8dd06c7410078" providerId="LiveId" clId="{1B404E4C-F8D6-4F61-8B47-FF0706A94381}" dt="2023-11-01T06:56:37.550" v="1082" actId="26606"/>
          <ac:spMkLst>
            <pc:docMk/>
            <pc:sldMk cId="1657055045" sldId="267"/>
            <ac:spMk id="2" creationId="{8E10C36A-FC50-4251-CDC7-0A1F57F8ABD7}"/>
          </ac:spMkLst>
        </pc:spChg>
        <pc:spChg chg="add del mod ord">
          <ac:chgData name="Anıl Konaç" userId="33a8dd06c7410078" providerId="LiveId" clId="{1B404E4C-F8D6-4F61-8B47-FF0706A94381}" dt="2023-11-01T06:56:37.550" v="1082" actId="26606"/>
          <ac:spMkLst>
            <pc:docMk/>
            <pc:sldMk cId="1657055045" sldId="267"/>
            <ac:spMk id="3" creationId="{4E4E2D9A-9E2B-C4A8-9811-95C08D12B8ED}"/>
          </ac:spMkLst>
        </pc:spChg>
        <pc:spChg chg="add del">
          <ac:chgData name="Anıl Konaç" userId="33a8dd06c7410078" providerId="LiveId" clId="{1B404E4C-F8D6-4F61-8B47-FF0706A94381}" dt="2023-11-01T06:25:54.213" v="1012" actId="26606"/>
          <ac:spMkLst>
            <pc:docMk/>
            <pc:sldMk cId="1657055045" sldId="267"/>
            <ac:spMk id="9" creationId="{7517A47C-B2E5-4B79-8061-D74B1311AF6E}"/>
          </ac:spMkLst>
        </pc:spChg>
        <pc:spChg chg="add del">
          <ac:chgData name="Anıl Konaç" userId="33a8dd06c7410078" providerId="LiveId" clId="{1B404E4C-F8D6-4F61-8B47-FF0706A94381}" dt="2023-11-01T06:25:58.829" v="1018" actId="26606"/>
          <ac:spMkLst>
            <pc:docMk/>
            <pc:sldMk cId="1657055045" sldId="267"/>
            <ac:spMk id="10" creationId="{CD1AAA2C-FBBE-42AA-B869-31D524B7653F}"/>
          </ac:spMkLst>
        </pc:spChg>
        <pc:spChg chg="add del">
          <ac:chgData name="Anıl Konaç" userId="33a8dd06c7410078" providerId="LiveId" clId="{1B404E4C-F8D6-4F61-8B47-FF0706A94381}" dt="2023-11-01T06:25:54.213" v="1012" actId="26606"/>
          <ac:spMkLst>
            <pc:docMk/>
            <pc:sldMk cId="1657055045" sldId="267"/>
            <ac:spMk id="11" creationId="{C505E780-2083-4CB5-A42A-5E0E2908ECC3}"/>
          </ac:spMkLst>
        </pc:spChg>
        <pc:spChg chg="add del">
          <ac:chgData name="Anıl Konaç" userId="33a8dd06c7410078" providerId="LiveId" clId="{1B404E4C-F8D6-4F61-8B47-FF0706A94381}" dt="2023-11-01T06:25:58.829" v="1018" actId="26606"/>
          <ac:spMkLst>
            <pc:docMk/>
            <pc:sldMk cId="1657055045" sldId="267"/>
            <ac:spMk id="12" creationId="{5F937BBF-9326-4230-AB1B-F1795E350559}"/>
          </ac:spMkLst>
        </pc:spChg>
        <pc:spChg chg="add del">
          <ac:chgData name="Anıl Konaç" userId="33a8dd06c7410078" providerId="LiveId" clId="{1B404E4C-F8D6-4F61-8B47-FF0706A94381}" dt="2023-11-01T06:25:54.213" v="1012" actId="26606"/>
          <ac:spMkLst>
            <pc:docMk/>
            <pc:sldMk cId="1657055045" sldId="267"/>
            <ac:spMk id="13" creationId="{D2C0AE1C-0118-41AE-8A10-7CDCBF10E96F}"/>
          </ac:spMkLst>
        </pc:spChg>
        <pc:spChg chg="add del">
          <ac:chgData name="Anıl Konaç" userId="33a8dd06c7410078" providerId="LiveId" clId="{1B404E4C-F8D6-4F61-8B47-FF0706A94381}" dt="2023-11-01T06:25:54.213" v="1012" actId="26606"/>
          <ac:spMkLst>
            <pc:docMk/>
            <pc:sldMk cId="1657055045" sldId="267"/>
            <ac:spMk id="15" creationId="{463EEC44-1BA3-44ED-81FC-A644B04B2A44}"/>
          </ac:spMkLst>
        </pc:spChg>
        <pc:spChg chg="add del">
          <ac:chgData name="Anıl Konaç" userId="33a8dd06c7410078" providerId="LiveId" clId="{1B404E4C-F8D6-4F61-8B47-FF0706A94381}" dt="2023-11-01T06:36:23.556" v="1032" actId="26606"/>
          <ac:spMkLst>
            <pc:docMk/>
            <pc:sldMk cId="1657055045" sldId="267"/>
            <ac:spMk id="16" creationId="{04812C46-200A-4DEB-A05E-3ED6C68C2387}"/>
          </ac:spMkLst>
        </pc:spChg>
        <pc:spChg chg="add del">
          <ac:chgData name="Anıl Konaç" userId="33a8dd06c7410078" providerId="LiveId" clId="{1B404E4C-F8D6-4F61-8B47-FF0706A94381}" dt="2023-11-01T06:25:56.294" v="1014" actId="26606"/>
          <ac:spMkLst>
            <pc:docMk/>
            <pc:sldMk cId="1657055045" sldId="267"/>
            <ac:spMk id="19" creationId="{4E4E2D9A-9E2B-C4A8-9811-95C08D12B8ED}"/>
          </ac:spMkLst>
        </pc:spChg>
        <pc:spChg chg="add del">
          <ac:chgData name="Anıl Konaç" userId="33a8dd06c7410078" providerId="LiveId" clId="{1B404E4C-F8D6-4F61-8B47-FF0706A94381}" dt="2023-11-01T06:36:23.556" v="1032" actId="26606"/>
          <ac:spMkLst>
            <pc:docMk/>
            <pc:sldMk cId="1657055045" sldId="267"/>
            <ac:spMk id="20" creationId="{D1EA859B-E555-4109-94F3-6700E046E008}"/>
          </ac:spMkLst>
        </pc:spChg>
        <pc:spChg chg="add del">
          <ac:chgData name="Anıl Konaç" userId="33a8dd06c7410078" providerId="LiveId" clId="{1B404E4C-F8D6-4F61-8B47-FF0706A94381}" dt="2023-11-01T06:25:57.315" v="1016" actId="26606"/>
          <ac:spMkLst>
            <pc:docMk/>
            <pc:sldMk cId="1657055045" sldId="267"/>
            <ac:spMk id="21" creationId="{4E4E2D9A-9E2B-C4A8-9811-95C08D12B8ED}"/>
          </ac:spMkLst>
        </pc:spChg>
        <pc:spChg chg="add del">
          <ac:chgData name="Anıl Konaç" userId="33a8dd06c7410078" providerId="LiveId" clId="{1B404E4C-F8D6-4F61-8B47-FF0706A94381}" dt="2023-11-01T06:25:58.829" v="1018" actId="26606"/>
          <ac:spMkLst>
            <pc:docMk/>
            <pc:sldMk cId="1657055045" sldId="267"/>
            <ac:spMk id="23" creationId="{B4CE5841-C184-4A70-A609-5FE4A50783C7}"/>
          </ac:spMkLst>
        </pc:spChg>
        <pc:spChg chg="add del">
          <ac:chgData name="Anıl Konaç" userId="33a8dd06c7410078" providerId="LiveId" clId="{1B404E4C-F8D6-4F61-8B47-FF0706A94381}" dt="2023-11-01T06:25:58.829" v="1018" actId="26606"/>
          <ac:spMkLst>
            <pc:docMk/>
            <pc:sldMk cId="1657055045" sldId="267"/>
            <ac:spMk id="24" creationId="{4E4E2D9A-9E2B-C4A8-9811-95C08D12B8ED}"/>
          </ac:spMkLst>
        </pc:spChg>
        <pc:spChg chg="add del">
          <ac:chgData name="Anıl Konaç" userId="33a8dd06c7410078" providerId="LiveId" clId="{1B404E4C-F8D6-4F61-8B47-FF0706A94381}" dt="2023-11-01T06:36:53.035" v="1039" actId="26606"/>
          <ac:spMkLst>
            <pc:docMk/>
            <pc:sldMk cId="1657055045" sldId="267"/>
            <ac:spMk id="27" creationId="{9427AF5F-9A0E-42B7-A252-FD64C9885F9C}"/>
          </ac:spMkLst>
        </pc:spChg>
        <pc:spChg chg="add del">
          <ac:chgData name="Anıl Konaç" userId="33a8dd06c7410078" providerId="LiveId" clId="{1B404E4C-F8D6-4F61-8B47-FF0706A94381}" dt="2023-11-01T06:26:06.179" v="1022" actId="26606"/>
          <ac:spMkLst>
            <pc:docMk/>
            <pc:sldMk cId="1657055045" sldId="267"/>
            <ac:spMk id="28" creationId="{7517A47C-B2E5-4B79-8061-D74B1311AF6E}"/>
          </ac:spMkLst>
        </pc:spChg>
        <pc:spChg chg="add del">
          <ac:chgData name="Anıl Konaç" userId="33a8dd06c7410078" providerId="LiveId" clId="{1B404E4C-F8D6-4F61-8B47-FF0706A94381}" dt="2023-11-01T06:26:06.179" v="1022" actId="26606"/>
          <ac:spMkLst>
            <pc:docMk/>
            <pc:sldMk cId="1657055045" sldId="267"/>
            <ac:spMk id="29" creationId="{C505E780-2083-4CB5-A42A-5E0E2908ECC3}"/>
          </ac:spMkLst>
        </pc:spChg>
        <pc:spChg chg="add del">
          <ac:chgData name="Anıl Konaç" userId="33a8dd06c7410078" providerId="LiveId" clId="{1B404E4C-F8D6-4F61-8B47-FF0706A94381}" dt="2023-11-01T06:26:06.179" v="1022" actId="26606"/>
          <ac:spMkLst>
            <pc:docMk/>
            <pc:sldMk cId="1657055045" sldId="267"/>
            <ac:spMk id="30" creationId="{D2C0AE1C-0118-41AE-8A10-7CDCBF10E96F}"/>
          </ac:spMkLst>
        </pc:spChg>
        <pc:spChg chg="add del">
          <ac:chgData name="Anıl Konaç" userId="33a8dd06c7410078" providerId="LiveId" clId="{1B404E4C-F8D6-4F61-8B47-FF0706A94381}" dt="2023-11-01T06:26:06.179" v="1022" actId="26606"/>
          <ac:spMkLst>
            <pc:docMk/>
            <pc:sldMk cId="1657055045" sldId="267"/>
            <ac:spMk id="31" creationId="{463EEC44-1BA3-44ED-81FC-A644B04B2A44}"/>
          </ac:spMkLst>
        </pc:spChg>
        <pc:spChg chg="add del">
          <ac:chgData name="Anıl Konaç" userId="33a8dd06c7410078" providerId="LiveId" clId="{1B404E4C-F8D6-4F61-8B47-FF0706A94381}" dt="2023-11-01T06:38:54.864" v="1053" actId="26606"/>
          <ac:spMkLst>
            <pc:docMk/>
            <pc:sldMk cId="1657055045" sldId="267"/>
            <ac:spMk id="34" creationId="{DC39DE25-0E4E-0AA7-0932-1D78C2372786}"/>
          </ac:spMkLst>
        </pc:spChg>
        <pc:spChg chg="add del">
          <ac:chgData name="Anıl Konaç" userId="33a8dd06c7410078" providerId="LiveId" clId="{1B404E4C-F8D6-4F61-8B47-FF0706A94381}" dt="2023-11-01T06:38:54.864" v="1053" actId="26606"/>
          <ac:spMkLst>
            <pc:docMk/>
            <pc:sldMk cId="1657055045" sldId="267"/>
            <ac:spMk id="36" creationId="{8D6EA299-0840-6DEA-E670-C49AEBC87E89}"/>
          </ac:spMkLst>
        </pc:spChg>
        <pc:spChg chg="add del">
          <ac:chgData name="Anıl Konaç" userId="33a8dd06c7410078" providerId="LiveId" clId="{1B404E4C-F8D6-4F61-8B47-FF0706A94381}" dt="2023-11-01T06:38:48.079" v="1045" actId="26606"/>
          <ac:spMkLst>
            <pc:docMk/>
            <pc:sldMk cId="1657055045" sldId="267"/>
            <ac:spMk id="37" creationId="{C0763A76-9F1C-4FC5-82B7-DD475DA461B2}"/>
          </ac:spMkLst>
        </pc:spChg>
        <pc:spChg chg="add del">
          <ac:chgData name="Anıl Konaç" userId="33a8dd06c7410078" providerId="LiveId" clId="{1B404E4C-F8D6-4F61-8B47-FF0706A94381}" dt="2023-11-01T06:38:48.079" v="1045" actId="26606"/>
          <ac:spMkLst>
            <pc:docMk/>
            <pc:sldMk cId="1657055045" sldId="267"/>
            <ac:spMk id="38" creationId="{E81BF4F6-F2CF-4984-9D14-D6966D92F99F}"/>
          </ac:spMkLst>
        </pc:spChg>
        <pc:spChg chg="add del">
          <ac:chgData name="Anıl Konaç" userId="33a8dd06c7410078" providerId="LiveId" clId="{1B404E4C-F8D6-4F61-8B47-FF0706A94381}" dt="2023-11-01T06:56:10.532" v="1068" actId="26606"/>
          <ac:spMkLst>
            <pc:docMk/>
            <pc:sldMk cId="1657055045" sldId="267"/>
            <ac:spMk id="45" creationId="{3540989C-C7B8-473B-BF87-6F2DA6A90006}"/>
          </ac:spMkLst>
        </pc:spChg>
        <pc:spChg chg="add del">
          <ac:chgData name="Anıl Konaç" userId="33a8dd06c7410078" providerId="LiveId" clId="{1B404E4C-F8D6-4F61-8B47-FF0706A94381}" dt="2023-11-01T06:56:15.007" v="1072" actId="26606"/>
          <ac:spMkLst>
            <pc:docMk/>
            <pc:sldMk cId="1657055045" sldId="267"/>
            <ac:spMk id="46" creationId="{04812C46-200A-4DEB-A05E-3ED6C68C2387}"/>
          </ac:spMkLst>
        </pc:spChg>
        <pc:spChg chg="add del">
          <ac:chgData name="Anıl Konaç" userId="33a8dd06c7410078" providerId="LiveId" clId="{1B404E4C-F8D6-4F61-8B47-FF0706A94381}" dt="2023-11-01T06:56:15.007" v="1072" actId="26606"/>
          <ac:spMkLst>
            <pc:docMk/>
            <pc:sldMk cId="1657055045" sldId="267"/>
            <ac:spMk id="47" creationId="{D1EA859B-E555-4109-94F3-6700E046E008}"/>
          </ac:spMkLst>
        </pc:spChg>
        <pc:spChg chg="add del">
          <ac:chgData name="Anıl Konaç" userId="33a8dd06c7410078" providerId="LiveId" clId="{1B404E4C-F8D6-4F61-8B47-FF0706A94381}" dt="2023-11-01T06:56:10.532" v="1068" actId="26606"/>
          <ac:spMkLst>
            <pc:docMk/>
            <pc:sldMk cId="1657055045" sldId="267"/>
            <ac:spMk id="48" creationId="{B1595A09-E336-4D1B-9B3A-06A2287A54E2}"/>
          </ac:spMkLst>
        </pc:spChg>
        <pc:spChg chg="add del">
          <ac:chgData name="Anıl Konaç" userId="33a8dd06c7410078" providerId="LiveId" clId="{1B404E4C-F8D6-4F61-8B47-FF0706A94381}" dt="2023-11-01T06:56:16.739" v="1074" actId="26606"/>
          <ac:spMkLst>
            <pc:docMk/>
            <pc:sldMk cId="1657055045" sldId="267"/>
            <ac:spMk id="49" creationId="{D7A453D2-15D8-4403-815F-291FA16340D9}"/>
          </ac:spMkLst>
        </pc:spChg>
        <pc:spChg chg="add del">
          <ac:chgData name="Anıl Konaç" userId="33a8dd06c7410078" providerId="LiveId" clId="{1B404E4C-F8D6-4F61-8B47-FF0706A94381}" dt="2023-11-01T06:56:16.739" v="1074" actId="26606"/>
          <ac:spMkLst>
            <pc:docMk/>
            <pc:sldMk cId="1657055045" sldId="267"/>
            <ac:spMk id="51" creationId="{8161EA6B-09CA-445B-AB0D-8DF76FA92DEF}"/>
          </ac:spMkLst>
        </pc:spChg>
        <pc:spChg chg="add del">
          <ac:chgData name="Anıl Konaç" userId="33a8dd06c7410078" providerId="LiveId" clId="{1B404E4C-F8D6-4F61-8B47-FF0706A94381}" dt="2023-11-01T06:38:54.864" v="1053" actId="26606"/>
          <ac:spMkLst>
            <pc:docMk/>
            <pc:sldMk cId="1657055045" sldId="267"/>
            <ac:spMk id="52" creationId="{AE3A741D-C19B-960A-5803-1C5887147820}"/>
          </ac:spMkLst>
        </pc:spChg>
        <pc:spChg chg="add del">
          <ac:chgData name="Anıl Konaç" userId="33a8dd06c7410078" providerId="LiveId" clId="{1B404E4C-F8D6-4F61-8B47-FF0706A94381}" dt="2023-11-01T06:38:54.864" v="1053" actId="26606"/>
          <ac:spMkLst>
            <pc:docMk/>
            <pc:sldMk cId="1657055045" sldId="267"/>
            <ac:spMk id="53" creationId="{9C3A50E9-9119-7BC3-083B-2D84CCC78E47}"/>
          </ac:spMkLst>
        </pc:spChg>
        <pc:spChg chg="add">
          <ac:chgData name="Anıl Konaç" userId="33a8dd06c7410078" providerId="LiveId" clId="{1B404E4C-F8D6-4F61-8B47-FF0706A94381}" dt="2023-11-01T06:56:37.550" v="1082" actId="26606"/>
          <ac:spMkLst>
            <pc:docMk/>
            <pc:sldMk cId="1657055045" sldId="267"/>
            <ac:spMk id="54" creationId="{B1595A09-E336-4D1B-9B3A-06A2287A54E2}"/>
          </ac:spMkLst>
        </pc:spChg>
        <pc:spChg chg="add">
          <ac:chgData name="Anıl Konaç" userId="33a8dd06c7410078" providerId="LiveId" clId="{1B404E4C-F8D6-4F61-8B47-FF0706A94381}" dt="2023-11-01T06:56:37.550" v="1082" actId="26606"/>
          <ac:spMkLst>
            <pc:docMk/>
            <pc:sldMk cId="1657055045" sldId="267"/>
            <ac:spMk id="56" creationId="{3540989C-C7B8-473B-BF87-6F2DA6A90006}"/>
          </ac:spMkLst>
        </pc:spChg>
        <pc:spChg chg="add del">
          <ac:chgData name="Anıl Konaç" userId="33a8dd06c7410078" providerId="LiveId" clId="{1B404E4C-F8D6-4F61-8B47-FF0706A94381}" dt="2023-11-01T06:56:16.739" v="1074" actId="26606"/>
          <ac:spMkLst>
            <pc:docMk/>
            <pc:sldMk cId="1657055045" sldId="267"/>
            <ac:spMk id="60" creationId="{B8114C98-A349-4111-A123-E8EAB86ABE30}"/>
          </ac:spMkLst>
        </pc:spChg>
        <pc:spChg chg="add del">
          <ac:chgData name="Anıl Konaç" userId="33a8dd06c7410078" providerId="LiveId" clId="{1B404E4C-F8D6-4F61-8B47-FF0706A94381}" dt="2023-11-01T06:56:16.739" v="1074" actId="26606"/>
          <ac:spMkLst>
            <pc:docMk/>
            <pc:sldMk cId="1657055045" sldId="267"/>
            <ac:spMk id="74" creationId="{E2D3D3F2-ABBB-4453-B1C5-1BEBF7E4DD56}"/>
          </ac:spMkLst>
        </pc:spChg>
        <pc:spChg chg="add del">
          <ac:chgData name="Anıl Konaç" userId="33a8dd06c7410078" providerId="LiveId" clId="{1B404E4C-F8D6-4F61-8B47-FF0706A94381}" dt="2023-11-01T06:56:19.200" v="1076" actId="26606"/>
          <ac:spMkLst>
            <pc:docMk/>
            <pc:sldMk cId="1657055045" sldId="267"/>
            <ac:spMk id="82" creationId="{3BA513B0-82FF-4F41-8178-885375D1CFB5}"/>
          </ac:spMkLst>
        </pc:spChg>
        <pc:grpChg chg="add del">
          <ac:chgData name="Anıl Konaç" userId="33a8dd06c7410078" providerId="LiveId" clId="{1B404E4C-F8D6-4F61-8B47-FF0706A94381}" dt="2023-11-01T06:38:47.161" v="1043" actId="26606"/>
          <ac:grpSpMkLst>
            <pc:docMk/>
            <pc:sldMk cId="1657055045" sldId="267"/>
            <ac:grpSpMk id="33" creationId="{A5AFD70F-20E3-55D2-E154-7D4FACFBB016}"/>
          </ac:grpSpMkLst>
        </pc:grpChg>
        <pc:grpChg chg="add del">
          <ac:chgData name="Anıl Konaç" userId="33a8dd06c7410078" providerId="LiveId" clId="{1B404E4C-F8D6-4F61-8B47-FF0706A94381}" dt="2023-11-01T06:38:48.788" v="1047" actId="26606"/>
          <ac:grpSpMkLst>
            <pc:docMk/>
            <pc:sldMk cId="1657055045" sldId="267"/>
            <ac:grpSpMk id="40" creationId="{A5AFD70F-20E3-55D2-E154-7D4FACFBB016}"/>
          </ac:grpSpMkLst>
        </pc:grpChg>
        <pc:grpChg chg="add del">
          <ac:chgData name="Anıl Konaç" userId="33a8dd06c7410078" providerId="LiveId" clId="{1B404E4C-F8D6-4F61-8B47-FF0706A94381}" dt="2023-11-01T06:38:50.625" v="1049" actId="26606"/>
          <ac:grpSpMkLst>
            <pc:docMk/>
            <pc:sldMk cId="1657055045" sldId="267"/>
            <ac:grpSpMk id="44" creationId="{114ED94A-C85D-4CD3-4205-438D21CE6B38}"/>
          </ac:grpSpMkLst>
        </pc:grpChg>
        <pc:grpChg chg="add del">
          <ac:chgData name="Anıl Konaç" userId="33a8dd06c7410078" providerId="LiveId" clId="{1B404E4C-F8D6-4F61-8B47-FF0706A94381}" dt="2023-11-01T06:38:56.490" v="1055" actId="26606"/>
          <ac:grpSpMkLst>
            <pc:docMk/>
            <pc:sldMk cId="1657055045" sldId="267"/>
            <ac:grpSpMk id="55" creationId="{114ED94A-C85D-4CD3-4205-438D21CE6B38}"/>
          </ac:grpSpMkLst>
        </pc:grpChg>
        <pc:grpChg chg="add del">
          <ac:chgData name="Anıl Konaç" userId="33a8dd06c7410078" providerId="LiveId" clId="{1B404E4C-F8D6-4F61-8B47-FF0706A94381}" dt="2023-11-01T06:56:16.739" v="1074" actId="26606"/>
          <ac:grpSpMkLst>
            <pc:docMk/>
            <pc:sldMk cId="1657055045" sldId="267"/>
            <ac:grpSpMk id="59" creationId="{1EA1DAFF-CECA-492F-BFA1-22C64956B8D9}"/>
          </ac:grpSpMkLst>
        </pc:grpChg>
        <pc:grpChg chg="add del">
          <ac:chgData name="Anıl Konaç" userId="33a8dd06c7410078" providerId="LiveId" clId="{1B404E4C-F8D6-4F61-8B47-FF0706A94381}" dt="2023-11-01T06:56:16.739" v="1074" actId="26606"/>
          <ac:grpSpMkLst>
            <pc:docMk/>
            <pc:sldMk cId="1657055045" sldId="267"/>
            <ac:grpSpMk id="62" creationId="{670FB431-AE18-414D-92F4-1D12D1991152}"/>
          </ac:grpSpMkLst>
        </pc:grpChg>
        <pc:grpChg chg="add del">
          <ac:chgData name="Anıl Konaç" userId="33a8dd06c7410078" providerId="LiveId" clId="{1B404E4C-F8D6-4F61-8B47-FF0706A94381}" dt="2023-11-01T06:56:16.739" v="1074" actId="26606"/>
          <ac:grpSpMkLst>
            <pc:docMk/>
            <pc:sldMk cId="1657055045" sldId="267"/>
            <ac:grpSpMk id="68" creationId="{AF19A774-30A5-488B-9BAF-629C6440294E}"/>
          </ac:grpSpMkLst>
        </pc:grpChg>
        <pc:grpChg chg="add del">
          <ac:chgData name="Anıl Konaç" userId="33a8dd06c7410078" providerId="LiveId" clId="{1B404E4C-F8D6-4F61-8B47-FF0706A94381}" dt="2023-11-01T06:56:16.739" v="1074" actId="26606"/>
          <ac:grpSpMkLst>
            <pc:docMk/>
            <pc:sldMk cId="1657055045" sldId="267"/>
            <ac:grpSpMk id="76" creationId="{8214E4A5-A0D2-42C4-8D14-D2A7E495F041}"/>
          </ac:grpSpMkLst>
        </pc:grpChg>
        <pc:grpChg chg="add del">
          <ac:chgData name="Anıl Konaç" userId="33a8dd06c7410078" providerId="LiveId" clId="{1B404E4C-F8D6-4F61-8B47-FF0706A94381}" dt="2023-11-01T06:56:19.200" v="1076" actId="26606"/>
          <ac:grpSpMkLst>
            <pc:docMk/>
            <pc:sldMk cId="1657055045" sldId="267"/>
            <ac:grpSpMk id="83" creationId="{93DB8501-F9F2-4ACD-B56A-9019CD5006D6}"/>
          </ac:grpSpMkLst>
        </pc:grpChg>
        <pc:graphicFrameChg chg="add del">
          <ac:chgData name="Anıl Konaç" userId="33a8dd06c7410078" providerId="LiveId" clId="{1B404E4C-F8D6-4F61-8B47-FF0706A94381}" dt="2023-11-01T06:25:54.213" v="1012" actId="26606"/>
          <ac:graphicFrameMkLst>
            <pc:docMk/>
            <pc:sldMk cId="1657055045" sldId="267"/>
            <ac:graphicFrameMk id="5" creationId="{42334D45-D744-E94A-0BDA-2DFD1F2F3886}"/>
          </ac:graphicFrameMkLst>
        </pc:graphicFrameChg>
        <pc:graphicFrameChg chg="add del">
          <ac:chgData name="Anıl Konaç" userId="33a8dd06c7410078" providerId="LiveId" clId="{1B404E4C-F8D6-4F61-8B47-FF0706A94381}" dt="2023-11-01T06:26:05.328" v="1020" actId="26606"/>
          <ac:graphicFrameMkLst>
            <pc:docMk/>
            <pc:sldMk cId="1657055045" sldId="267"/>
            <ac:graphicFrameMk id="26" creationId="{41EDFB4E-2AE3-2E4E-4E4C-FF07B2ED30F1}"/>
          </ac:graphicFrameMkLst>
        </pc:graphicFrameChg>
        <pc:graphicFrameChg chg="add del">
          <ac:chgData name="Anıl Konaç" userId="33a8dd06c7410078" providerId="LiveId" clId="{1B404E4C-F8D6-4F61-8B47-FF0706A94381}" dt="2023-11-01T06:26:06.179" v="1022" actId="26606"/>
          <ac:graphicFrameMkLst>
            <pc:docMk/>
            <pc:sldMk cId="1657055045" sldId="267"/>
            <ac:graphicFrameMk id="32" creationId="{42334D45-D744-E94A-0BDA-2DFD1F2F3886}"/>
          </ac:graphicFrameMkLst>
        </pc:graphicFrameChg>
        <pc:picChg chg="add del mod">
          <ac:chgData name="Anıl Konaç" userId="33a8dd06c7410078" providerId="LiveId" clId="{1B404E4C-F8D6-4F61-8B47-FF0706A94381}" dt="2023-11-01T06:35:39.336" v="1026" actId="478"/>
          <ac:picMkLst>
            <pc:docMk/>
            <pc:sldMk cId="1657055045" sldId="267"/>
            <ac:picMk id="6" creationId="{89646EB1-8D94-C461-A11B-5D428A164DC9}"/>
          </ac:picMkLst>
        </pc:picChg>
        <pc:picChg chg="add del mod ord">
          <ac:chgData name="Anıl Konaç" userId="33a8dd06c7410078" providerId="LiveId" clId="{1B404E4C-F8D6-4F61-8B47-FF0706A94381}" dt="2023-11-01T06:36:25.048" v="1033" actId="478"/>
          <ac:picMkLst>
            <pc:docMk/>
            <pc:sldMk cId="1657055045" sldId="267"/>
            <ac:picMk id="14" creationId="{6DEA229D-40F9-BDC4-BA3E-B9850B59B2BE}"/>
          </ac:picMkLst>
        </pc:picChg>
        <pc:picChg chg="add del">
          <ac:chgData name="Anıl Konaç" userId="33a8dd06c7410078" providerId="LiveId" clId="{1B404E4C-F8D6-4F61-8B47-FF0706A94381}" dt="2023-11-01T06:25:56.294" v="1014" actId="26606"/>
          <ac:picMkLst>
            <pc:docMk/>
            <pc:sldMk cId="1657055045" sldId="267"/>
            <ac:picMk id="17" creationId="{84FCE465-7C83-6D66-F41D-E216B81A5ADB}"/>
          </ac:picMkLst>
        </pc:picChg>
        <pc:picChg chg="add del mod modCrop">
          <ac:chgData name="Anıl Konaç" userId="33a8dd06c7410078" providerId="LiveId" clId="{1B404E4C-F8D6-4F61-8B47-FF0706A94381}" dt="2023-11-01T06:55:57.778" v="1064" actId="478"/>
          <ac:picMkLst>
            <pc:docMk/>
            <pc:sldMk cId="1657055045" sldId="267"/>
            <ac:picMk id="25" creationId="{40B6C85B-91F9-0B2D-1335-AA5C0A222BC1}"/>
          </ac:picMkLst>
        </pc:picChg>
        <pc:picChg chg="add mod ord">
          <ac:chgData name="Anıl Konaç" userId="33a8dd06c7410078" providerId="LiveId" clId="{1B404E4C-F8D6-4F61-8B47-FF0706A94381}" dt="2023-11-01T06:56:37.550" v="1082" actId="26606"/>
          <ac:picMkLst>
            <pc:docMk/>
            <pc:sldMk cId="1657055045" sldId="267"/>
            <ac:picMk id="43" creationId="{E273AEB6-E4FE-2E76-5580-47E53B14946F}"/>
          </ac:picMkLst>
        </pc:picChg>
        <pc:cxnChg chg="add del">
          <ac:chgData name="Anıl Konaç" userId="33a8dd06c7410078" providerId="LiveId" clId="{1B404E4C-F8D6-4F61-8B47-FF0706A94381}" dt="2023-11-01T06:25:57.315" v="1016" actId="26606"/>
          <ac:cxnSpMkLst>
            <pc:docMk/>
            <pc:sldMk cId="1657055045" sldId="267"/>
            <ac:cxnSpMk id="8" creationId="{00CD8E7C-C23B-A3B9-B18A-838AED877A40}"/>
          </ac:cxnSpMkLst>
        </pc:cxnChg>
        <pc:cxnChg chg="add del">
          <ac:chgData name="Anıl Konaç" userId="33a8dd06c7410078" providerId="LiveId" clId="{1B404E4C-F8D6-4F61-8B47-FF0706A94381}" dt="2023-11-01T06:25:56.294" v="1014" actId="26606"/>
          <ac:cxnSpMkLst>
            <pc:docMk/>
            <pc:sldMk cId="1657055045" sldId="267"/>
            <ac:cxnSpMk id="18" creationId="{1503BFE4-729B-D9D0-C17B-501E6AF1127A}"/>
          </ac:cxnSpMkLst>
        </pc:cxnChg>
        <pc:cxnChg chg="add del">
          <ac:chgData name="Anıl Konaç" userId="33a8dd06c7410078" providerId="LiveId" clId="{1B404E4C-F8D6-4F61-8B47-FF0706A94381}" dt="2023-11-01T06:38:52.015" v="1051" actId="26606"/>
          <ac:cxnSpMkLst>
            <pc:docMk/>
            <pc:sldMk cId="1657055045" sldId="267"/>
            <ac:cxnSpMk id="50" creationId="{1503BFE4-729B-D9D0-C17B-501E6AF1127A}"/>
          </ac:cxnSpMkLst>
        </pc:cxnChg>
      </pc:sldChg>
      <pc:sldChg chg="modSp new del mod ord">
        <pc:chgData name="Anıl Konaç" userId="33a8dd06c7410078" providerId="LiveId" clId="{1B404E4C-F8D6-4F61-8B47-FF0706A94381}" dt="2023-10-30T19:44:59.806" v="627" actId="47"/>
        <pc:sldMkLst>
          <pc:docMk/>
          <pc:sldMk cId="2930703196" sldId="267"/>
        </pc:sldMkLst>
        <pc:spChg chg="mod">
          <ac:chgData name="Anıl Konaç" userId="33a8dd06c7410078" providerId="LiveId" clId="{1B404E4C-F8D6-4F61-8B47-FF0706A94381}" dt="2023-10-30T19:40:32.206" v="471" actId="20577"/>
          <ac:spMkLst>
            <pc:docMk/>
            <pc:sldMk cId="2930703196" sldId="267"/>
            <ac:spMk id="2" creationId="{B67F07C4-65E0-B3F5-EE9F-1D734471F0DB}"/>
          </ac:spMkLst>
        </pc:spChg>
        <pc:spChg chg="mod">
          <ac:chgData name="Anıl Konaç" userId="33a8dd06c7410078" providerId="LiveId" clId="{1B404E4C-F8D6-4F61-8B47-FF0706A94381}" dt="2023-10-30T19:44:29.328" v="626" actId="20577"/>
          <ac:spMkLst>
            <pc:docMk/>
            <pc:sldMk cId="2930703196" sldId="267"/>
            <ac:spMk id="3" creationId="{7168815C-30C3-5004-A166-A6092EDCA704}"/>
          </ac:spMkLst>
        </pc:spChg>
      </pc:sldChg>
      <pc:sldChg chg="modSp new del mod">
        <pc:chgData name="Anıl Konaç" userId="33a8dd06c7410078" providerId="LiveId" clId="{1B404E4C-F8D6-4F61-8B47-FF0706A94381}" dt="2023-10-30T19:36:48.411" v="335" actId="47"/>
        <pc:sldMkLst>
          <pc:docMk/>
          <pc:sldMk cId="346007996" sldId="268"/>
        </pc:sldMkLst>
        <pc:spChg chg="mod">
          <ac:chgData name="Anıl Konaç" userId="33a8dd06c7410078" providerId="LiveId" clId="{1B404E4C-F8D6-4F61-8B47-FF0706A94381}" dt="2023-10-30T19:36:09.989" v="334" actId="20577"/>
          <ac:spMkLst>
            <pc:docMk/>
            <pc:sldMk cId="346007996" sldId="268"/>
            <ac:spMk id="2" creationId="{464B230D-D32F-BA16-248E-99E8E7FDFD25}"/>
          </ac:spMkLst>
        </pc:spChg>
      </pc:sldChg>
      <pc:sldChg chg="addSp delSp modSp new mod modAnim">
        <pc:chgData name="Anıl Konaç" userId="33a8dd06c7410078" providerId="LiveId" clId="{1B404E4C-F8D6-4F61-8B47-FF0706A94381}" dt="2023-11-01T11:40:43.450" v="1305" actId="14100"/>
        <pc:sldMkLst>
          <pc:docMk/>
          <pc:sldMk cId="1408410229" sldId="268"/>
        </pc:sldMkLst>
        <pc:spChg chg="mod">
          <ac:chgData name="Anıl Konaç" userId="33a8dd06c7410078" providerId="LiveId" clId="{1B404E4C-F8D6-4F61-8B47-FF0706A94381}" dt="2023-11-01T07:18:41.577" v="1155" actId="20577"/>
          <ac:spMkLst>
            <pc:docMk/>
            <pc:sldMk cId="1408410229" sldId="268"/>
            <ac:spMk id="2" creationId="{57A3B887-FCDE-838D-9579-C81D5D0A51C5}"/>
          </ac:spMkLst>
        </pc:spChg>
        <pc:spChg chg="del">
          <ac:chgData name="Anıl Konaç" userId="33a8dd06c7410078" providerId="LiveId" clId="{1B404E4C-F8D6-4F61-8B47-FF0706A94381}" dt="2023-11-01T07:40:04.657" v="1156"/>
          <ac:spMkLst>
            <pc:docMk/>
            <pc:sldMk cId="1408410229" sldId="268"/>
            <ac:spMk id="3" creationId="{82BFBE93-6B8D-AE87-E0CF-D5D27B05FE67}"/>
          </ac:spMkLst>
        </pc:spChg>
        <pc:spChg chg="add del mod">
          <ac:chgData name="Anıl Konaç" userId="33a8dd06c7410078" providerId="LiveId" clId="{1B404E4C-F8D6-4F61-8B47-FF0706A94381}" dt="2023-11-01T08:51:23.437" v="1184" actId="767"/>
          <ac:spMkLst>
            <pc:docMk/>
            <pc:sldMk cId="1408410229" sldId="268"/>
            <ac:spMk id="5" creationId="{5DE5D5C0-6A7F-CF25-9B4D-D77C66A781D4}"/>
          </ac:spMkLst>
        </pc:spChg>
        <pc:picChg chg="add mod">
          <ac:chgData name="Anıl Konaç" userId="33a8dd06c7410078" providerId="LiveId" clId="{1B404E4C-F8D6-4F61-8B47-FF0706A94381}" dt="2023-11-01T11:40:04.603" v="1295" actId="14100"/>
          <ac:picMkLst>
            <pc:docMk/>
            <pc:sldMk cId="1408410229" sldId="268"/>
            <ac:picMk id="4" creationId="{F0EF2467-A619-7715-84B6-6D3E356BC333}"/>
          </ac:picMkLst>
        </pc:picChg>
        <pc:picChg chg="add del mod">
          <ac:chgData name="Anıl Konaç" userId="33a8dd06c7410078" providerId="LiveId" clId="{1B404E4C-F8D6-4F61-8B47-FF0706A94381}" dt="2023-11-01T11:40:34.345" v="1302" actId="478"/>
          <ac:picMkLst>
            <pc:docMk/>
            <pc:sldMk cId="1408410229" sldId="268"/>
            <ac:picMk id="7" creationId="{B5021D04-6C73-9C6F-0091-B5BD92FA91E1}"/>
          </ac:picMkLst>
        </pc:picChg>
        <pc:picChg chg="add mod">
          <ac:chgData name="Anıl Konaç" userId="33a8dd06c7410078" providerId="LiveId" clId="{1B404E4C-F8D6-4F61-8B47-FF0706A94381}" dt="2023-11-01T11:40:43.450" v="1305" actId="14100"/>
          <ac:picMkLst>
            <pc:docMk/>
            <pc:sldMk cId="1408410229" sldId="268"/>
            <ac:picMk id="8" creationId="{82B4CD64-8B57-E6CC-FCB1-502DAD8C72E9}"/>
          </ac:picMkLst>
        </pc:picChg>
      </pc:sldChg>
      <pc:sldChg chg="new del">
        <pc:chgData name="Anıl Konaç" userId="33a8dd06c7410078" providerId="LiveId" clId="{1B404E4C-F8D6-4F61-8B47-FF0706A94381}" dt="2023-10-30T19:35:42.284" v="281" actId="47"/>
        <pc:sldMkLst>
          <pc:docMk/>
          <pc:sldMk cId="2472380826" sldId="268"/>
        </pc:sldMkLst>
      </pc:sldChg>
      <pc:sldChg chg="new del">
        <pc:chgData name="Anıl Konaç" userId="33a8dd06c7410078" providerId="LiveId" clId="{1B404E4C-F8D6-4F61-8B47-FF0706A94381}" dt="2023-10-30T19:35:48.590" v="283" actId="47"/>
        <pc:sldMkLst>
          <pc:docMk/>
          <pc:sldMk cId="2485562660" sldId="268"/>
        </pc:sldMkLst>
      </pc:sldChg>
      <pc:sldChg chg="addSp delSp modSp new mod setBg delAnim modAnim">
        <pc:chgData name="Anıl Konaç" userId="33a8dd06c7410078" providerId="LiveId" clId="{1B404E4C-F8D6-4F61-8B47-FF0706A94381}" dt="2023-11-01T12:49:34.738" v="1447" actId="1076"/>
        <pc:sldMkLst>
          <pc:docMk/>
          <pc:sldMk cId="135539190" sldId="269"/>
        </pc:sldMkLst>
        <pc:spChg chg="mod">
          <ac:chgData name="Anıl Konaç" userId="33a8dd06c7410078" providerId="LiveId" clId="{1B404E4C-F8D6-4F61-8B47-FF0706A94381}" dt="2023-11-01T12:49:18.133" v="1441" actId="26606"/>
          <ac:spMkLst>
            <pc:docMk/>
            <pc:sldMk cId="135539190" sldId="269"/>
            <ac:spMk id="2" creationId="{164AB8CC-6A23-AA2F-1834-B594498DDBB0}"/>
          </ac:spMkLst>
        </pc:spChg>
        <pc:spChg chg="del">
          <ac:chgData name="Anıl Konaç" userId="33a8dd06c7410078" providerId="LiveId" clId="{1B404E4C-F8D6-4F61-8B47-FF0706A94381}" dt="2023-11-01T12:43:40.092" v="1425"/>
          <ac:spMkLst>
            <pc:docMk/>
            <pc:sldMk cId="135539190" sldId="269"/>
            <ac:spMk id="3" creationId="{30536EA8-62A4-7EC5-6BF3-233DDB7A79ED}"/>
          </ac:spMkLst>
        </pc:spChg>
        <pc:spChg chg="add del mod">
          <ac:chgData name="Anıl Konaç" userId="33a8dd06c7410078" providerId="LiveId" clId="{1B404E4C-F8D6-4F61-8B47-FF0706A94381}" dt="2023-11-01T12:44:18.178" v="1430"/>
          <ac:spMkLst>
            <pc:docMk/>
            <pc:sldMk cId="135539190" sldId="269"/>
            <ac:spMk id="6" creationId="{1BEFB91A-9F76-A534-F103-8DFF01EEA859}"/>
          </ac:spMkLst>
        </pc:spChg>
        <pc:spChg chg="add del">
          <ac:chgData name="Anıl Konaç" userId="33a8dd06c7410078" providerId="LiveId" clId="{1B404E4C-F8D6-4F61-8B47-FF0706A94381}" dt="2023-11-01T12:49:13.279" v="1439" actId="26606"/>
          <ac:spMkLst>
            <pc:docMk/>
            <pc:sldMk cId="135539190" sldId="269"/>
            <ac:spMk id="12" creationId="{7D015D33-6E64-44EE-CB6D-486B404EAC3A}"/>
          </ac:spMkLst>
        </pc:spChg>
        <pc:spChg chg="add del">
          <ac:chgData name="Anıl Konaç" userId="33a8dd06c7410078" providerId="LiveId" clId="{1B404E4C-F8D6-4F61-8B47-FF0706A94381}" dt="2023-11-01T12:49:18.133" v="1441" actId="26606"/>
          <ac:spMkLst>
            <pc:docMk/>
            <pc:sldMk cId="135539190" sldId="269"/>
            <ac:spMk id="13" creationId="{F0087D53-9295-4463-AAE4-D5C626046E9F}"/>
          </ac:spMkLst>
        </pc:spChg>
        <pc:spChg chg="add del">
          <ac:chgData name="Anıl Konaç" userId="33a8dd06c7410078" providerId="LiveId" clId="{1B404E4C-F8D6-4F61-8B47-FF0706A94381}" dt="2023-11-01T12:49:13.279" v="1439" actId="26606"/>
          <ac:spMkLst>
            <pc:docMk/>
            <pc:sldMk cId="135539190" sldId="269"/>
            <ac:spMk id="15" creationId="{0AAD52C3-F510-4AD2-8B1D-7D8A574BA0F3}"/>
          </ac:spMkLst>
        </pc:spChg>
        <pc:spChg chg="add del">
          <ac:chgData name="Anıl Konaç" userId="33a8dd06c7410078" providerId="LiveId" clId="{1B404E4C-F8D6-4F61-8B47-FF0706A94381}" dt="2023-11-01T12:49:18.133" v="1441" actId="26606"/>
          <ac:spMkLst>
            <pc:docMk/>
            <pc:sldMk cId="135539190" sldId="269"/>
            <ac:spMk id="17" creationId="{D6A9C53F-5F90-40A5-8C85-5412D39C8C68}"/>
          </ac:spMkLst>
        </pc:spChg>
        <pc:picChg chg="add del mod">
          <ac:chgData name="Anıl Konaç" userId="33a8dd06c7410078" providerId="LiveId" clId="{1B404E4C-F8D6-4F61-8B47-FF0706A94381}" dt="2023-11-01T12:44:05.915" v="1427" actId="478"/>
          <ac:picMkLst>
            <pc:docMk/>
            <pc:sldMk cId="135539190" sldId="269"/>
            <ac:picMk id="4" creationId="{245099ED-7F5E-CB1C-A26E-4B66BBFF2721}"/>
          </ac:picMkLst>
        </pc:picChg>
        <pc:picChg chg="add mod">
          <ac:chgData name="Anıl Konaç" userId="33a8dd06c7410078" providerId="LiveId" clId="{1B404E4C-F8D6-4F61-8B47-FF0706A94381}" dt="2023-11-01T12:49:30.142" v="1445" actId="1076"/>
          <ac:picMkLst>
            <pc:docMk/>
            <pc:sldMk cId="135539190" sldId="269"/>
            <ac:picMk id="7" creationId="{A065361D-B844-1F80-D7D5-2FFCA927BAC0}"/>
          </ac:picMkLst>
        </pc:picChg>
        <pc:picChg chg="add mod">
          <ac:chgData name="Anıl Konaç" userId="33a8dd06c7410078" providerId="LiveId" clId="{1B404E4C-F8D6-4F61-8B47-FF0706A94381}" dt="2023-11-01T12:49:34.738" v="1447" actId="1076"/>
          <ac:picMkLst>
            <pc:docMk/>
            <pc:sldMk cId="135539190" sldId="269"/>
            <ac:picMk id="8" creationId="{638CF887-FD8E-332A-B73B-DD83CE1D04CA}"/>
          </ac:picMkLst>
        </pc:picChg>
      </pc:sldChg>
      <pc:sldChg chg="addSp delSp modSp new del mod setBg modAnim">
        <pc:chgData name="Anıl Konaç" userId="33a8dd06c7410078" providerId="LiveId" clId="{1B404E4C-F8D6-4F61-8B47-FF0706A94381}" dt="2023-11-01T11:28:19.416" v="1291" actId="47"/>
        <pc:sldMkLst>
          <pc:docMk/>
          <pc:sldMk cId="4138125979" sldId="269"/>
        </pc:sldMkLst>
        <pc:spChg chg="mod">
          <ac:chgData name="Anıl Konaç" userId="33a8dd06c7410078" providerId="LiveId" clId="{1B404E4C-F8D6-4F61-8B47-FF0706A94381}" dt="2023-11-01T10:20:40.410" v="1285" actId="26606"/>
          <ac:spMkLst>
            <pc:docMk/>
            <pc:sldMk cId="4138125979" sldId="269"/>
            <ac:spMk id="2" creationId="{AD2D523E-55D0-01E1-C72B-EFCE18679258}"/>
          </ac:spMkLst>
        </pc:spChg>
        <pc:spChg chg="mod ord">
          <ac:chgData name="Anıl Konaç" userId="33a8dd06c7410078" providerId="LiveId" clId="{1B404E4C-F8D6-4F61-8B47-FF0706A94381}" dt="2023-11-01T10:20:40.410" v="1285" actId="26606"/>
          <ac:spMkLst>
            <pc:docMk/>
            <pc:sldMk cId="4138125979" sldId="269"/>
            <ac:spMk id="3" creationId="{762F044D-DA3B-42B7-CF18-95CA0DBF7BB1}"/>
          </ac:spMkLst>
        </pc:spChg>
        <pc:spChg chg="del">
          <ac:chgData name="Anıl Konaç" userId="33a8dd06c7410078" providerId="LiveId" clId="{1B404E4C-F8D6-4F61-8B47-FF0706A94381}" dt="2023-11-01T08:51:41.853" v="1188"/>
          <ac:spMkLst>
            <pc:docMk/>
            <pc:sldMk cId="4138125979" sldId="269"/>
            <ac:spMk id="4" creationId="{85CD1632-5C4B-ADA3-FA0A-6FC4213FFCA3}"/>
          </ac:spMkLst>
        </pc:spChg>
        <pc:spChg chg="add del">
          <ac:chgData name="Anıl Konaç" userId="33a8dd06c7410078" providerId="LiveId" clId="{1B404E4C-F8D6-4F61-8B47-FF0706A94381}" dt="2023-11-01T10:20:12.922" v="1277" actId="26606"/>
          <ac:spMkLst>
            <pc:docMk/>
            <pc:sldMk cId="4138125979" sldId="269"/>
            <ac:spMk id="10" creationId="{7B831B6F-405A-4B47-B9BB-5CA88F285844}"/>
          </ac:spMkLst>
        </pc:spChg>
        <pc:spChg chg="add del">
          <ac:chgData name="Anıl Konaç" userId="33a8dd06c7410078" providerId="LiveId" clId="{1B404E4C-F8D6-4F61-8B47-FF0706A94381}" dt="2023-11-01T10:20:12.922" v="1277" actId="26606"/>
          <ac:spMkLst>
            <pc:docMk/>
            <pc:sldMk cId="4138125979" sldId="269"/>
            <ac:spMk id="12" creationId="{953EE71A-6488-4203-A7C4-77102FD0DCCA}"/>
          </ac:spMkLst>
        </pc:spChg>
        <pc:spChg chg="add del">
          <ac:chgData name="Anıl Konaç" userId="33a8dd06c7410078" providerId="LiveId" clId="{1B404E4C-F8D6-4F61-8B47-FF0706A94381}" dt="2023-11-01T10:20:40.410" v="1285" actId="26606"/>
          <ac:spMkLst>
            <pc:docMk/>
            <pc:sldMk cId="4138125979" sldId="269"/>
            <ac:spMk id="14" creationId="{2B97F24A-32CE-4C1C-A50D-3016B394DCFB}"/>
          </ac:spMkLst>
        </pc:spChg>
        <pc:spChg chg="add del">
          <ac:chgData name="Anıl Konaç" userId="33a8dd06c7410078" providerId="LiveId" clId="{1B404E4C-F8D6-4F61-8B47-FF0706A94381}" dt="2023-11-01T10:20:40.410" v="1285" actId="26606"/>
          <ac:spMkLst>
            <pc:docMk/>
            <pc:sldMk cId="4138125979" sldId="269"/>
            <ac:spMk id="15" creationId="{CD8B4F24-440B-49E9-B85D-733523DC064B}"/>
          </ac:spMkLst>
        </pc:spChg>
        <pc:picChg chg="add mod">
          <ac:chgData name="Anıl Konaç" userId="33a8dd06c7410078" providerId="LiveId" clId="{1B404E4C-F8D6-4F61-8B47-FF0706A94381}" dt="2023-11-01T10:20:40.410" v="1285" actId="26606"/>
          <ac:picMkLst>
            <pc:docMk/>
            <pc:sldMk cId="4138125979" sldId="269"/>
            <ac:picMk id="5" creationId="{C9276547-A594-4F62-E6CF-57247764C334}"/>
          </ac:picMkLst>
        </pc:picChg>
      </pc:sldChg>
      <pc:sldChg chg="addSp delSp modSp new mod">
        <pc:chgData name="Anıl Konaç" userId="33a8dd06c7410078" providerId="LiveId" clId="{1B404E4C-F8D6-4F61-8B47-FF0706A94381}" dt="2023-11-01T14:20:35.086" v="1541" actId="1076"/>
        <pc:sldMkLst>
          <pc:docMk/>
          <pc:sldMk cId="3620399649" sldId="270"/>
        </pc:sldMkLst>
        <pc:spChg chg="mod">
          <ac:chgData name="Anıl Konaç" userId="33a8dd06c7410078" providerId="LiveId" clId="{1B404E4C-F8D6-4F61-8B47-FF0706A94381}" dt="2023-11-01T14:17:20.533" v="1489" actId="20577"/>
          <ac:spMkLst>
            <pc:docMk/>
            <pc:sldMk cId="3620399649" sldId="270"/>
            <ac:spMk id="2" creationId="{5E6ADF8A-44AC-1811-8427-359244AD7DD7}"/>
          </ac:spMkLst>
        </pc:spChg>
        <pc:spChg chg="add del mod">
          <ac:chgData name="Anıl Konaç" userId="33a8dd06c7410078" providerId="LiveId" clId="{1B404E4C-F8D6-4F61-8B47-FF0706A94381}" dt="2023-11-01T14:18:32.518" v="1523" actId="5793"/>
          <ac:spMkLst>
            <pc:docMk/>
            <pc:sldMk cId="3620399649" sldId="270"/>
            <ac:spMk id="3" creationId="{76E3C564-212B-B989-CD0F-D4A3B27A53EB}"/>
          </ac:spMkLst>
        </pc:spChg>
        <pc:picChg chg="add del mod">
          <ac:chgData name="Anıl Konaç" userId="33a8dd06c7410078" providerId="LiveId" clId="{1B404E4C-F8D6-4F61-8B47-FF0706A94381}" dt="2023-11-01T14:18:26.360" v="1494" actId="931"/>
          <ac:picMkLst>
            <pc:docMk/>
            <pc:sldMk cId="3620399649" sldId="270"/>
            <ac:picMk id="5" creationId="{E627C82D-D3B4-7ACC-346D-B40E8FD7E542}"/>
          </ac:picMkLst>
        </pc:picChg>
        <pc:picChg chg="add mod">
          <ac:chgData name="Anıl Konaç" userId="33a8dd06c7410078" providerId="LiveId" clId="{1B404E4C-F8D6-4F61-8B47-FF0706A94381}" dt="2023-11-01T14:20:33.884" v="1540" actId="1076"/>
          <ac:picMkLst>
            <pc:docMk/>
            <pc:sldMk cId="3620399649" sldId="270"/>
            <ac:picMk id="7" creationId="{640B75A6-71AD-331F-A380-B2A9B8C502DF}"/>
          </ac:picMkLst>
        </pc:picChg>
        <pc:picChg chg="add mod">
          <ac:chgData name="Anıl Konaç" userId="33a8dd06c7410078" providerId="LiveId" clId="{1B404E4C-F8D6-4F61-8B47-FF0706A94381}" dt="2023-11-01T14:20:35.086" v="1541" actId="1076"/>
          <ac:picMkLst>
            <pc:docMk/>
            <pc:sldMk cId="3620399649" sldId="270"/>
            <ac:picMk id="9" creationId="{1183BE3C-4001-78F7-5D02-2D94D79877E2}"/>
          </ac:picMkLst>
        </pc:picChg>
      </pc:sldChg>
    </pc:docChg>
  </pc:docChgLst>
  <pc:docChgLst>
    <pc:chgData name="Anıl Konaç" userId="33a8dd06c7410078" providerId="LiveId" clId="{D7C0D2D6-9187-4BA7-AD84-03DCC339A604}"/>
    <pc:docChg chg="undo custSel addSld delSld modSld">
      <pc:chgData name="Anıl Konaç" userId="33a8dd06c7410078" providerId="LiveId" clId="{D7C0D2D6-9187-4BA7-AD84-03DCC339A604}" dt="2023-10-30T11:46:09.318" v="173" actId="1076"/>
      <pc:docMkLst>
        <pc:docMk/>
      </pc:docMkLst>
      <pc:sldChg chg="addSp modSp mod">
        <pc:chgData name="Anıl Konaç" userId="33a8dd06c7410078" providerId="LiveId" clId="{D7C0D2D6-9187-4BA7-AD84-03DCC339A604}" dt="2023-10-30T08:16:05.648" v="152" actId="1076"/>
        <pc:sldMkLst>
          <pc:docMk/>
          <pc:sldMk cId="477233883" sldId="259"/>
        </pc:sldMkLst>
        <pc:spChg chg="mod">
          <ac:chgData name="Anıl Konaç" userId="33a8dd06c7410078" providerId="LiveId" clId="{D7C0D2D6-9187-4BA7-AD84-03DCC339A604}" dt="2023-10-30T07:45:37.255" v="75" actId="20577"/>
          <ac:spMkLst>
            <pc:docMk/>
            <pc:sldMk cId="477233883" sldId="259"/>
            <ac:spMk id="3" creationId="{F4A152FB-692E-15BA-5260-425E24FBB93F}"/>
          </ac:spMkLst>
        </pc:spChg>
        <pc:picChg chg="add mod">
          <ac:chgData name="Anıl Konaç" userId="33a8dd06c7410078" providerId="LiveId" clId="{D7C0D2D6-9187-4BA7-AD84-03DCC339A604}" dt="2023-10-30T08:16:05.648" v="152" actId="1076"/>
          <ac:picMkLst>
            <pc:docMk/>
            <pc:sldMk cId="477233883" sldId="259"/>
            <ac:picMk id="4" creationId="{A7B09ECD-8F21-860E-26F1-9E5DAB9B7291}"/>
          </ac:picMkLst>
        </pc:picChg>
        <pc:picChg chg="add mod">
          <ac:chgData name="Anıl Konaç" userId="33a8dd06c7410078" providerId="LiveId" clId="{D7C0D2D6-9187-4BA7-AD84-03DCC339A604}" dt="2023-10-30T08:15:59.787" v="149" actId="14100"/>
          <ac:picMkLst>
            <pc:docMk/>
            <pc:sldMk cId="477233883" sldId="259"/>
            <ac:picMk id="5" creationId="{2D1C419B-D132-6F78-92B9-FB86BBC72B6A}"/>
          </ac:picMkLst>
        </pc:picChg>
        <pc:picChg chg="add mod">
          <ac:chgData name="Anıl Konaç" userId="33a8dd06c7410078" providerId="LiveId" clId="{D7C0D2D6-9187-4BA7-AD84-03DCC339A604}" dt="2023-10-30T08:15:51.450" v="147" actId="1076"/>
          <ac:picMkLst>
            <pc:docMk/>
            <pc:sldMk cId="477233883" sldId="259"/>
            <ac:picMk id="7" creationId="{63E5FEB9-09A5-FD75-E98C-05A552D5BDF3}"/>
          </ac:picMkLst>
        </pc:picChg>
      </pc:sldChg>
      <pc:sldChg chg="addSp delSp modSp mod">
        <pc:chgData name="Anıl Konaç" userId="33a8dd06c7410078" providerId="LiveId" clId="{D7C0D2D6-9187-4BA7-AD84-03DCC339A604}" dt="2023-10-30T11:40:33.675" v="158" actId="1076"/>
        <pc:sldMkLst>
          <pc:docMk/>
          <pc:sldMk cId="315648830" sldId="263"/>
        </pc:sldMkLst>
        <pc:spChg chg="mod">
          <ac:chgData name="Anıl Konaç" userId="33a8dd06c7410078" providerId="LiveId" clId="{D7C0D2D6-9187-4BA7-AD84-03DCC339A604}" dt="2023-10-30T05:57:06.751" v="24" actId="20577"/>
          <ac:spMkLst>
            <pc:docMk/>
            <pc:sldMk cId="315648830" sldId="263"/>
            <ac:spMk id="3" creationId="{798F60FE-712F-BAEB-595A-E88008FF4A66}"/>
          </ac:spMkLst>
        </pc:spChg>
        <pc:picChg chg="mod">
          <ac:chgData name="Anıl Konaç" userId="33a8dd06c7410078" providerId="LiveId" clId="{D7C0D2D6-9187-4BA7-AD84-03DCC339A604}" dt="2023-10-30T07:05:19.314" v="32" actId="1076"/>
          <ac:picMkLst>
            <pc:docMk/>
            <pc:sldMk cId="315648830" sldId="263"/>
            <ac:picMk id="5" creationId="{9CBA214D-DDE0-F4FA-AA2F-ED6B9E44BA4F}"/>
          </ac:picMkLst>
        </pc:picChg>
        <pc:picChg chg="add del mod">
          <ac:chgData name="Anıl Konaç" userId="33a8dd06c7410078" providerId="LiveId" clId="{D7C0D2D6-9187-4BA7-AD84-03DCC339A604}" dt="2023-10-30T11:40:04.774" v="153" actId="478"/>
          <ac:picMkLst>
            <pc:docMk/>
            <pc:sldMk cId="315648830" sldId="263"/>
            <ac:picMk id="6" creationId="{54E2E7F3-C4C5-684B-6FC4-C763C3913EDD}"/>
          </ac:picMkLst>
        </pc:picChg>
        <pc:picChg chg="add mod">
          <ac:chgData name="Anıl Konaç" userId="33a8dd06c7410078" providerId="LiveId" clId="{D7C0D2D6-9187-4BA7-AD84-03DCC339A604}" dt="2023-10-30T11:40:33.675" v="158" actId="1076"/>
          <ac:picMkLst>
            <pc:docMk/>
            <pc:sldMk cId="315648830" sldId="263"/>
            <ac:picMk id="8" creationId="{1F2268A1-4FCF-0BB8-9F11-F1C0D893E6B1}"/>
          </ac:picMkLst>
        </pc:picChg>
      </pc:sldChg>
      <pc:sldChg chg="modSp mod">
        <pc:chgData name="Anıl Konaç" userId="33a8dd06c7410078" providerId="LiveId" clId="{D7C0D2D6-9187-4BA7-AD84-03DCC339A604}" dt="2023-10-30T08:11:18.969" v="143" actId="20577"/>
        <pc:sldMkLst>
          <pc:docMk/>
          <pc:sldMk cId="592857820" sldId="264"/>
        </pc:sldMkLst>
        <pc:spChg chg="mod">
          <ac:chgData name="Anıl Konaç" userId="33a8dd06c7410078" providerId="LiveId" clId="{D7C0D2D6-9187-4BA7-AD84-03DCC339A604}" dt="2023-10-30T08:11:18.969" v="143" actId="20577"/>
          <ac:spMkLst>
            <pc:docMk/>
            <pc:sldMk cId="592857820" sldId="264"/>
            <ac:spMk id="3" creationId="{58C625AA-D588-4B03-D92F-63D454D912B7}"/>
          </ac:spMkLst>
        </pc:spChg>
      </pc:sldChg>
      <pc:sldChg chg="addSp delSp modSp new del modAnim">
        <pc:chgData name="Anıl Konaç" userId="33a8dd06c7410078" providerId="LiveId" clId="{D7C0D2D6-9187-4BA7-AD84-03DCC339A604}" dt="2023-10-30T07:43:54.516" v="36" actId="47"/>
        <pc:sldMkLst>
          <pc:docMk/>
          <pc:sldMk cId="2460987066" sldId="265"/>
        </pc:sldMkLst>
        <pc:spChg chg="add del">
          <ac:chgData name="Anıl Konaç" userId="33a8dd06c7410078" providerId="LiveId" clId="{D7C0D2D6-9187-4BA7-AD84-03DCC339A604}" dt="2023-10-30T07:43:51.606" v="35"/>
          <ac:spMkLst>
            <pc:docMk/>
            <pc:sldMk cId="2460987066" sldId="265"/>
            <ac:spMk id="3" creationId="{57A6196A-9C39-A542-4AAE-1CE0D5B75970}"/>
          </ac:spMkLst>
        </pc:spChg>
        <pc:picChg chg="add del mod">
          <ac:chgData name="Anıl Konaç" userId="33a8dd06c7410078" providerId="LiveId" clId="{D7C0D2D6-9187-4BA7-AD84-03DCC339A604}" dt="2023-10-30T07:43:51.606" v="35"/>
          <ac:picMkLst>
            <pc:docMk/>
            <pc:sldMk cId="2460987066" sldId="265"/>
            <ac:picMk id="4" creationId="{F46A28B0-36BB-DAC7-9C92-205A07339BF8}"/>
          </ac:picMkLst>
        </pc:picChg>
      </pc:sldChg>
      <pc:sldChg chg="addSp modSp new modAnim">
        <pc:chgData name="Anıl Konaç" userId="33a8dd06c7410078" providerId="LiveId" clId="{D7C0D2D6-9187-4BA7-AD84-03DCC339A604}" dt="2023-10-30T07:44:05.411" v="38"/>
        <pc:sldMkLst>
          <pc:docMk/>
          <pc:sldMk cId="3656283562" sldId="265"/>
        </pc:sldMkLst>
        <pc:picChg chg="add mod">
          <ac:chgData name="Anıl Konaç" userId="33a8dd06c7410078" providerId="LiveId" clId="{D7C0D2D6-9187-4BA7-AD84-03DCC339A604}" dt="2023-10-30T07:44:05.411" v="38"/>
          <ac:picMkLst>
            <pc:docMk/>
            <pc:sldMk cId="3656283562" sldId="265"/>
            <ac:picMk id="2" creationId="{09F4DF62-DBEA-1226-F19C-9BA01D5F1B2A}"/>
          </ac:picMkLst>
        </pc:picChg>
      </pc:sldChg>
      <pc:sldChg chg="addSp modSp new mod">
        <pc:chgData name="Anıl Konaç" userId="33a8dd06c7410078" providerId="LiveId" clId="{D7C0D2D6-9187-4BA7-AD84-03DCC339A604}" dt="2023-10-30T11:46:09.318" v="173" actId="1076"/>
        <pc:sldMkLst>
          <pc:docMk/>
          <pc:sldMk cId="3477105207" sldId="266"/>
        </pc:sldMkLst>
        <pc:spChg chg="mod">
          <ac:chgData name="Anıl Konaç" userId="33a8dd06c7410078" providerId="LiveId" clId="{D7C0D2D6-9187-4BA7-AD84-03DCC339A604}" dt="2023-10-30T11:45:19.002" v="160"/>
          <ac:spMkLst>
            <pc:docMk/>
            <pc:sldMk cId="3477105207" sldId="266"/>
            <ac:spMk id="2" creationId="{5EB8CCDF-7750-A623-B051-92044E5061E7}"/>
          </ac:spMkLst>
        </pc:spChg>
        <pc:spChg chg="mod">
          <ac:chgData name="Anıl Konaç" userId="33a8dd06c7410078" providerId="LiveId" clId="{D7C0D2D6-9187-4BA7-AD84-03DCC339A604}" dt="2023-10-30T11:45:22.498" v="169" actId="20577"/>
          <ac:spMkLst>
            <pc:docMk/>
            <pc:sldMk cId="3477105207" sldId="266"/>
            <ac:spMk id="3" creationId="{03DD5CB5-0215-1FBF-CFD0-53E76C136A37}"/>
          </ac:spMkLst>
        </pc:spChg>
        <pc:picChg chg="add mod">
          <ac:chgData name="Anıl Konaç" userId="33a8dd06c7410078" providerId="LiveId" clId="{D7C0D2D6-9187-4BA7-AD84-03DCC339A604}" dt="2023-10-30T11:46:09.318" v="173" actId="1076"/>
          <ac:picMkLst>
            <pc:docMk/>
            <pc:sldMk cId="3477105207" sldId="266"/>
            <ac:picMk id="5" creationId="{CF7A4166-A8D9-ACBF-7E6E-2ABEC55E7216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B624D9-58B5-7D8F-746D-53E2FE9669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tr-TR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5B2C2A7-294C-D0BD-BCE8-D8555EC9230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tr-T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C66CED-A03F-9FAA-D573-8D0F5F5915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EAE26A-7654-4016-91E3-CCA027AC6177}" type="datetimeFigureOut">
              <a:rPr lang="tr-TR" smtClean="0"/>
              <a:t>1.11.2023</a:t>
            </a:fld>
            <a:endParaRPr lang="tr-T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232764-776B-549E-3A21-CA8BA391A3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37D443-956D-3E46-67A2-29E7E64C9B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47F56-B2A7-4296-8DC8-90D65A9A6AF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1094287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FB05CC-CE56-52FB-2423-909D493E61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r-T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10B2E6A-E6FA-52EC-516D-21D4171BDD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r-T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F54435-9439-B64C-4918-B069E424E1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EAE26A-7654-4016-91E3-CCA027AC6177}" type="datetimeFigureOut">
              <a:rPr lang="tr-TR" smtClean="0"/>
              <a:t>1.11.2023</a:t>
            </a:fld>
            <a:endParaRPr lang="tr-T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48F44C-6566-8F8E-A01B-F220788A2F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6676DF-93A6-D75F-BB46-C0E1D00BF4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47F56-B2A7-4296-8DC8-90D65A9A6AF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9720968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78C8F23-2913-F467-8201-BDC87D0C505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tr-T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E9AC20D-907F-A224-6EFA-B833DBC1C2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r-T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CD26BB-0A83-FCF9-5DA7-AF96C18B61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EAE26A-7654-4016-91E3-CCA027AC6177}" type="datetimeFigureOut">
              <a:rPr lang="tr-TR" smtClean="0"/>
              <a:t>1.11.2023</a:t>
            </a:fld>
            <a:endParaRPr lang="tr-T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8C6041-607E-D3EA-CF1A-3976859FEE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E06223-16C1-5DDD-DFA5-5AB39C2B4E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47F56-B2A7-4296-8DC8-90D65A9A6AF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454706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EF8060-EAF3-0809-732E-A1B0737EBE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r-T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072467-5871-837B-B83E-68532E84F2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r-T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72DA14-875C-613A-2897-64FD26F9A2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EAE26A-7654-4016-91E3-CCA027AC6177}" type="datetimeFigureOut">
              <a:rPr lang="tr-TR" smtClean="0"/>
              <a:t>1.11.2023</a:t>
            </a:fld>
            <a:endParaRPr lang="tr-T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5915D2-5CBF-F4BD-0578-6DCBE31891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EF075C-2512-D8EB-AF9D-7F69927E19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47F56-B2A7-4296-8DC8-90D65A9A6AF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573460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B41C6F-0E49-9FBB-5C66-EAEEAF4980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tr-T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6A4645D-45D2-5A29-B2DB-2E94FF5C10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FC54AD-F02D-B208-1305-526BB83789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EAE26A-7654-4016-91E3-CCA027AC6177}" type="datetimeFigureOut">
              <a:rPr lang="tr-TR" smtClean="0"/>
              <a:t>1.11.2023</a:t>
            </a:fld>
            <a:endParaRPr lang="tr-T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709774-FDD6-2BCD-1F15-BC0359A77A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3ED518-5F85-D0E2-FEC7-10341EFBEA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47F56-B2A7-4296-8DC8-90D65A9A6AF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409598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04333B-D85B-ABF4-C291-1A04212D5A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r-T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A96BCA-230F-79DA-2999-16A74D92FF1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r-TR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BD11CDA-AA74-5DC2-1918-9E1EAF3E76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r-TR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EE6597-C753-470E-71FE-FC7650160A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EAE26A-7654-4016-91E3-CCA027AC6177}" type="datetimeFigureOut">
              <a:rPr lang="tr-TR" smtClean="0"/>
              <a:t>1.11.2023</a:t>
            </a:fld>
            <a:endParaRPr lang="tr-T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B37022C-5480-AD86-8725-F72C8A1DC0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4BCCDB-DB7F-3238-E900-0D3DEBEAF6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47F56-B2A7-4296-8DC8-90D65A9A6AF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7971086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06D5E5-D274-7983-E3EA-C1A63BB3C8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tr-T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472168-0BA9-7271-4F16-CBFF3112DD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4DF8219-46C4-E0D9-3B14-5A457A6D2C0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r-T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0545359-CB33-3032-378A-A8EB8950F19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E3B1C44-1BA9-19CC-EF8F-9F06860BDEA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r-TR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63A083E-4AA2-1648-453E-47976D5F98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EAE26A-7654-4016-91E3-CCA027AC6177}" type="datetimeFigureOut">
              <a:rPr lang="tr-TR" smtClean="0"/>
              <a:t>1.11.2023</a:t>
            </a:fld>
            <a:endParaRPr lang="tr-TR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04F0DE9-FD2C-18AC-D500-3CA042FBA1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983919F-6F78-2D22-41DB-A5B7B70BF6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47F56-B2A7-4296-8DC8-90D65A9A6AF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2640048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8DF329-9A56-B193-68B9-10912EAE6E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r-TR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180B399-02A7-A22F-546C-76B3A52E72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EAE26A-7654-4016-91E3-CCA027AC6177}" type="datetimeFigureOut">
              <a:rPr lang="tr-TR" smtClean="0"/>
              <a:t>1.11.2023</a:t>
            </a:fld>
            <a:endParaRPr lang="tr-TR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22A51E2-59AC-A0DC-EA1F-98387A0274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5ABCDBD-9691-63E4-AB5D-8B8823FE0F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47F56-B2A7-4296-8DC8-90D65A9A6AF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5890547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7970CF7-CAF1-B066-58CE-8883FAE9AB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EAE26A-7654-4016-91E3-CCA027AC6177}" type="datetimeFigureOut">
              <a:rPr lang="tr-TR" smtClean="0"/>
              <a:t>1.11.2023</a:t>
            </a:fld>
            <a:endParaRPr lang="tr-TR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F3849DB-AA94-A65C-0F40-6F3D842C58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049D6A-32B4-E497-71DE-65BB6AB29C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47F56-B2A7-4296-8DC8-90D65A9A6AF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1920365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658A58-4B52-7572-391A-2B2DAC5D5C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tr-T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5DA225-ED83-EEA2-D271-32E7F364F6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r-T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1817621-69E2-E4A0-DD04-EF89889CE2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9A5900-9291-EC09-29CC-34F8C889DC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EAE26A-7654-4016-91E3-CCA027AC6177}" type="datetimeFigureOut">
              <a:rPr lang="tr-TR" smtClean="0"/>
              <a:t>1.11.2023</a:t>
            </a:fld>
            <a:endParaRPr lang="tr-T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524E9E7-BBB6-8348-1B76-DBCA2261E5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960EB0-E38C-CC00-3239-C3430DAB64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47F56-B2A7-4296-8DC8-90D65A9A6AF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8242181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4DA820-1041-D0A6-A7C1-80ADCF3752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tr-TR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A3AEF45-C647-7B8A-7CBF-E6891BE527E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9DAA616-839E-2B6B-8677-ECD6B6C079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EA2785F-AFF7-61C5-BF96-A75B1C65AF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EAE26A-7654-4016-91E3-CCA027AC6177}" type="datetimeFigureOut">
              <a:rPr lang="tr-TR" smtClean="0"/>
              <a:t>1.11.2023</a:t>
            </a:fld>
            <a:endParaRPr lang="tr-T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B1513D-2C7A-1AC1-706F-7152C154A9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DEAE51-40AF-5A37-BEC9-AE9623C61D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47F56-B2A7-4296-8DC8-90D65A9A6AF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4202854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1E2E349-A45E-BFB9-F292-E57815BFC6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tr-T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47D02C-1291-B6D4-9360-B82397E7E7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r-T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1C6803-EF3F-34BC-1BAD-B1B669BCB7B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EAE26A-7654-4016-91E3-CCA027AC6177}" type="datetimeFigureOut">
              <a:rPr lang="tr-TR" smtClean="0"/>
              <a:t>1.11.2023</a:t>
            </a:fld>
            <a:endParaRPr lang="tr-T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2BF1FA-BDCC-FE02-5D2D-4AF0DA7941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FCAF96-A719-4262-74BD-A79B78B78D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B47F56-B2A7-4296-8DC8-90D65A9A6AF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8836798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7" Type="http://schemas.openxmlformats.org/officeDocument/2006/relationships/image" Target="../media/image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2.mp4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media" Target="../media/media4.mp4"/><Relationship Id="rId7" Type="http://schemas.openxmlformats.org/officeDocument/2006/relationships/image" Target="../media/image7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4.mp4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FFD48BC7-DC40-47DE-87EE-9F4B6ECB9A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Freeform: Shape 9">
            <a:extLst>
              <a:ext uri="{FF2B5EF4-FFF2-40B4-BE49-F238E27FC236}">
                <a16:creationId xmlns:a16="http://schemas.microsoft.com/office/drawing/2014/main" id="{E502BBC7-2C76-46F3-BC24-5985BC13DB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14425" y="0"/>
            <a:ext cx="9963150" cy="6858000"/>
          </a:xfrm>
          <a:custGeom>
            <a:avLst/>
            <a:gdLst>
              <a:gd name="connsiteX0" fmla="*/ 1595771 w 9963150"/>
              <a:gd name="connsiteY0" fmla="*/ 0 h 6858000"/>
              <a:gd name="connsiteX1" fmla="*/ 8367379 w 9963150"/>
              <a:gd name="connsiteY1" fmla="*/ 0 h 6858000"/>
              <a:gd name="connsiteX2" fmla="*/ 8504080 w 9963150"/>
              <a:gd name="connsiteY2" fmla="*/ 130333 h 6858000"/>
              <a:gd name="connsiteX3" fmla="*/ 9963150 w 9963150"/>
              <a:gd name="connsiteY3" fmla="*/ 3652838 h 6858000"/>
              <a:gd name="connsiteX4" fmla="*/ 8825600 w 9963150"/>
              <a:gd name="connsiteY4" fmla="*/ 6821583 h 6858000"/>
              <a:gd name="connsiteX5" fmla="*/ 8794055 w 9963150"/>
              <a:gd name="connsiteY5" fmla="*/ 6858000 h 6858000"/>
              <a:gd name="connsiteX6" fmla="*/ 1169096 w 9963150"/>
              <a:gd name="connsiteY6" fmla="*/ 6858000 h 6858000"/>
              <a:gd name="connsiteX7" fmla="*/ 1137550 w 9963150"/>
              <a:gd name="connsiteY7" fmla="*/ 6821583 h 6858000"/>
              <a:gd name="connsiteX8" fmla="*/ 0 w 9963150"/>
              <a:gd name="connsiteY8" fmla="*/ 3652838 h 6858000"/>
              <a:gd name="connsiteX9" fmla="*/ 1459070 w 9963150"/>
              <a:gd name="connsiteY9" fmla="*/ 1303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63150" h="6858000">
                <a:moveTo>
                  <a:pt x="1595771" y="0"/>
                </a:moveTo>
                <a:lnTo>
                  <a:pt x="8367379" y="0"/>
                </a:lnTo>
                <a:lnTo>
                  <a:pt x="8504080" y="130333"/>
                </a:lnTo>
                <a:cubicBezTo>
                  <a:pt x="9405568" y="1031820"/>
                  <a:pt x="9963150" y="2277214"/>
                  <a:pt x="9963150" y="3652838"/>
                </a:cubicBezTo>
                <a:cubicBezTo>
                  <a:pt x="9963150" y="4856509"/>
                  <a:pt x="9536251" y="5960473"/>
                  <a:pt x="8825600" y="6821583"/>
                </a:cubicBezTo>
                <a:lnTo>
                  <a:pt x="8794055" y="6858000"/>
                </a:lnTo>
                <a:lnTo>
                  <a:pt x="1169096" y="6858000"/>
                </a:lnTo>
                <a:lnTo>
                  <a:pt x="1137550" y="6821583"/>
                </a:lnTo>
                <a:cubicBezTo>
                  <a:pt x="426899" y="5960473"/>
                  <a:pt x="0" y="4856509"/>
                  <a:pt x="0" y="3652838"/>
                </a:cubicBezTo>
                <a:cubicBezTo>
                  <a:pt x="0" y="2277214"/>
                  <a:pt x="557582" y="1031820"/>
                  <a:pt x="1459070" y="130333"/>
                </a:cubicBez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139700" sx="102000" sy="102000" algn="ctr" rotWithShape="0">
              <a:schemeClr val="bg1">
                <a:lumMod val="85000"/>
                <a:alpha val="38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2" name="Freeform: Shape 11">
            <a:extLst>
              <a:ext uri="{FF2B5EF4-FFF2-40B4-BE49-F238E27FC236}">
                <a16:creationId xmlns:a16="http://schemas.microsoft.com/office/drawing/2014/main" id="{C7F28D52-2A5F-4D23-81AE-7CB8B591C7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1664" y="0"/>
            <a:ext cx="9948672" cy="6858000"/>
          </a:xfrm>
          <a:custGeom>
            <a:avLst/>
            <a:gdLst>
              <a:gd name="connsiteX0" fmla="*/ 1595771 w 9963150"/>
              <a:gd name="connsiteY0" fmla="*/ 0 h 6858000"/>
              <a:gd name="connsiteX1" fmla="*/ 8367379 w 9963150"/>
              <a:gd name="connsiteY1" fmla="*/ 0 h 6858000"/>
              <a:gd name="connsiteX2" fmla="*/ 8504080 w 9963150"/>
              <a:gd name="connsiteY2" fmla="*/ 130333 h 6858000"/>
              <a:gd name="connsiteX3" fmla="*/ 9963150 w 9963150"/>
              <a:gd name="connsiteY3" fmla="*/ 3652838 h 6858000"/>
              <a:gd name="connsiteX4" fmla="*/ 8825600 w 9963150"/>
              <a:gd name="connsiteY4" fmla="*/ 6821583 h 6858000"/>
              <a:gd name="connsiteX5" fmla="*/ 8794055 w 9963150"/>
              <a:gd name="connsiteY5" fmla="*/ 6858000 h 6858000"/>
              <a:gd name="connsiteX6" fmla="*/ 1169096 w 9963150"/>
              <a:gd name="connsiteY6" fmla="*/ 6858000 h 6858000"/>
              <a:gd name="connsiteX7" fmla="*/ 1137550 w 9963150"/>
              <a:gd name="connsiteY7" fmla="*/ 6821583 h 6858000"/>
              <a:gd name="connsiteX8" fmla="*/ 0 w 9963150"/>
              <a:gd name="connsiteY8" fmla="*/ 3652838 h 6858000"/>
              <a:gd name="connsiteX9" fmla="*/ 1459070 w 9963150"/>
              <a:gd name="connsiteY9" fmla="*/ 1303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63150" h="6858000">
                <a:moveTo>
                  <a:pt x="1595771" y="0"/>
                </a:moveTo>
                <a:lnTo>
                  <a:pt x="8367379" y="0"/>
                </a:lnTo>
                <a:lnTo>
                  <a:pt x="8504080" y="130333"/>
                </a:lnTo>
                <a:cubicBezTo>
                  <a:pt x="9405568" y="1031820"/>
                  <a:pt x="9963150" y="2277214"/>
                  <a:pt x="9963150" y="3652838"/>
                </a:cubicBezTo>
                <a:cubicBezTo>
                  <a:pt x="9963150" y="4856509"/>
                  <a:pt x="9536251" y="5960473"/>
                  <a:pt x="8825600" y="6821583"/>
                </a:cubicBezTo>
                <a:lnTo>
                  <a:pt x="8794055" y="6858000"/>
                </a:lnTo>
                <a:lnTo>
                  <a:pt x="1169096" y="6858000"/>
                </a:lnTo>
                <a:lnTo>
                  <a:pt x="1137550" y="6821583"/>
                </a:lnTo>
                <a:cubicBezTo>
                  <a:pt x="426899" y="5960473"/>
                  <a:pt x="0" y="4856509"/>
                  <a:pt x="0" y="3652838"/>
                </a:cubicBezTo>
                <a:cubicBezTo>
                  <a:pt x="0" y="2277214"/>
                  <a:pt x="557582" y="1031820"/>
                  <a:pt x="1459070" y="130333"/>
                </a:cubicBez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06869E5-D90E-A364-BEB4-8139904C30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3" y="1999615"/>
            <a:ext cx="9144000" cy="2764028"/>
          </a:xfrm>
        </p:spPr>
        <p:txBody>
          <a:bodyPr anchor="ctr">
            <a:normAutofit/>
          </a:bodyPr>
          <a:lstStyle/>
          <a:p>
            <a:r>
              <a:rPr lang="en-US" sz="7200"/>
              <a:t>Oyun Motoru Bileşenleri</a:t>
            </a:r>
            <a:endParaRPr lang="tr-TR" sz="720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24C3B5B-8C5D-03AC-B819-55EAEF1692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66912" y="5645150"/>
            <a:ext cx="8258176" cy="631825"/>
          </a:xfrm>
        </p:spPr>
        <p:txBody>
          <a:bodyPr anchor="ctr">
            <a:normAutofit/>
          </a:bodyPr>
          <a:lstStyle/>
          <a:p>
            <a:r>
              <a:rPr lang="en-US" sz="2800"/>
              <a:t>Anıl Konaç</a:t>
            </a:r>
            <a:endParaRPr lang="tr-TR" sz="280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629484E-3792-4B3D-89AD-7C8A1ED0E0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18560" y="5524786"/>
            <a:ext cx="4754880" cy="2743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42015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CBB2B1F0-0DD6-4744-9A46-7A344FB48E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6574578-14BC-12AA-650F-E5A1D3E2B0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426720"/>
            <a:ext cx="10506456" cy="1919141"/>
          </a:xfrm>
        </p:spPr>
        <p:txBody>
          <a:bodyPr anchor="b">
            <a:normAutofit/>
          </a:bodyPr>
          <a:lstStyle/>
          <a:p>
            <a:r>
              <a:rPr lang="tr-TR" sz="6000"/>
              <a:t>Fizik Motoru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2D502E5-F6B4-4D58-B4AE-FC466FF15E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5953" y="2899927"/>
            <a:ext cx="10451592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DECDBF4-02B6-4BB4-B65B-B8107AD6A9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841248" y="2776031"/>
            <a:ext cx="1873457" cy="13716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4933EA-0426-371D-5E8D-D30B069E0F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1248" y="3337269"/>
            <a:ext cx="10509504" cy="2905686"/>
          </a:xfrm>
        </p:spPr>
        <p:txBody>
          <a:bodyPr>
            <a:normAutofit/>
          </a:bodyPr>
          <a:lstStyle/>
          <a:p>
            <a:r>
              <a:rPr lang="en-US" sz="2200" dirty="0"/>
              <a:t>O</a:t>
            </a:r>
            <a:r>
              <a:rPr lang="tr-TR" sz="2200" dirty="0" err="1"/>
              <a:t>bjelerin</a:t>
            </a:r>
            <a:r>
              <a:rPr lang="tr-TR" sz="2200" dirty="0"/>
              <a:t> hareketlerinin gerçekçi simülasyonu</a:t>
            </a:r>
            <a:endParaRPr lang="en-US" sz="2200" dirty="0"/>
          </a:p>
          <a:p>
            <a:r>
              <a:rPr lang="en-US" sz="2200" dirty="0" err="1"/>
              <a:t>Gerçek</a:t>
            </a:r>
            <a:r>
              <a:rPr lang="en-US" sz="2200" dirty="0"/>
              <a:t> </a:t>
            </a:r>
            <a:r>
              <a:rPr lang="en-US" sz="2200" dirty="0" err="1"/>
              <a:t>zamanlı</a:t>
            </a:r>
            <a:r>
              <a:rPr lang="en-US" sz="2200" dirty="0"/>
              <a:t> </a:t>
            </a:r>
            <a:r>
              <a:rPr lang="en-US" sz="2200" dirty="0" err="1"/>
              <a:t>sonuç</a:t>
            </a:r>
            <a:r>
              <a:rPr lang="en-US" sz="2200" dirty="0"/>
              <a:t> </a:t>
            </a:r>
            <a:r>
              <a:rPr lang="en-US" sz="2200" dirty="0" err="1"/>
              <a:t>üretiyor</a:t>
            </a:r>
            <a:r>
              <a:rPr lang="en-US" sz="2200" dirty="0"/>
              <a:t>.</a:t>
            </a:r>
            <a:endParaRPr lang="tr-TR" sz="2200" dirty="0"/>
          </a:p>
          <a:p>
            <a:r>
              <a:rPr lang="tr-TR" sz="2200" dirty="0"/>
              <a:t>Bileşenleri:</a:t>
            </a:r>
          </a:p>
          <a:p>
            <a:pPr lvl="1"/>
            <a:r>
              <a:rPr lang="en-US" sz="2200" dirty="0" err="1"/>
              <a:t>Katı</a:t>
            </a:r>
            <a:r>
              <a:rPr lang="en-US" sz="2200" dirty="0"/>
              <a:t> </a:t>
            </a:r>
            <a:r>
              <a:rPr lang="en-US" sz="2200" dirty="0" err="1"/>
              <a:t>cisim</a:t>
            </a:r>
            <a:r>
              <a:rPr lang="en-US" sz="2200" dirty="0"/>
              <a:t> </a:t>
            </a:r>
            <a:r>
              <a:rPr lang="en-US" sz="2200" dirty="0" err="1"/>
              <a:t>dinamiği</a:t>
            </a:r>
            <a:r>
              <a:rPr lang="en-US" sz="2200" dirty="0"/>
              <a:t> (Rigid body dynamics)</a:t>
            </a:r>
          </a:p>
          <a:p>
            <a:pPr lvl="2"/>
            <a:r>
              <a:rPr lang="tr-TR" sz="1800" dirty="0"/>
              <a:t>Çarpışma</a:t>
            </a:r>
            <a:r>
              <a:rPr lang="en-US" sz="1800" dirty="0"/>
              <a:t> </a:t>
            </a:r>
            <a:r>
              <a:rPr lang="en-US" sz="1800" dirty="0" err="1"/>
              <a:t>tespiti</a:t>
            </a:r>
            <a:r>
              <a:rPr lang="en-US" sz="1800" dirty="0"/>
              <a:t> (Collision Detection)</a:t>
            </a:r>
          </a:p>
          <a:p>
            <a:pPr lvl="1"/>
            <a:r>
              <a:rPr lang="en-US" sz="2200" dirty="0" err="1"/>
              <a:t>Esnek</a:t>
            </a:r>
            <a:r>
              <a:rPr lang="en-US" sz="2200" dirty="0"/>
              <a:t> </a:t>
            </a:r>
            <a:r>
              <a:rPr lang="en-US" sz="2200" dirty="0" err="1"/>
              <a:t>cisim</a:t>
            </a:r>
            <a:r>
              <a:rPr lang="en-US" sz="2200" dirty="0"/>
              <a:t> </a:t>
            </a:r>
            <a:r>
              <a:rPr lang="en-US" sz="2200" dirty="0" err="1"/>
              <a:t>dinamiği</a:t>
            </a:r>
            <a:r>
              <a:rPr lang="en-US" sz="2200" dirty="0"/>
              <a:t> (Soft body dynamics)</a:t>
            </a:r>
          </a:p>
          <a:p>
            <a:pPr lvl="1"/>
            <a:r>
              <a:rPr lang="en-US" sz="2200" dirty="0" err="1"/>
              <a:t>Akışkan</a:t>
            </a:r>
            <a:r>
              <a:rPr lang="en-US" sz="2200" dirty="0"/>
              <a:t> </a:t>
            </a:r>
            <a:r>
              <a:rPr lang="en-US" sz="2200" dirty="0" err="1"/>
              <a:t>Dinamiği</a:t>
            </a:r>
            <a:r>
              <a:rPr lang="en-US" sz="2200" dirty="0"/>
              <a:t> (Fluid dynamics)</a:t>
            </a:r>
          </a:p>
          <a:p>
            <a:pPr marL="457200" lvl="1" indent="0">
              <a:buNone/>
            </a:pPr>
            <a:endParaRPr lang="tr-TR" sz="2200" dirty="0"/>
          </a:p>
        </p:txBody>
      </p:sp>
    </p:spTree>
    <p:extLst>
      <p:ext uri="{BB962C8B-B14F-4D97-AF65-F5344CB8AC3E}">
        <p14:creationId xmlns:p14="http://schemas.microsoft.com/office/powerpoint/2010/main" val="26143845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342BEC-3408-BF54-0D95-E10597EBA3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9852" y="1128094"/>
            <a:ext cx="3953975" cy="1415270"/>
          </a:xfrm>
        </p:spPr>
        <p:txBody>
          <a:bodyPr anchor="t">
            <a:normAutofit/>
          </a:bodyPr>
          <a:lstStyle/>
          <a:p>
            <a:r>
              <a:rPr lang="en-US" sz="3200"/>
              <a:t>Fizik motoru</a:t>
            </a:r>
            <a:br>
              <a:rPr lang="en-US" sz="3200"/>
            </a:br>
            <a:r>
              <a:rPr lang="en-US" sz="3200"/>
              <a:t>Çarpışma tespiti</a:t>
            </a:r>
            <a:endParaRPr lang="tr-TR" sz="320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00278AE-C62A-3610-2127-E5F5BEDC22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844703" cy="6858000"/>
          </a:xfrm>
          <a:prstGeom prst="rect">
            <a:avLst/>
          </a:prstGeom>
          <a:solidFill>
            <a:schemeClr val="bg1">
              <a:lumMod val="95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Resim 6">
            <a:extLst>
              <a:ext uri="{FF2B5EF4-FFF2-40B4-BE49-F238E27FC236}">
                <a16:creationId xmlns:a16="http://schemas.microsoft.com/office/drawing/2014/main" id="{63E5FEB9-09A5-FD75-E98C-05A552D5BD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56445" y="331857"/>
            <a:ext cx="2527477" cy="3282439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49EDD1B-F94D-B4E6-ACAA-566B9A26FD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478854" y="871146"/>
            <a:ext cx="736939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A152FB-692E-15BA-5260-425E24FBB9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59853" y="2543364"/>
            <a:ext cx="3953974" cy="3599019"/>
          </a:xfrm>
        </p:spPr>
        <p:txBody>
          <a:bodyPr>
            <a:normAutofit/>
          </a:bodyPr>
          <a:lstStyle/>
          <a:p>
            <a:r>
              <a:rPr lang="en-US" sz="2000" dirty="0" err="1"/>
              <a:t>Oyundaki</a:t>
            </a:r>
            <a:r>
              <a:rPr lang="en-US" sz="2000" dirty="0"/>
              <a:t> </a:t>
            </a:r>
            <a:r>
              <a:rPr lang="en-US" sz="2000" dirty="0" err="1"/>
              <a:t>objelere</a:t>
            </a:r>
            <a:r>
              <a:rPr lang="en-US" sz="2000" dirty="0"/>
              <a:t> </a:t>
            </a:r>
            <a:r>
              <a:rPr lang="en-US" sz="2000" dirty="0" err="1"/>
              <a:t>daha</a:t>
            </a:r>
            <a:r>
              <a:rPr lang="en-US" sz="2000" dirty="0"/>
              <a:t> </a:t>
            </a:r>
            <a:r>
              <a:rPr lang="en-US" sz="2000" dirty="0" err="1"/>
              <a:t>basit</a:t>
            </a:r>
            <a:r>
              <a:rPr lang="en-US" sz="2000" dirty="0"/>
              <a:t> </a:t>
            </a:r>
            <a:r>
              <a:rPr lang="en-US" sz="2000" dirty="0" err="1"/>
              <a:t>bir</a:t>
            </a:r>
            <a:r>
              <a:rPr lang="en-US" sz="2000" dirty="0"/>
              <a:t> </a:t>
            </a:r>
            <a:r>
              <a:rPr lang="en-US" sz="2000" dirty="0" err="1"/>
              <a:t>şekil</a:t>
            </a:r>
            <a:r>
              <a:rPr lang="en-US" sz="2000" dirty="0"/>
              <a:t> </a:t>
            </a:r>
            <a:r>
              <a:rPr lang="en-US" sz="2000" dirty="0" err="1"/>
              <a:t>eklenir</a:t>
            </a:r>
            <a:r>
              <a:rPr lang="en-US" sz="2000" dirty="0"/>
              <a:t>.</a:t>
            </a:r>
          </a:p>
          <a:p>
            <a:r>
              <a:rPr lang="en-US" sz="2000" dirty="0"/>
              <a:t>Bu </a:t>
            </a:r>
            <a:r>
              <a:rPr lang="en-US" sz="2000" dirty="0" err="1"/>
              <a:t>şekil</a:t>
            </a:r>
            <a:r>
              <a:rPr lang="en-US" sz="2000" dirty="0"/>
              <a:t> “collision geometry”, “Collision Hull” </a:t>
            </a:r>
            <a:r>
              <a:rPr lang="en-US" sz="2000" dirty="0" err="1"/>
              <a:t>ya</a:t>
            </a:r>
            <a:r>
              <a:rPr lang="en-US" sz="2000" dirty="0"/>
              <a:t> da “Collider” </a:t>
            </a:r>
            <a:r>
              <a:rPr lang="en-US" sz="2000" dirty="0" err="1"/>
              <a:t>olarak</a:t>
            </a:r>
            <a:r>
              <a:rPr lang="en-US" sz="2000" dirty="0"/>
              <a:t> </a:t>
            </a:r>
            <a:r>
              <a:rPr lang="en-US" sz="2000" dirty="0" err="1"/>
              <a:t>çağrılır</a:t>
            </a:r>
            <a:r>
              <a:rPr lang="en-US" sz="2000" dirty="0"/>
              <a:t>.</a:t>
            </a:r>
            <a:endParaRPr lang="tr-TR" sz="2000" dirty="0"/>
          </a:p>
          <a:p>
            <a:pPr lvl="1"/>
            <a:r>
              <a:rPr lang="en-US" sz="2000" dirty="0"/>
              <a:t>Kutu</a:t>
            </a:r>
            <a:endParaRPr lang="tr-TR" sz="2000" dirty="0"/>
          </a:p>
          <a:p>
            <a:pPr lvl="1"/>
            <a:r>
              <a:rPr lang="tr-TR" sz="2000" dirty="0"/>
              <a:t>Küre</a:t>
            </a:r>
          </a:p>
          <a:p>
            <a:pPr lvl="1"/>
            <a:r>
              <a:rPr lang="tr-TR" sz="2000" dirty="0"/>
              <a:t>Kapsül</a:t>
            </a:r>
          </a:p>
          <a:p>
            <a:endParaRPr lang="tr-TR" sz="2000" dirty="0"/>
          </a:p>
        </p:txBody>
      </p:sp>
      <p:pic>
        <p:nvPicPr>
          <p:cNvPr id="12" name="Picture 11" descr="A screenshot of a video game&#10;&#10;Description automatically generated">
            <a:extLst>
              <a:ext uri="{FF2B5EF4-FFF2-40B4-BE49-F238E27FC236}">
                <a16:creationId xmlns:a16="http://schemas.microsoft.com/office/drawing/2014/main" id="{D678A8C0-B3E8-4C02-8D50-F0D8959B7FC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30" r="50000"/>
          <a:stretch/>
        </p:blipFill>
        <p:spPr>
          <a:xfrm>
            <a:off x="442225" y="783771"/>
            <a:ext cx="3104779" cy="4620834"/>
          </a:xfrm>
          <a:prstGeom prst="rect">
            <a:avLst/>
          </a:prstGeom>
        </p:spPr>
      </p:pic>
      <p:pic>
        <p:nvPicPr>
          <p:cNvPr id="14" name="Picture 13" descr="A cartoon of a person shooting a virus&#10;&#10;Description automatically generated">
            <a:extLst>
              <a:ext uri="{FF2B5EF4-FFF2-40B4-BE49-F238E27FC236}">
                <a16:creationId xmlns:a16="http://schemas.microsoft.com/office/drawing/2014/main" id="{3F973BE9-F528-DACB-7074-129C8E974D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6445" y="3946153"/>
            <a:ext cx="2381250" cy="2047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72338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4AB8CC-6A23-AA2F-1834-B594498DDB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Fizik Motoru</a:t>
            </a:r>
            <a:br>
              <a:rPr lang="en-US"/>
            </a:br>
            <a:r>
              <a:rPr lang="en-US"/>
              <a:t>Katı Cisim Dinamiği</a:t>
            </a:r>
            <a:endParaRPr lang="tr-TR" dirty="0"/>
          </a:p>
        </p:txBody>
      </p:sp>
      <p:pic>
        <p:nvPicPr>
          <p:cNvPr id="7" name="magrix">
            <a:hlinkClick r:id="" action="ppaction://media"/>
            <a:extLst>
              <a:ext uri="{FF2B5EF4-FFF2-40B4-BE49-F238E27FC236}">
                <a16:creationId xmlns:a16="http://schemas.microsoft.com/office/drawing/2014/main" id="{A065361D-B844-1F80-D7D5-2FFCA927BAC0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9439" y="2080006"/>
            <a:ext cx="4817304" cy="3612649"/>
          </a:xfrm>
        </p:spPr>
      </p:pic>
      <p:pic>
        <p:nvPicPr>
          <p:cNvPr id="8" name="gravity_gun">
            <a:hlinkClick r:id="" action="ppaction://media"/>
            <a:extLst>
              <a:ext uri="{FF2B5EF4-FFF2-40B4-BE49-F238E27FC236}">
                <a16:creationId xmlns:a16="http://schemas.microsoft.com/office/drawing/2014/main" id="{638CF887-FD8E-332A-B73B-DD83CE1D04CA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493555" y="2080005"/>
            <a:ext cx="6422488" cy="3612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539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0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6429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A3B887-FCDE-838D-9579-C81D5D0A51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Fizik</a:t>
            </a:r>
            <a:r>
              <a:rPr lang="en-US" dirty="0"/>
              <a:t> </a:t>
            </a:r>
            <a:r>
              <a:rPr lang="en-US" dirty="0" err="1"/>
              <a:t>Motoru</a:t>
            </a:r>
            <a:br>
              <a:rPr lang="en-US" dirty="0"/>
            </a:br>
            <a:r>
              <a:rPr lang="en-US" dirty="0" err="1"/>
              <a:t>Esnek</a:t>
            </a:r>
            <a:r>
              <a:rPr lang="en-US" dirty="0"/>
              <a:t> </a:t>
            </a:r>
            <a:r>
              <a:rPr lang="en-US" dirty="0" err="1"/>
              <a:t>cisim</a:t>
            </a:r>
            <a:r>
              <a:rPr lang="en-US" dirty="0"/>
              <a:t> </a:t>
            </a:r>
            <a:r>
              <a:rPr lang="en-US" dirty="0" err="1"/>
              <a:t>dinamiği</a:t>
            </a:r>
            <a:r>
              <a:rPr lang="en-US" dirty="0"/>
              <a:t> </a:t>
            </a:r>
            <a:r>
              <a:rPr lang="en-US" dirty="0" err="1"/>
              <a:t>ve</a:t>
            </a:r>
            <a:r>
              <a:rPr lang="en-US" dirty="0"/>
              <a:t> </a:t>
            </a:r>
            <a:r>
              <a:rPr lang="en-US" dirty="0" err="1"/>
              <a:t>akışkan</a:t>
            </a:r>
            <a:r>
              <a:rPr lang="en-US" dirty="0"/>
              <a:t> </a:t>
            </a:r>
            <a:r>
              <a:rPr lang="en-US" dirty="0" err="1"/>
              <a:t>dinamiği</a:t>
            </a:r>
            <a:endParaRPr lang="tr-TR" dirty="0"/>
          </a:p>
        </p:txBody>
      </p:sp>
      <p:pic>
        <p:nvPicPr>
          <p:cNvPr id="4" name="chaos_flesh">
            <a:hlinkClick r:id="" action="ppaction://media"/>
            <a:extLst>
              <a:ext uri="{FF2B5EF4-FFF2-40B4-BE49-F238E27FC236}">
                <a16:creationId xmlns:a16="http://schemas.microsoft.com/office/drawing/2014/main" id="{F0EF2467-A619-7715-84B6-6D3E356BC333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89224" y="2243920"/>
            <a:ext cx="4907079" cy="2777268"/>
          </a:xfrm>
        </p:spPr>
      </p:pic>
      <p:pic>
        <p:nvPicPr>
          <p:cNvPr id="8" name="niagara_fluids">
            <a:hlinkClick r:id="" action="ppaction://media"/>
            <a:extLst>
              <a:ext uri="{FF2B5EF4-FFF2-40B4-BE49-F238E27FC236}">
                <a16:creationId xmlns:a16="http://schemas.microsoft.com/office/drawing/2014/main" id="{82B4CD64-8B57-E6CC-FCB1-502DAD8C72E9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295698" y="2243920"/>
            <a:ext cx="4944025" cy="2777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8410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2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68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0E1511-37B9-65C1-0B94-8A65FFB372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Animasyon</a:t>
            </a:r>
            <a:r>
              <a:rPr lang="en-US" dirty="0"/>
              <a:t> </a:t>
            </a:r>
            <a:r>
              <a:rPr lang="en-US" dirty="0" err="1"/>
              <a:t>Sistemi</a:t>
            </a:r>
            <a:endParaRPr lang="tr-T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76D5D8-DD2D-6DEC-9DCE-13E603F36C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Sprite </a:t>
            </a:r>
            <a:r>
              <a:rPr lang="en-US" dirty="0" err="1"/>
              <a:t>Animasyonu</a:t>
            </a:r>
            <a:r>
              <a:rPr lang="en-US" dirty="0"/>
              <a:t> (2D)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Key frame (2D </a:t>
            </a:r>
            <a:r>
              <a:rPr lang="en-US" dirty="0" err="1"/>
              <a:t>ve</a:t>
            </a:r>
            <a:r>
              <a:rPr lang="en-US" dirty="0"/>
              <a:t> 3D):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tr-TR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ED4892B-C8D7-E7AD-76B2-6B5919413A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4488" y="1690688"/>
            <a:ext cx="1771612" cy="885806"/>
          </a:xfrm>
          <a:prstGeom prst="rect">
            <a:avLst/>
          </a:prstGeom>
        </p:spPr>
      </p:pic>
      <p:pic>
        <p:nvPicPr>
          <p:cNvPr id="10" name="Picture 9" descr="A grey box with red circles&#10;&#10;Description automatically generated">
            <a:extLst>
              <a:ext uri="{FF2B5EF4-FFF2-40B4-BE49-F238E27FC236}">
                <a16:creationId xmlns:a16="http://schemas.microsoft.com/office/drawing/2014/main" id="{32FF470A-5701-DD40-1632-516625C767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9364" y="1825625"/>
            <a:ext cx="1091172" cy="995362"/>
          </a:xfrm>
          <a:prstGeom prst="rect">
            <a:avLst/>
          </a:prstGeom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9F99D5DB-8A3E-D4C1-02ED-9096E549CC87}"/>
              </a:ext>
            </a:extLst>
          </p:cNvPr>
          <p:cNvCxnSpPr/>
          <p:nvPr/>
        </p:nvCxnSpPr>
        <p:spPr>
          <a:xfrm>
            <a:off x="7162800" y="2238366"/>
            <a:ext cx="102870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 descr="A screenshot of a video game&#10;&#10;Description automatically generated">
            <a:extLst>
              <a:ext uri="{FF2B5EF4-FFF2-40B4-BE49-F238E27FC236}">
                <a16:creationId xmlns:a16="http://schemas.microsoft.com/office/drawing/2014/main" id="{C269128B-710B-7D66-22DE-9917D3C686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1543" y="3313842"/>
            <a:ext cx="5672003" cy="2998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23128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819D5F-5FD9-4CD3-1F3B-782BBF4916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Animasyon</a:t>
            </a:r>
            <a:r>
              <a:rPr lang="en-US" dirty="0"/>
              <a:t> </a:t>
            </a:r>
            <a:r>
              <a:rPr lang="en-US" dirty="0" err="1"/>
              <a:t>Sistemi</a:t>
            </a:r>
            <a:endParaRPr lang="tr-T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8F60FE-712F-BAEB-595A-E88008FF4A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İskelet</a:t>
            </a:r>
            <a:r>
              <a:rPr lang="en-US" dirty="0"/>
              <a:t> </a:t>
            </a:r>
            <a:r>
              <a:rPr lang="en-US" dirty="0" err="1"/>
              <a:t>animasyonu</a:t>
            </a:r>
            <a:endParaRPr lang="tr-TR" dirty="0"/>
          </a:p>
        </p:txBody>
      </p:sp>
      <p:pic>
        <p:nvPicPr>
          <p:cNvPr id="5" name="Picture 4" descr="A computer screen shot of a person&#10;&#10;Description automatically generated">
            <a:extLst>
              <a:ext uri="{FF2B5EF4-FFF2-40B4-BE49-F238E27FC236}">
                <a16:creationId xmlns:a16="http://schemas.microsoft.com/office/drawing/2014/main" id="{9CBA214D-DDE0-F4FA-AA2F-ED6B9E44BA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6664" y="2708040"/>
            <a:ext cx="5675519" cy="2987320"/>
          </a:xfrm>
          <a:prstGeom prst="rect">
            <a:avLst/>
          </a:prstGeom>
        </p:spPr>
      </p:pic>
      <p:pic>
        <p:nvPicPr>
          <p:cNvPr id="6" name="Picture 5" descr="A screenshot of a computer program&#10;&#10;Description automatically generated">
            <a:extLst>
              <a:ext uri="{FF2B5EF4-FFF2-40B4-BE49-F238E27FC236}">
                <a16:creationId xmlns:a16="http://schemas.microsoft.com/office/drawing/2014/main" id="{231DE8D1-509C-C8B8-07B8-0ECF1292AF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9817" y="2492480"/>
            <a:ext cx="3401702" cy="3418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6488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6ADF8A-44AC-1811-8427-359244AD7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Animasyon</a:t>
            </a:r>
            <a:r>
              <a:rPr lang="en-US" dirty="0"/>
              <a:t> </a:t>
            </a:r>
            <a:r>
              <a:rPr lang="en-US" dirty="0" err="1"/>
              <a:t>Sistemi</a:t>
            </a:r>
            <a:endParaRPr lang="tr-T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E3C564-212B-B989-CD0F-D4A3B27A53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State Machine</a:t>
            </a:r>
          </a:p>
          <a:p>
            <a:pPr marL="0" indent="0">
              <a:buNone/>
            </a:pPr>
            <a:endParaRPr lang="tr-TR" dirty="0"/>
          </a:p>
        </p:txBody>
      </p:sp>
      <p:pic>
        <p:nvPicPr>
          <p:cNvPr id="7" name="Picture 6" descr="A screenshot of a computer&#10;&#10;Description automatically generated">
            <a:extLst>
              <a:ext uri="{FF2B5EF4-FFF2-40B4-BE49-F238E27FC236}">
                <a16:creationId xmlns:a16="http://schemas.microsoft.com/office/drawing/2014/main" id="{640B75A6-71AD-331F-A380-B2A9B8C502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02" y="2736988"/>
            <a:ext cx="5537376" cy="2988311"/>
          </a:xfrm>
          <a:prstGeom prst="rect">
            <a:avLst/>
          </a:prstGeom>
        </p:spPr>
      </p:pic>
      <p:pic>
        <p:nvPicPr>
          <p:cNvPr id="9" name="Picture 8" descr="A screenshot of a computer&#10;&#10;Description automatically generated">
            <a:extLst>
              <a:ext uri="{FF2B5EF4-FFF2-40B4-BE49-F238E27FC236}">
                <a16:creationId xmlns:a16="http://schemas.microsoft.com/office/drawing/2014/main" id="{1183BE3C-4001-78F7-5D02-2D94D79877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093" y="2736988"/>
            <a:ext cx="5029902" cy="2995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03996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5EB8CCDF-7750-A623-B051-92044E5061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Animasyon</a:t>
            </a:r>
            <a:r>
              <a:rPr lang="en-US" dirty="0"/>
              <a:t> </a:t>
            </a:r>
            <a:r>
              <a:rPr lang="en-US" dirty="0" err="1"/>
              <a:t>Sistemi</a:t>
            </a:r>
            <a:endParaRPr lang="tr-TR" dirty="0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03DD5CB5-0215-1FBF-CFD0-53E76C136A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 err="1"/>
              <a:t>Blending</a:t>
            </a:r>
            <a:endParaRPr lang="tr-TR" dirty="0"/>
          </a:p>
          <a:p>
            <a:endParaRPr lang="tr-TR" dirty="0"/>
          </a:p>
        </p:txBody>
      </p:sp>
      <p:pic>
        <p:nvPicPr>
          <p:cNvPr id="4" name="Untitled video">
            <a:hlinkClick r:id="" action="ppaction://media"/>
            <a:extLst>
              <a:ext uri="{FF2B5EF4-FFF2-40B4-BE49-F238E27FC236}">
                <a16:creationId xmlns:a16="http://schemas.microsoft.com/office/drawing/2014/main" id="{6AF35DA7-96BE-47B1-FCEE-B84E3F3E5B5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85690" y="2347923"/>
            <a:ext cx="7205197" cy="4052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7105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7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1409</TotalTime>
  <Words>121</Words>
  <Application>Microsoft Office PowerPoint</Application>
  <PresentationFormat>Widescreen</PresentationFormat>
  <Paragraphs>30</Paragraphs>
  <Slides>9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Arial</vt:lpstr>
      <vt:lpstr>Calibri</vt:lpstr>
      <vt:lpstr>Calibri Light</vt:lpstr>
      <vt:lpstr>Office Theme</vt:lpstr>
      <vt:lpstr>Oyun Motoru Bileşenleri</vt:lpstr>
      <vt:lpstr>Fizik Motoru</vt:lpstr>
      <vt:lpstr>Fizik motoru Çarpışma tespiti</vt:lpstr>
      <vt:lpstr>Fizik Motoru Katı Cisim Dinamiği</vt:lpstr>
      <vt:lpstr>Fizik Motoru Esnek cisim dinamiği ve akışkan dinamiği</vt:lpstr>
      <vt:lpstr>Animasyon Sistemi</vt:lpstr>
      <vt:lpstr>Animasyon Sistemi</vt:lpstr>
      <vt:lpstr>Animasyon Sistemi</vt:lpstr>
      <vt:lpstr>Animasyon Sistemi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Oyun Motoru Bileşenleri</dc:title>
  <dc:creator>Anıl Konaç</dc:creator>
  <cp:lastModifiedBy>Anıl Konaç</cp:lastModifiedBy>
  <cp:revision>1</cp:revision>
  <dcterms:created xsi:type="dcterms:W3CDTF">2023-10-29T10:31:53Z</dcterms:created>
  <dcterms:modified xsi:type="dcterms:W3CDTF">2023-11-01T14:20:35Z</dcterms:modified>
</cp:coreProperties>
</file>