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89" r:id="rId2"/>
    <p:sldId id="264" r:id="rId3"/>
    <p:sldId id="257" r:id="rId4"/>
    <p:sldId id="268" r:id="rId5"/>
    <p:sldId id="269" r:id="rId6"/>
    <p:sldId id="270" r:id="rId7"/>
    <p:sldId id="271" r:id="rId8"/>
    <p:sldId id="272" r:id="rId9"/>
    <p:sldId id="273" r:id="rId10"/>
    <p:sldId id="265" r:id="rId11"/>
    <p:sldId id="266" r:id="rId12"/>
    <p:sldId id="274" r:id="rId13"/>
    <p:sldId id="277" r:id="rId14"/>
    <p:sldId id="275" r:id="rId15"/>
    <p:sldId id="276" r:id="rId16"/>
    <p:sldId id="278" r:id="rId17"/>
    <p:sldId id="279" r:id="rId18"/>
    <p:sldId id="280" r:id="rId19"/>
    <p:sldId id="281" r:id="rId20"/>
    <p:sldId id="258" r:id="rId21"/>
    <p:sldId id="283" r:id="rId22"/>
    <p:sldId id="282" r:id="rId23"/>
    <p:sldId id="284" r:id="rId24"/>
    <p:sldId id="285" r:id="rId25"/>
    <p:sldId id="286" r:id="rId26"/>
    <p:sldId id="263" r:id="rId27"/>
    <p:sldId id="287" r:id="rId28"/>
    <p:sldId id="288" r:id="rId29"/>
    <p:sldId id="259" r:id="rId30"/>
    <p:sldId id="260" r:id="rId31"/>
    <p:sldId id="261" r:id="rId32"/>
    <p:sldId id="262" r:id="rId33"/>
    <p:sldId id="290" r:id="rId3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0A2"/>
    <a:srgbClr val="963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1661E8-30A2-4104-A948-A18E19637C01}" v="1749" dt="2023-11-07T22:49:52.233"/>
    <p1510:client id="{1B919E3B-6A90-4AA5-8634-FF11587D288F}" v="829" dt="2023-11-02T22:20:43.609"/>
    <p1510:client id="{3CCBE82F-621B-44F9-BFCB-6D3CABF796F2}" v="919" dt="2023-11-07T12:08:52.938"/>
    <p1510:client id="{B34DD9F0-6306-4CFD-BAB1-07060987324F}" v="357" dt="2023-11-08T09:50:36.461"/>
    <p1510:client id="{CB4D8BA4-A59A-4FCC-9EFC-8BB8A496A848}" v="1067" dt="2023-11-07T13:45:43.740"/>
    <p1510:client id="{CBF1008D-A17B-4C6F-B077-97DA172BCF7E}" v="2918" dt="2023-11-02T19:57:16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77820"/>
      </p:ext>
    </p:extLst>
  </p:cSld>
  <p:clrMapOvr>
    <a:masterClrMapping/>
  </p:clrMapOvr>
  <p:transition spd="slow">
    <p:push dir="u"/>
  </p:transition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13350"/>
      </p:ext>
    </p:extLst>
  </p:cSld>
  <p:clrMapOvr>
    <a:masterClrMapping/>
  </p:clrMapOvr>
  <p:transition spd="slow">
    <p:push dir="u"/>
  </p:transition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94268"/>
      </p:ext>
    </p:extLst>
  </p:cSld>
  <p:clrMapOvr>
    <a:masterClrMapping/>
  </p:clrMapOvr>
  <p:transition spd="slow">
    <p:push dir="u"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27371"/>
      </p:ext>
    </p:extLst>
  </p:cSld>
  <p:clrMapOvr>
    <a:masterClrMapping/>
  </p:clrMapOvr>
  <p:transition spd="slow">
    <p:push dir="u"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67796"/>
      </p:ext>
    </p:extLst>
  </p:cSld>
  <p:clrMapOvr>
    <a:masterClrMapping/>
  </p:clrMapOvr>
  <p:transition spd="slow">
    <p:push dir="u"/>
  </p:transition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09574"/>
      </p:ext>
    </p:extLst>
  </p:cSld>
  <p:clrMapOvr>
    <a:masterClrMapping/>
  </p:clrMapOvr>
  <p:transition spd="slow">
    <p:push dir="u"/>
  </p:transition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sena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06671"/>
      </p:ext>
    </p:extLst>
  </p:cSld>
  <p:clrMapOvr>
    <a:masterClrMapping/>
  </p:clrMapOvr>
  <p:transition spd="slow">
    <p:push dir="u"/>
  </p:transition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sena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8535"/>
      </p:ext>
    </p:extLst>
  </p:cSld>
  <p:clrMapOvr>
    <a:masterClrMapping/>
  </p:clrMapOvr>
  <p:transition spd="slow">
    <p:push dir="u"/>
  </p:transition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84387"/>
      </p:ext>
    </p:extLst>
  </p:cSld>
  <p:clrMapOvr>
    <a:masterClrMapping/>
  </p:clrMapOvr>
  <p:transition spd="slow">
    <p:push dir="u"/>
  </p:transition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41943"/>
      </p:ext>
    </p:extLst>
  </p:cSld>
  <p:clrMapOvr>
    <a:masterClrMapping/>
  </p:clrMapOvr>
  <p:transition spd="slow">
    <p:push dir="u"/>
  </p:transition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58449"/>
      </p:ext>
    </p:extLst>
  </p:cSld>
  <p:clrMapOvr>
    <a:masterClrMapping/>
  </p:clrMapOvr>
  <p:transition spd="slow">
    <p:push dir="u"/>
  </p:transition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938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slow">
    <p:push dir="u"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gif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gif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7647C79-5D50-6E29-E7AB-3DBB649D8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 descr="çizim, taslak, çocukların yaptığı resimler, çizgi film içeren bir resim&#10;&#10;Açıklama otomatik olarak oluşturuldu">
            <a:extLst>
              <a:ext uri="{FF2B5EF4-FFF2-40B4-BE49-F238E27FC236}">
                <a16:creationId xmlns:a16="http://schemas.microsoft.com/office/drawing/2014/main" id="{93A2A260-FBA8-D945-2373-ECE59FAB1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037" y="2112169"/>
            <a:ext cx="2286000" cy="2762250"/>
          </a:xfr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3FC889E-2445-1FF9-E3E4-60469E94A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CA6DFA6-CAF3-0B2B-9103-B092916AA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</a:t>
            </a:fld>
            <a:endParaRPr lang="en-US"/>
          </a:p>
        </p:txBody>
      </p:sp>
      <p:pic>
        <p:nvPicPr>
          <p:cNvPr id="7" name="Resim 6" descr="çizim, kırpıntı çizim, grafik, sanat içeren bir resim&#10;&#10;Açıklama otomatik olarak oluşturuldu">
            <a:extLst>
              <a:ext uri="{FF2B5EF4-FFF2-40B4-BE49-F238E27FC236}">
                <a16:creationId xmlns:a16="http://schemas.microsoft.com/office/drawing/2014/main" id="{5B8455B2-9EF9-88FC-7725-A2348A5BA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169" y="-72378"/>
            <a:ext cx="1790700" cy="2581275"/>
          </a:xfrm>
          <a:prstGeom prst="rect">
            <a:avLst/>
          </a:prstGeom>
        </p:spPr>
      </p:pic>
      <p:pic>
        <p:nvPicPr>
          <p:cNvPr id="8" name="Resim 7" descr="çizgi film, kırpıntı çizim, sanat, çizim içeren bir resim&#10;&#10;Açıklama otomatik olarak oluşturuldu">
            <a:extLst>
              <a:ext uri="{FF2B5EF4-FFF2-40B4-BE49-F238E27FC236}">
                <a16:creationId xmlns:a16="http://schemas.microsoft.com/office/drawing/2014/main" id="{D2809CAD-7A98-53AA-2C6F-783590F73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4686" y="3846219"/>
            <a:ext cx="2228850" cy="2514600"/>
          </a:xfrm>
          <a:prstGeom prst="rect">
            <a:avLst/>
          </a:prstGeom>
        </p:spPr>
      </p:pic>
      <p:pic>
        <p:nvPicPr>
          <p:cNvPr id="9" name="Resim 8" descr="çizim, kırpıntı çizim, çizgi film, sanat içeren bir resim&#10;&#10;Açıklama otomatik olarak oluşturuldu">
            <a:extLst>
              <a:ext uri="{FF2B5EF4-FFF2-40B4-BE49-F238E27FC236}">
                <a16:creationId xmlns:a16="http://schemas.microsoft.com/office/drawing/2014/main" id="{50F04C54-650B-0D8E-68CB-D296ED1E0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4677" y="4311944"/>
            <a:ext cx="2038350" cy="2505075"/>
          </a:xfrm>
          <a:prstGeom prst="rect">
            <a:avLst/>
          </a:prstGeom>
        </p:spPr>
      </p:pic>
      <p:pic>
        <p:nvPicPr>
          <p:cNvPr id="10" name="Resim 9" descr="kırpıntı çizim, çizim, giyim, sanat içeren bir resim&#10;&#10;Açıklama otomatik olarak oluşturuldu">
            <a:extLst>
              <a:ext uri="{FF2B5EF4-FFF2-40B4-BE49-F238E27FC236}">
                <a16:creationId xmlns:a16="http://schemas.microsoft.com/office/drawing/2014/main" id="{BC2343ED-2816-FEA0-F860-57688ADC3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1966" y="-160984"/>
            <a:ext cx="1733550" cy="2457450"/>
          </a:xfrm>
          <a:prstGeom prst="rect">
            <a:avLst/>
          </a:prstGeom>
        </p:spPr>
      </p:pic>
      <p:pic>
        <p:nvPicPr>
          <p:cNvPr id="11" name="Resim 10" descr="çizgi film, taslak, çizim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20EEC1ED-EBED-DACF-053C-30EDDAED2E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943" y="3670947"/>
            <a:ext cx="2019300" cy="2714625"/>
          </a:xfrm>
          <a:prstGeom prst="rect">
            <a:avLst/>
          </a:prstGeom>
        </p:spPr>
      </p:pic>
      <p:pic>
        <p:nvPicPr>
          <p:cNvPr id="12" name="Resim 11" descr="çizgi film, çocukların yaptığı resimler, kırpıntı çizim, sanat içeren bir resim&#10;&#10;Açıklama otomatik olarak oluşturuldu">
            <a:extLst>
              <a:ext uri="{FF2B5EF4-FFF2-40B4-BE49-F238E27FC236}">
                <a16:creationId xmlns:a16="http://schemas.microsoft.com/office/drawing/2014/main" id="{5A91FA28-0F66-4B4C-4BF4-50CFB9626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0237" y="-297450"/>
            <a:ext cx="2133600" cy="2466975"/>
          </a:xfrm>
          <a:prstGeom prst="rect">
            <a:avLst/>
          </a:prstGeom>
        </p:spPr>
      </p:pic>
      <p:pic>
        <p:nvPicPr>
          <p:cNvPr id="13" name="Resim 12" descr="çizgi film, çizim, kırpıntı çizim, tasarım içeren bir resim&#10;&#10;Açıklama otomatik olarak oluşturuldu">
            <a:extLst>
              <a:ext uri="{FF2B5EF4-FFF2-40B4-BE49-F238E27FC236}">
                <a16:creationId xmlns:a16="http://schemas.microsoft.com/office/drawing/2014/main" id="{68354194-1DBD-3E8C-18CB-D6A68A844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0473" y="-166569"/>
            <a:ext cx="2257425" cy="2600325"/>
          </a:xfrm>
          <a:prstGeom prst="rect">
            <a:avLst/>
          </a:prstGeom>
        </p:spPr>
      </p:pic>
      <p:pic>
        <p:nvPicPr>
          <p:cNvPr id="14" name="Resim 13" descr="çizgi film, çocukların yaptığı resimler, çizim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AE6506AA-8176-F46C-3732-3B4D8BE655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9744" y="-579084"/>
            <a:ext cx="1733550" cy="2371725"/>
          </a:xfrm>
          <a:prstGeom prst="rect">
            <a:avLst/>
          </a:prstGeom>
        </p:spPr>
      </p:pic>
      <p:pic>
        <p:nvPicPr>
          <p:cNvPr id="15" name="Resim 14" descr="kırpıntı çizim, çizim, sanat, çizgi film içeren bir resim&#10;&#10;Açıklama otomatik olarak oluşturuldu">
            <a:extLst>
              <a:ext uri="{FF2B5EF4-FFF2-40B4-BE49-F238E27FC236}">
                <a16:creationId xmlns:a16="http://schemas.microsoft.com/office/drawing/2014/main" id="{EEE155FE-C3F3-DC31-9B63-DCD1B02BB6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5010" y="3822"/>
            <a:ext cx="1771650" cy="2428875"/>
          </a:xfrm>
          <a:prstGeom prst="rect">
            <a:avLst/>
          </a:prstGeom>
        </p:spPr>
      </p:pic>
      <p:pic>
        <p:nvPicPr>
          <p:cNvPr id="16" name="Resim 15" descr="çizim, çizgi film, taslak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2EFA1274-1A9A-FB01-ACAA-08982A015F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4422" y="3493853"/>
            <a:ext cx="1676400" cy="2447925"/>
          </a:xfrm>
          <a:prstGeom prst="rect">
            <a:avLst/>
          </a:prstGeom>
        </p:spPr>
      </p:pic>
      <p:pic>
        <p:nvPicPr>
          <p:cNvPr id="17" name="Resim 16" descr="çizim, kırpıntı çizim, çizgi film, taslak içeren bir resim&#10;&#10;Açıklama otomatik olarak oluşturuldu">
            <a:extLst>
              <a:ext uri="{FF2B5EF4-FFF2-40B4-BE49-F238E27FC236}">
                <a16:creationId xmlns:a16="http://schemas.microsoft.com/office/drawing/2014/main" id="{8EC26646-AB73-5D50-4593-6C8381570A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54038" y="5304719"/>
            <a:ext cx="2124075" cy="2457450"/>
          </a:xfrm>
          <a:prstGeom prst="rect">
            <a:avLst/>
          </a:prstGeom>
        </p:spPr>
      </p:pic>
      <p:pic>
        <p:nvPicPr>
          <p:cNvPr id="18" name="Resim 17" descr="çizim, kırpıntı çizim, çocukların yaptığı resimler, çizgi film içeren bir resim&#10;&#10;Açıklama otomatik olarak oluşturuldu">
            <a:extLst>
              <a:ext uri="{FF2B5EF4-FFF2-40B4-BE49-F238E27FC236}">
                <a16:creationId xmlns:a16="http://schemas.microsoft.com/office/drawing/2014/main" id="{80BBFADD-5399-1A09-E89F-66F3AFD14B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1950" y="5135504"/>
            <a:ext cx="2162175" cy="2438400"/>
          </a:xfrm>
          <a:prstGeom prst="rect">
            <a:avLst/>
          </a:prstGeom>
        </p:spPr>
      </p:pic>
      <p:pic>
        <p:nvPicPr>
          <p:cNvPr id="19" name="Resim 18" descr="çizim, kırpıntı çizim, taslak, çizgi film içeren bir resim&#10;&#10;Açıklama otomatik olarak oluşturuldu">
            <a:extLst>
              <a:ext uri="{FF2B5EF4-FFF2-40B4-BE49-F238E27FC236}">
                <a16:creationId xmlns:a16="http://schemas.microsoft.com/office/drawing/2014/main" id="{4CC469C5-3A70-00CB-89E0-465AC613B6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48345" y="2242667"/>
            <a:ext cx="1762125" cy="2447925"/>
          </a:xfrm>
          <a:prstGeom prst="rect">
            <a:avLst/>
          </a:prstGeom>
        </p:spPr>
      </p:pic>
      <p:pic>
        <p:nvPicPr>
          <p:cNvPr id="20" name="Resim 19" descr="kırpıntı çizim, grafik, siluet, sanat içeren bir resim&#10;&#10;Açıklama otomatik olarak oluşturuldu">
            <a:extLst>
              <a:ext uri="{FF2B5EF4-FFF2-40B4-BE49-F238E27FC236}">
                <a16:creationId xmlns:a16="http://schemas.microsoft.com/office/drawing/2014/main" id="{BD3A00E0-4587-5A1D-D0D3-2883C50CEF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81545" y="4472105"/>
            <a:ext cx="2371725" cy="2466975"/>
          </a:xfrm>
          <a:prstGeom prst="rect">
            <a:avLst/>
          </a:prstGeom>
        </p:spPr>
      </p:pic>
      <p:pic>
        <p:nvPicPr>
          <p:cNvPr id="21" name="Resim 20" descr="çizim, taslak, sanat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9DB17218-BAD1-99BC-4D2D-B1351E4D17A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57175" y="1023761"/>
            <a:ext cx="2038350" cy="2552700"/>
          </a:xfrm>
          <a:prstGeom prst="rect">
            <a:avLst/>
          </a:prstGeom>
        </p:spPr>
      </p:pic>
      <p:pic>
        <p:nvPicPr>
          <p:cNvPr id="22" name="Resim 21" descr="çizim, çizgi film, taslak, sanat içeren bir resim&#10;&#10;Açıklama otomatik olarak oluşturuldu">
            <a:extLst>
              <a:ext uri="{FF2B5EF4-FFF2-40B4-BE49-F238E27FC236}">
                <a16:creationId xmlns:a16="http://schemas.microsoft.com/office/drawing/2014/main" id="{21591979-5314-9065-BC62-295453529C0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13795" y="55386"/>
            <a:ext cx="1581150" cy="2457450"/>
          </a:xfrm>
          <a:prstGeom prst="rect">
            <a:avLst/>
          </a:prstGeom>
        </p:spPr>
      </p:pic>
      <p:pic>
        <p:nvPicPr>
          <p:cNvPr id="23" name="Resim 22" descr="çizim, çocukların yaptığı resimler, çizgi film, taslak içeren bir resim&#10;&#10;Açıklama otomatik olarak oluşturuldu">
            <a:extLst>
              <a:ext uri="{FF2B5EF4-FFF2-40B4-BE49-F238E27FC236}">
                <a16:creationId xmlns:a16="http://schemas.microsoft.com/office/drawing/2014/main" id="{6069CCC1-B614-DE93-5027-1C88B254B2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55351" y="210903"/>
            <a:ext cx="2943225" cy="2409825"/>
          </a:xfrm>
          <a:prstGeom prst="rect">
            <a:avLst/>
          </a:prstGeom>
        </p:spPr>
      </p:pic>
      <p:pic>
        <p:nvPicPr>
          <p:cNvPr id="24" name="Resim 23" descr="çizim, kırpıntı çizim, çizgi film, taslak içeren bir resim&#10;&#10;Açıklama otomatik olarak oluşturuldu">
            <a:extLst>
              <a:ext uri="{FF2B5EF4-FFF2-40B4-BE49-F238E27FC236}">
                <a16:creationId xmlns:a16="http://schemas.microsoft.com/office/drawing/2014/main" id="{DCAF3D51-167D-C817-4216-0F13245CF4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74530" y="360833"/>
            <a:ext cx="2200275" cy="2505075"/>
          </a:xfrm>
          <a:prstGeom prst="rect">
            <a:avLst/>
          </a:prstGeom>
        </p:spPr>
      </p:pic>
      <p:pic>
        <p:nvPicPr>
          <p:cNvPr id="25" name="Resim 24" descr="çizgi film, sanat, çizim, macenta içeren bir resim&#10;&#10;Açıklama otomatik olarak oluşturuldu">
            <a:extLst>
              <a:ext uri="{FF2B5EF4-FFF2-40B4-BE49-F238E27FC236}">
                <a16:creationId xmlns:a16="http://schemas.microsoft.com/office/drawing/2014/main" id="{275FD5FA-C9E8-7D24-4675-F22FDA4C081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84489" y="5173133"/>
            <a:ext cx="1990725" cy="2438400"/>
          </a:xfrm>
          <a:prstGeom prst="rect">
            <a:avLst/>
          </a:prstGeom>
        </p:spPr>
      </p:pic>
      <p:pic>
        <p:nvPicPr>
          <p:cNvPr id="26" name="Resim 25" descr="çizgi film, çizim, kırpıntı çizim, sanat içeren bir resim&#10;&#10;Açıklama otomatik olarak oluşturuldu">
            <a:extLst>
              <a:ext uri="{FF2B5EF4-FFF2-40B4-BE49-F238E27FC236}">
                <a16:creationId xmlns:a16="http://schemas.microsoft.com/office/drawing/2014/main" id="{EDD18148-E397-2422-3BFB-22BBFBFAA8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11659" y="4387439"/>
            <a:ext cx="2581275" cy="2466975"/>
          </a:xfrm>
          <a:prstGeom prst="rect">
            <a:avLst/>
          </a:prstGeom>
        </p:spPr>
      </p:pic>
      <p:pic>
        <p:nvPicPr>
          <p:cNvPr id="27" name="Resim 26" descr="çizim, kırpıntı çizim, taslak, sanat içeren bir resim&#10;&#10;Açıklama otomatik olarak oluşturuldu">
            <a:extLst>
              <a:ext uri="{FF2B5EF4-FFF2-40B4-BE49-F238E27FC236}">
                <a16:creationId xmlns:a16="http://schemas.microsoft.com/office/drawing/2014/main" id="{DF6CBC54-EA45-9E70-B3E5-FC36B5C35F7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29432" y="4815534"/>
            <a:ext cx="2647950" cy="2457450"/>
          </a:xfrm>
          <a:prstGeom prst="rect">
            <a:avLst/>
          </a:prstGeom>
        </p:spPr>
      </p:pic>
      <p:pic>
        <p:nvPicPr>
          <p:cNvPr id="28" name="Resim 27" descr="kırpıntı çizim, çizim, çizgi film, taslak içeren bir resim&#10;&#10;Açıklama otomatik olarak oluşturuldu">
            <a:extLst>
              <a:ext uri="{FF2B5EF4-FFF2-40B4-BE49-F238E27FC236}">
                <a16:creationId xmlns:a16="http://schemas.microsoft.com/office/drawing/2014/main" id="{A30DB106-7156-5CE8-E316-C1BB31C7506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41740" y="2787474"/>
            <a:ext cx="2124075" cy="2581275"/>
          </a:xfrm>
          <a:prstGeom prst="rect">
            <a:avLst/>
          </a:prstGeom>
        </p:spPr>
      </p:pic>
      <p:pic>
        <p:nvPicPr>
          <p:cNvPr id="29" name="Resim 28" descr="tasarım, sanat, çizim içeren bir resim&#10;&#10;Açıklama otomatik olarak oluşturuldu">
            <a:extLst>
              <a:ext uri="{FF2B5EF4-FFF2-40B4-BE49-F238E27FC236}">
                <a16:creationId xmlns:a16="http://schemas.microsoft.com/office/drawing/2014/main" id="{288301CA-8EFC-9B52-AD79-567C4620539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694040" y="53622"/>
            <a:ext cx="1571625" cy="2743200"/>
          </a:xfrm>
          <a:prstGeom prst="rect">
            <a:avLst/>
          </a:prstGeom>
        </p:spPr>
      </p:pic>
      <p:pic>
        <p:nvPicPr>
          <p:cNvPr id="30" name="Resim 29" descr="taslak, çizgi film, çizim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7106EC56-C8CF-3E0E-3A86-6D8743D11DF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67268" y="2172053"/>
            <a:ext cx="1390650" cy="2457450"/>
          </a:xfrm>
          <a:prstGeom prst="rect">
            <a:avLst/>
          </a:prstGeom>
        </p:spPr>
      </p:pic>
      <p:pic>
        <p:nvPicPr>
          <p:cNvPr id="31" name="Resim 30" descr="kırpıntı çizim, taslak, çizgi film, çizim içeren bir resim&#10;&#10;Açıklama otomatik olarak oluşturuldu">
            <a:extLst>
              <a:ext uri="{FF2B5EF4-FFF2-40B4-BE49-F238E27FC236}">
                <a16:creationId xmlns:a16="http://schemas.microsoft.com/office/drawing/2014/main" id="{22D624F3-D611-4B0B-DF90-B6E377EDACF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63673" y="459905"/>
            <a:ext cx="1666875" cy="2457450"/>
          </a:xfrm>
          <a:prstGeom prst="rect">
            <a:avLst/>
          </a:prstGeom>
        </p:spPr>
      </p:pic>
      <p:pic>
        <p:nvPicPr>
          <p:cNvPr id="32" name="Resim 31" descr="kırpıntı çizim, çizgi film, grafik, sanat içeren bir resim&#10;&#10;Açıklama otomatik olarak oluşturuldu">
            <a:extLst>
              <a:ext uri="{FF2B5EF4-FFF2-40B4-BE49-F238E27FC236}">
                <a16:creationId xmlns:a16="http://schemas.microsoft.com/office/drawing/2014/main" id="{E959732D-75EE-6348-22F6-D63CD47C045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40918" y="558506"/>
            <a:ext cx="2257425" cy="2486025"/>
          </a:xfrm>
          <a:prstGeom prst="rect">
            <a:avLst/>
          </a:prstGeom>
        </p:spPr>
      </p:pic>
      <p:pic>
        <p:nvPicPr>
          <p:cNvPr id="33" name="Resim 32" descr="çizgi film, mor içeren bir resim&#10;&#10;Açıklama otomatik olarak oluşturuldu">
            <a:extLst>
              <a:ext uri="{FF2B5EF4-FFF2-40B4-BE49-F238E27FC236}">
                <a16:creationId xmlns:a16="http://schemas.microsoft.com/office/drawing/2014/main" id="{FBDE4961-65A1-E510-EF5D-65D04705D3A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692099" y="1955800"/>
            <a:ext cx="2647950" cy="2438400"/>
          </a:xfrm>
          <a:prstGeom prst="rect">
            <a:avLst/>
          </a:prstGeom>
        </p:spPr>
      </p:pic>
      <p:pic>
        <p:nvPicPr>
          <p:cNvPr id="34" name="Resim 33" descr="çizim, çizgi film, taslak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DC97CA93-48FB-4B05-7857-D3DFD388C74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36096" y="3422885"/>
            <a:ext cx="1676400" cy="2514600"/>
          </a:xfrm>
          <a:prstGeom prst="rect">
            <a:avLst/>
          </a:prstGeom>
        </p:spPr>
      </p:pic>
      <p:pic>
        <p:nvPicPr>
          <p:cNvPr id="35" name="Resim 34" descr="metin, çizgi film, çizim, sanat içeren bir resim&#10;&#10;Açıklama otomatik olarak oluşturuldu">
            <a:extLst>
              <a:ext uri="{FF2B5EF4-FFF2-40B4-BE49-F238E27FC236}">
                <a16:creationId xmlns:a16="http://schemas.microsoft.com/office/drawing/2014/main" id="{2CDFE1DF-DFD6-80E1-235D-B038FFA918C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070166" y="4439237"/>
            <a:ext cx="1743075" cy="2457450"/>
          </a:xfrm>
          <a:prstGeom prst="rect">
            <a:avLst/>
          </a:prstGeom>
        </p:spPr>
      </p:pic>
      <p:pic>
        <p:nvPicPr>
          <p:cNvPr id="36" name="Resim 35" descr="kırpıntı çizim, çizim, sanat, çizgi film içeren bir resim&#10;&#10;Açıklama otomatik olarak oluşturuldu">
            <a:extLst>
              <a:ext uri="{FF2B5EF4-FFF2-40B4-BE49-F238E27FC236}">
                <a16:creationId xmlns:a16="http://schemas.microsoft.com/office/drawing/2014/main" id="{AFD19D98-57C5-86EB-9862-7E7984B5D9A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42658" y="2684815"/>
            <a:ext cx="1657350" cy="2447925"/>
          </a:xfrm>
          <a:prstGeom prst="rect">
            <a:avLst/>
          </a:prstGeom>
        </p:spPr>
      </p:pic>
      <p:pic>
        <p:nvPicPr>
          <p:cNvPr id="37" name="Resim 36" descr="çizim, taslak, kırpıntı çizim, grafik içeren bir resim&#10;&#10;Açıklama otomatik olarak oluşturuldu">
            <a:extLst>
              <a:ext uri="{FF2B5EF4-FFF2-40B4-BE49-F238E27FC236}">
                <a16:creationId xmlns:a16="http://schemas.microsoft.com/office/drawing/2014/main" id="{5B9A8626-0741-5A94-F7D6-346933EB59A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727480" y="2369021"/>
            <a:ext cx="2400300" cy="2552700"/>
          </a:xfrm>
          <a:prstGeom prst="rect">
            <a:avLst/>
          </a:prstGeom>
        </p:spPr>
      </p:pic>
      <p:sp>
        <p:nvSpPr>
          <p:cNvPr id="38" name="Metin kutusu 37">
            <a:extLst>
              <a:ext uri="{FF2B5EF4-FFF2-40B4-BE49-F238E27FC236}">
                <a16:creationId xmlns:a16="http://schemas.microsoft.com/office/drawing/2014/main" id="{E21B5DDD-B749-5C87-22EB-8E0242369AD8}"/>
              </a:ext>
            </a:extLst>
          </p:cNvPr>
          <p:cNvSpPr txBox="1"/>
          <p:nvPr/>
        </p:nvSpPr>
        <p:spPr>
          <a:xfrm>
            <a:off x="2251328" y="1989192"/>
            <a:ext cx="7304269" cy="21236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6600" b="1" dirty="0">
                <a:solidFill>
                  <a:srgbClr val="000000"/>
                </a:solidFill>
                <a:cs typeface="Calibri"/>
              </a:rPr>
              <a:t>Oyun Endüstrisinde Roller</a:t>
            </a:r>
            <a:endParaRPr lang="tr-TR"/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ECC3F9A2-374F-3F9F-6152-44EB4B69C3AC}"/>
              </a:ext>
            </a:extLst>
          </p:cNvPr>
          <p:cNvSpPr txBox="1"/>
          <p:nvPr/>
        </p:nvSpPr>
        <p:spPr>
          <a:xfrm>
            <a:off x="4873036" y="4195703"/>
            <a:ext cx="2220149" cy="523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2800" b="1" dirty="0">
                <a:solidFill>
                  <a:srgbClr val="000000"/>
                </a:solidFill>
                <a:cs typeface="Calibri"/>
              </a:rPr>
              <a:t>Sena Kurubaş</a:t>
            </a:r>
          </a:p>
        </p:txBody>
      </p:sp>
    </p:spTree>
    <p:extLst>
      <p:ext uri="{BB962C8B-B14F-4D97-AF65-F5344CB8AC3E}">
        <p14:creationId xmlns:p14="http://schemas.microsoft.com/office/powerpoint/2010/main" val="376998873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3FEFB99-DF02-4074-979F-B369C314F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4FAB801-4B88-8C12-B062-2D0C5E809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1133" y="4115015"/>
            <a:ext cx="3921697" cy="799032"/>
          </a:xfrm>
          <a:solidFill>
            <a:schemeClr val="tx1"/>
          </a:solidFill>
          <a:ln>
            <a:solidFill>
              <a:srgbClr val="7030A0"/>
            </a:solidFill>
          </a:ln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Oyun </a:t>
            </a:r>
            <a:r>
              <a:rPr lang="en-US" sz="2000" kern="120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motorunu</a:t>
            </a:r>
            <a:r>
              <a:rPr lang="en-US" sz="200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oyun</a:t>
            </a:r>
            <a:r>
              <a:rPr lang="en-US" sz="200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motorunun</a:t>
            </a:r>
            <a:r>
              <a:rPr lang="en-US" sz="200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eklentilerini</a:t>
            </a:r>
            <a:r>
              <a:rPr lang="en-US" sz="200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ve</a:t>
            </a:r>
            <a:r>
              <a:rPr lang="en-US" sz="200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oyunu</a:t>
            </a:r>
            <a:r>
              <a:rPr lang="en-US" sz="200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programlar</a:t>
            </a:r>
            <a:r>
              <a:rPr lang="en-US" sz="200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.</a:t>
            </a:r>
            <a:endParaRPr lang="en-US" sz="2000" kern="1200">
              <a:solidFill>
                <a:srgbClr val="000000"/>
              </a:solidFill>
              <a:latin typeface="+mn-lt"/>
              <a:cs typeface="Calibri"/>
            </a:endParaRPr>
          </a:p>
        </p:txBody>
      </p:sp>
      <p:pic>
        <p:nvPicPr>
          <p:cNvPr id="6" name="Resim 5" descr="taslak, çizgi film, çizim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22DF6FA9-F3A5-05BE-F62E-D9F8EACF9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996" r="-1" b="35414"/>
          <a:stretch/>
        </p:blipFill>
        <p:spPr>
          <a:xfrm>
            <a:off x="4966006" y="198381"/>
            <a:ext cx="3765946" cy="376594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Resim 6" descr="kırpıntı çizim, taslak, çizgi film, çizim içeren bir resim&#10;&#10;Açıklama otomatik olarak oluşturuldu">
            <a:extLst>
              <a:ext uri="{FF2B5EF4-FFF2-40B4-BE49-F238E27FC236}">
                <a16:creationId xmlns:a16="http://schemas.microsoft.com/office/drawing/2014/main" id="{4289A31A-3E91-FB40-6FA0-55C5B70F59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1701" r="-1" b="37366"/>
          <a:stretch/>
        </p:blipFill>
        <p:spPr>
          <a:xfrm>
            <a:off x="1199083" y="10"/>
            <a:ext cx="4125131" cy="2489417"/>
          </a:xfrm>
          <a:custGeom>
            <a:avLst/>
            <a:gdLst/>
            <a:ahLst/>
            <a:cxnLst/>
            <a:rect l="l" t="t" r="r" b="b"/>
            <a:pathLst>
              <a:path w="4125131" h="2489417">
                <a:moveTo>
                  <a:pt x="44777" y="0"/>
                </a:moveTo>
                <a:lnTo>
                  <a:pt x="4080354" y="0"/>
                </a:lnTo>
                <a:lnTo>
                  <a:pt x="4083227" y="11173"/>
                </a:lnTo>
                <a:cubicBezTo>
                  <a:pt x="4110702" y="145441"/>
                  <a:pt x="4125131" y="284462"/>
                  <a:pt x="4125131" y="426852"/>
                </a:cubicBezTo>
                <a:cubicBezTo>
                  <a:pt x="4125131" y="1565976"/>
                  <a:pt x="3201689" y="2489417"/>
                  <a:pt x="2062565" y="2489417"/>
                </a:cubicBezTo>
                <a:cubicBezTo>
                  <a:pt x="923442" y="2489417"/>
                  <a:pt x="0" y="1565976"/>
                  <a:pt x="0" y="426852"/>
                </a:cubicBezTo>
                <a:cubicBezTo>
                  <a:pt x="0" y="284462"/>
                  <a:pt x="14429" y="145441"/>
                  <a:pt x="41904" y="11173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Resim 7" descr="kırpıntı çizim, çizgi film, grafik, sanat içeren bir resim&#10;&#10;Açıklama otomatik olarak oluşturuldu">
            <a:extLst>
              <a:ext uri="{FF2B5EF4-FFF2-40B4-BE49-F238E27FC236}">
                <a16:creationId xmlns:a16="http://schemas.microsoft.com/office/drawing/2014/main" id="{3BB770BC-B946-0016-FAD0-0275266F76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469" r="3640" b="2"/>
          <a:stretch/>
        </p:blipFill>
        <p:spPr>
          <a:xfrm>
            <a:off x="-7" y="2090403"/>
            <a:ext cx="4151360" cy="4767590"/>
          </a:xfrm>
          <a:custGeom>
            <a:avLst/>
            <a:gdLst/>
            <a:ahLst/>
            <a:cxnLst/>
            <a:rect l="l" t="t" r="r" b="b"/>
            <a:pathLst>
              <a:path w="4231752" h="4859916">
                <a:moveTo>
                  <a:pt x="1051869" y="0"/>
                </a:moveTo>
                <a:cubicBezTo>
                  <a:pt x="2808070" y="0"/>
                  <a:pt x="4231752" y="1423682"/>
                  <a:pt x="4231752" y="3179883"/>
                </a:cubicBezTo>
                <a:cubicBezTo>
                  <a:pt x="4231752" y="3728696"/>
                  <a:pt x="4092721" y="4245036"/>
                  <a:pt x="3847958" y="4695604"/>
                </a:cubicBezTo>
                <a:lnTo>
                  <a:pt x="3748135" y="4859916"/>
                </a:lnTo>
                <a:lnTo>
                  <a:pt x="0" y="4859916"/>
                </a:lnTo>
                <a:lnTo>
                  <a:pt x="0" y="181856"/>
                </a:lnTo>
                <a:lnTo>
                  <a:pt x="106268" y="142962"/>
                </a:lnTo>
                <a:cubicBezTo>
                  <a:pt x="404983" y="50052"/>
                  <a:pt x="722581" y="0"/>
                  <a:pt x="1051869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690E963-1C95-47AD-B5D6-1D75F938E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6008" y="178095"/>
            <a:ext cx="3806641" cy="3806637"/>
            <a:chOff x="4966008" y="178095"/>
            <a:chExt cx="3806641" cy="38066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015C684-F358-4950-AC5D-B07CC800F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7" y="297799"/>
              <a:ext cx="3707369" cy="3567230"/>
            </a:xfrm>
            <a:custGeom>
              <a:avLst/>
              <a:gdLst>
                <a:gd name="connsiteX0" fmla="*/ 3016472 w 5391150"/>
                <a:gd name="connsiteY0" fmla="*/ 571500 h 5123497"/>
                <a:gd name="connsiteX1" fmla="*/ 3774758 w 5391150"/>
                <a:gd name="connsiteY1" fmla="*/ 729234 h 5123497"/>
                <a:gd name="connsiteX2" fmla="*/ 4324255 w 5391150"/>
                <a:gd name="connsiteY2" fmla="*/ 1153573 h 5123497"/>
                <a:gd name="connsiteX3" fmla="*/ 4819650 w 5391150"/>
                <a:gd name="connsiteY3" fmla="*/ 2684336 h 5123497"/>
                <a:gd name="connsiteX4" fmla="*/ 4609719 w 5391150"/>
                <a:gd name="connsiteY4" fmla="*/ 3278029 h 5123497"/>
                <a:gd name="connsiteX5" fmla="*/ 3943350 w 5391150"/>
                <a:gd name="connsiteY5" fmla="*/ 3869912 h 5123497"/>
                <a:gd name="connsiteX6" fmla="*/ 3792760 w 5391150"/>
                <a:gd name="connsiteY6" fmla="*/ 3986594 h 5123497"/>
                <a:gd name="connsiteX7" fmla="*/ 3182779 w 5391150"/>
                <a:gd name="connsiteY7" fmla="*/ 4406551 h 5123497"/>
                <a:gd name="connsiteX8" fmla="*/ 2617946 w 5391150"/>
                <a:gd name="connsiteY8" fmla="*/ 4551998 h 5123497"/>
                <a:gd name="connsiteX9" fmla="*/ 1739837 w 5391150"/>
                <a:gd name="connsiteY9" fmla="*/ 4323588 h 5123497"/>
                <a:gd name="connsiteX10" fmla="*/ 1071944 w 5391150"/>
                <a:gd name="connsiteY10" fmla="*/ 3641789 h 5123497"/>
                <a:gd name="connsiteX11" fmla="*/ 896874 w 5391150"/>
                <a:gd name="connsiteY11" fmla="*/ 3395567 h 5123497"/>
                <a:gd name="connsiteX12" fmla="*/ 571500 w 5391150"/>
                <a:gd name="connsiteY12" fmla="*/ 2684336 h 5123497"/>
                <a:gd name="connsiteX13" fmla="*/ 768572 w 5391150"/>
                <a:gd name="connsiteY13" fmla="*/ 1901571 h 5123497"/>
                <a:gd name="connsiteX14" fmla="*/ 1318546 w 5391150"/>
                <a:gd name="connsiteY14" fmla="*/ 1220153 h 5123497"/>
                <a:gd name="connsiteX15" fmla="*/ 2118646 w 5391150"/>
                <a:gd name="connsiteY15" fmla="*/ 744284 h 5123497"/>
                <a:gd name="connsiteX16" fmla="*/ 3016472 w 5391150"/>
                <a:gd name="connsiteY16" fmla="*/ 571500 h 5123497"/>
                <a:gd name="connsiteX17" fmla="*/ 3016472 w 5391150"/>
                <a:gd name="connsiteY17" fmla="*/ 0 h 5123497"/>
                <a:gd name="connsiteX18" fmla="*/ 0 w 5391150"/>
                <a:gd name="connsiteY18" fmla="*/ 2684336 h 5123497"/>
                <a:gd name="connsiteX19" fmla="*/ 599027 w 5391150"/>
                <a:gd name="connsiteY19" fmla="*/ 3962591 h 5123497"/>
                <a:gd name="connsiteX20" fmla="*/ 2617946 w 5391150"/>
                <a:gd name="connsiteY20" fmla="*/ 5123498 h 5123497"/>
                <a:gd name="connsiteX21" fmla="*/ 4144709 w 5391150"/>
                <a:gd name="connsiteY21" fmla="*/ 4436840 h 5123497"/>
                <a:gd name="connsiteX22" fmla="*/ 5391150 w 5391150"/>
                <a:gd name="connsiteY22" fmla="*/ 2684336 h 5123497"/>
                <a:gd name="connsiteX23" fmla="*/ 3016472 w 5391150"/>
                <a:gd name="connsiteY23" fmla="*/ 0 h 5123497"/>
                <a:gd name="connsiteX24" fmla="*/ 3016472 w 5391150"/>
                <a:gd name="connsiteY24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1150" h="5123497">
                  <a:moveTo>
                    <a:pt x="3016472" y="571500"/>
                  </a:moveTo>
                  <a:cubicBezTo>
                    <a:pt x="3294316" y="571500"/>
                    <a:pt x="3549491" y="624554"/>
                    <a:pt x="3774758" y="729234"/>
                  </a:cubicBezTo>
                  <a:cubicBezTo>
                    <a:pt x="3985165" y="826961"/>
                    <a:pt x="4169950" y="969740"/>
                    <a:pt x="4324255" y="1153573"/>
                  </a:cubicBezTo>
                  <a:cubicBezTo>
                    <a:pt x="4643723" y="1534287"/>
                    <a:pt x="4819650" y="2077974"/>
                    <a:pt x="4819650" y="2684336"/>
                  </a:cubicBezTo>
                  <a:cubicBezTo>
                    <a:pt x="4819650" y="2915317"/>
                    <a:pt x="4756881" y="3092863"/>
                    <a:pt x="4609719" y="3278029"/>
                  </a:cubicBezTo>
                  <a:cubicBezTo>
                    <a:pt x="4450080" y="3478911"/>
                    <a:pt x="4203954" y="3668840"/>
                    <a:pt x="3943350" y="3869912"/>
                  </a:cubicBezTo>
                  <a:cubicBezTo>
                    <a:pt x="3894296" y="3907727"/>
                    <a:pt x="3843623" y="3946875"/>
                    <a:pt x="3792760" y="3986594"/>
                  </a:cubicBezTo>
                  <a:cubicBezTo>
                    <a:pt x="3575876" y="4156043"/>
                    <a:pt x="3380328" y="4304634"/>
                    <a:pt x="3182779" y="4406551"/>
                  </a:cubicBezTo>
                  <a:cubicBezTo>
                    <a:pt x="2990374" y="4505802"/>
                    <a:pt x="2810923" y="4551998"/>
                    <a:pt x="2617946" y="4551998"/>
                  </a:cubicBezTo>
                  <a:cubicBezTo>
                    <a:pt x="2277904" y="4551998"/>
                    <a:pt x="1990630" y="4477322"/>
                    <a:pt x="1739837" y="4323588"/>
                  </a:cubicBezTo>
                  <a:cubicBezTo>
                    <a:pt x="1503236" y="4178618"/>
                    <a:pt x="1284827" y="3955542"/>
                    <a:pt x="1071944" y="3641789"/>
                  </a:cubicBezTo>
                  <a:cubicBezTo>
                    <a:pt x="1011746" y="3553111"/>
                    <a:pt x="953357" y="3473006"/>
                    <a:pt x="896874" y="3395567"/>
                  </a:cubicBezTo>
                  <a:cubicBezTo>
                    <a:pt x="671227" y="3086195"/>
                    <a:pt x="571500" y="2938653"/>
                    <a:pt x="571500" y="2684336"/>
                  </a:cubicBezTo>
                  <a:cubicBezTo>
                    <a:pt x="571500" y="2418207"/>
                    <a:pt x="637794" y="2154841"/>
                    <a:pt x="768572" y="1901571"/>
                  </a:cubicBezTo>
                  <a:cubicBezTo>
                    <a:pt x="895922" y="1654969"/>
                    <a:pt x="1086041" y="1419320"/>
                    <a:pt x="1318546" y="1220153"/>
                  </a:cubicBezTo>
                  <a:cubicBezTo>
                    <a:pt x="1551337" y="1020699"/>
                    <a:pt x="1828038" y="856107"/>
                    <a:pt x="2118646" y="744284"/>
                  </a:cubicBezTo>
                  <a:cubicBezTo>
                    <a:pt x="2412397" y="631222"/>
                    <a:pt x="2722912" y="571500"/>
                    <a:pt x="3016472" y="57150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997ABC0-08BD-4A6F-8238-C14E24903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7" y="297799"/>
              <a:ext cx="3707369" cy="3567230"/>
            </a:xfrm>
            <a:custGeom>
              <a:avLst/>
              <a:gdLst>
                <a:gd name="connsiteX0" fmla="*/ 3016472 w 5391150"/>
                <a:gd name="connsiteY0" fmla="*/ 476250 h 5123497"/>
                <a:gd name="connsiteX1" fmla="*/ 3814953 w 5391150"/>
                <a:gd name="connsiteY1" fmla="*/ 642842 h 5123497"/>
                <a:gd name="connsiteX2" fmla="*/ 4397312 w 5391150"/>
                <a:gd name="connsiteY2" fmla="*/ 1092327 h 5123497"/>
                <a:gd name="connsiteX3" fmla="*/ 4914900 w 5391150"/>
                <a:gd name="connsiteY3" fmla="*/ 2684336 h 5123497"/>
                <a:gd name="connsiteX4" fmla="*/ 4684300 w 5391150"/>
                <a:gd name="connsiteY4" fmla="*/ 3337275 h 5123497"/>
                <a:gd name="connsiteX5" fmla="*/ 4001548 w 5391150"/>
                <a:gd name="connsiteY5" fmla="*/ 3945255 h 5123497"/>
                <a:gd name="connsiteX6" fmla="*/ 3851434 w 5391150"/>
                <a:gd name="connsiteY6" fmla="*/ 4061555 h 5123497"/>
                <a:gd name="connsiteX7" fmla="*/ 2617946 w 5391150"/>
                <a:gd name="connsiteY7" fmla="*/ 4647248 h 5123497"/>
                <a:gd name="connsiteX8" fmla="*/ 993077 w 5391150"/>
                <a:gd name="connsiteY8" fmla="*/ 3695224 h 5123497"/>
                <a:gd name="connsiteX9" fmla="*/ 819912 w 5391150"/>
                <a:gd name="connsiteY9" fmla="*/ 3451670 h 5123497"/>
                <a:gd name="connsiteX10" fmla="*/ 476250 w 5391150"/>
                <a:gd name="connsiteY10" fmla="*/ 2684336 h 5123497"/>
                <a:gd name="connsiteX11" fmla="*/ 683895 w 5391150"/>
                <a:gd name="connsiteY11" fmla="*/ 1857947 h 5123497"/>
                <a:gd name="connsiteX12" fmla="*/ 1256538 w 5391150"/>
                <a:gd name="connsiteY12" fmla="*/ 1147858 h 5123497"/>
                <a:gd name="connsiteX13" fmla="*/ 2084451 w 5391150"/>
                <a:gd name="connsiteY13" fmla="*/ 655415 h 5123497"/>
                <a:gd name="connsiteX14" fmla="*/ 3016472 w 5391150"/>
                <a:gd name="connsiteY14" fmla="*/ 476250 h 5123497"/>
                <a:gd name="connsiteX15" fmla="*/ 3016472 w 5391150"/>
                <a:gd name="connsiteY15" fmla="*/ 0 h 5123497"/>
                <a:gd name="connsiteX16" fmla="*/ 0 w 5391150"/>
                <a:gd name="connsiteY16" fmla="*/ 2684336 h 5123497"/>
                <a:gd name="connsiteX17" fmla="*/ 599027 w 5391150"/>
                <a:gd name="connsiteY17" fmla="*/ 3962591 h 5123497"/>
                <a:gd name="connsiteX18" fmla="*/ 2617946 w 5391150"/>
                <a:gd name="connsiteY18" fmla="*/ 5123498 h 5123497"/>
                <a:gd name="connsiteX19" fmla="*/ 4144709 w 5391150"/>
                <a:gd name="connsiteY19" fmla="*/ 4436840 h 5123497"/>
                <a:gd name="connsiteX20" fmla="*/ 5391150 w 5391150"/>
                <a:gd name="connsiteY20" fmla="*/ 2684336 h 5123497"/>
                <a:gd name="connsiteX21" fmla="*/ 3016472 w 5391150"/>
                <a:gd name="connsiteY21" fmla="*/ 0 h 5123497"/>
                <a:gd name="connsiteX22" fmla="*/ 3016472 w 5391150"/>
                <a:gd name="connsiteY22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91150" h="5123497">
                  <a:moveTo>
                    <a:pt x="3016472" y="476250"/>
                  </a:moveTo>
                  <a:cubicBezTo>
                    <a:pt x="3308318" y="476250"/>
                    <a:pt x="3576923" y="532352"/>
                    <a:pt x="3814953" y="642842"/>
                  </a:cubicBezTo>
                  <a:cubicBezTo>
                    <a:pt x="4038029" y="746474"/>
                    <a:pt x="4233958" y="897731"/>
                    <a:pt x="4397312" y="1092327"/>
                  </a:cubicBezTo>
                  <a:cubicBezTo>
                    <a:pt x="4731068" y="1490186"/>
                    <a:pt x="4914900" y="2055590"/>
                    <a:pt x="4914900" y="2684336"/>
                  </a:cubicBezTo>
                  <a:cubicBezTo>
                    <a:pt x="4914900" y="2935224"/>
                    <a:pt x="4843749" y="3136583"/>
                    <a:pt x="4684300" y="3337275"/>
                  </a:cubicBezTo>
                  <a:cubicBezTo>
                    <a:pt x="4517517" y="3547205"/>
                    <a:pt x="4266915" y="3740563"/>
                    <a:pt x="4001548" y="3945255"/>
                  </a:cubicBezTo>
                  <a:cubicBezTo>
                    <a:pt x="3952589" y="3982974"/>
                    <a:pt x="3902012" y="4022027"/>
                    <a:pt x="3851434" y="4061555"/>
                  </a:cubicBezTo>
                  <a:cubicBezTo>
                    <a:pt x="3398711" y="4415314"/>
                    <a:pt x="3068288" y="4647248"/>
                    <a:pt x="2617946" y="4647248"/>
                  </a:cubicBezTo>
                  <a:cubicBezTo>
                    <a:pt x="1931765" y="4647248"/>
                    <a:pt x="1445800" y="4362545"/>
                    <a:pt x="993077" y="3695224"/>
                  </a:cubicBezTo>
                  <a:cubicBezTo>
                    <a:pt x="933831" y="3607880"/>
                    <a:pt x="875919" y="3528441"/>
                    <a:pt x="819912" y="3451670"/>
                  </a:cubicBezTo>
                  <a:cubicBezTo>
                    <a:pt x="587788" y="3133439"/>
                    <a:pt x="476250" y="2967895"/>
                    <a:pt x="476250" y="2684336"/>
                  </a:cubicBezTo>
                  <a:cubicBezTo>
                    <a:pt x="476250" y="2402872"/>
                    <a:pt x="546164" y="2124837"/>
                    <a:pt x="683895" y="1857947"/>
                  </a:cubicBezTo>
                  <a:cubicBezTo>
                    <a:pt x="818674" y="1596866"/>
                    <a:pt x="1011365" y="1357884"/>
                    <a:pt x="1256538" y="1147858"/>
                  </a:cubicBezTo>
                  <a:cubicBezTo>
                    <a:pt x="1497521" y="941356"/>
                    <a:pt x="1783747" y="771049"/>
                    <a:pt x="2084451" y="655415"/>
                  </a:cubicBezTo>
                  <a:cubicBezTo>
                    <a:pt x="2393347" y="536448"/>
                    <a:pt x="2707005" y="476250"/>
                    <a:pt x="3016472" y="47625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5139CD-4815-48FB-9768-9DF081A491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8" y="273205"/>
              <a:ext cx="3727034" cy="3616507"/>
            </a:xfrm>
            <a:custGeom>
              <a:avLst/>
              <a:gdLst>
                <a:gd name="connsiteX0" fmla="*/ 0 w 5419747"/>
                <a:gd name="connsiteY0" fmla="*/ 2700514 h 5194273"/>
                <a:gd name="connsiteX1" fmla="*/ 52864 w 5419747"/>
                <a:gd name="connsiteY1" fmla="*/ 2193498 h 5194273"/>
                <a:gd name="connsiteX2" fmla="*/ 211741 w 5419747"/>
                <a:gd name="connsiteY2" fmla="*/ 1707723 h 5194273"/>
                <a:gd name="connsiteX3" fmla="*/ 807434 w 5419747"/>
                <a:gd name="connsiteY3" fmla="*/ 882763 h 5194273"/>
                <a:gd name="connsiteX4" fmla="*/ 1202436 w 5419747"/>
                <a:gd name="connsiteY4" fmla="*/ 559580 h 5194273"/>
                <a:gd name="connsiteX5" fmla="*/ 1643920 w 5419747"/>
                <a:gd name="connsiteY5" fmla="*/ 302976 h 5194273"/>
                <a:gd name="connsiteX6" fmla="*/ 2623947 w 5419747"/>
                <a:gd name="connsiteY6" fmla="*/ 19989 h 5194273"/>
                <a:gd name="connsiteX7" fmla="*/ 3136868 w 5419747"/>
                <a:gd name="connsiteY7" fmla="*/ 5034 h 5194273"/>
                <a:gd name="connsiteX8" fmla="*/ 3645408 w 5419747"/>
                <a:gd name="connsiteY8" fmla="*/ 83997 h 5194273"/>
                <a:gd name="connsiteX9" fmla="*/ 4129278 w 5419747"/>
                <a:gd name="connsiteY9" fmla="*/ 267258 h 5194273"/>
                <a:gd name="connsiteX10" fmla="*/ 4557998 w 5419747"/>
                <a:gd name="connsiteY10" fmla="*/ 558627 h 5194273"/>
                <a:gd name="connsiteX11" fmla="*/ 4900803 w 5419747"/>
                <a:gd name="connsiteY11" fmla="*/ 944676 h 5194273"/>
                <a:gd name="connsiteX12" fmla="*/ 4937760 w 5419747"/>
                <a:gd name="connsiteY12" fmla="*/ 997444 h 5194273"/>
                <a:gd name="connsiteX13" fmla="*/ 4973193 w 5419747"/>
                <a:gd name="connsiteY13" fmla="*/ 1051165 h 5194273"/>
                <a:gd name="connsiteX14" fmla="*/ 5007578 w 5419747"/>
                <a:gd name="connsiteY14" fmla="*/ 1105458 h 5194273"/>
                <a:gd name="connsiteX15" fmla="*/ 5040726 w 5419747"/>
                <a:gd name="connsiteY15" fmla="*/ 1160512 h 5194273"/>
                <a:gd name="connsiteX16" fmla="*/ 5161788 w 5419747"/>
                <a:gd name="connsiteY16" fmla="*/ 1387017 h 5194273"/>
                <a:gd name="connsiteX17" fmla="*/ 5327523 w 5419747"/>
                <a:gd name="connsiteY17" fmla="*/ 1870887 h 5194273"/>
                <a:gd name="connsiteX18" fmla="*/ 5366385 w 5419747"/>
                <a:gd name="connsiteY18" fmla="*/ 2122632 h 5194273"/>
                <a:gd name="connsiteX19" fmla="*/ 5391626 w 5419747"/>
                <a:gd name="connsiteY19" fmla="*/ 2374569 h 5194273"/>
                <a:gd name="connsiteX20" fmla="*/ 5411724 w 5419747"/>
                <a:gd name="connsiteY20" fmla="*/ 2626505 h 5194273"/>
                <a:gd name="connsiteX21" fmla="*/ 5415820 w 5419747"/>
                <a:gd name="connsiteY21" fmla="*/ 2689656 h 5194273"/>
                <a:gd name="connsiteX22" fmla="*/ 5417630 w 5419747"/>
                <a:gd name="connsiteY22" fmla="*/ 2722136 h 5194273"/>
                <a:gd name="connsiteX23" fmla="*/ 5418963 w 5419747"/>
                <a:gd name="connsiteY23" fmla="*/ 2755188 h 5194273"/>
                <a:gd name="connsiteX24" fmla="*/ 5417153 w 5419747"/>
                <a:gd name="connsiteY24" fmla="*/ 2888347 h 5194273"/>
                <a:gd name="connsiteX25" fmla="*/ 5281517 w 5419747"/>
                <a:gd name="connsiteY25" fmla="*/ 3411365 h 5194273"/>
                <a:gd name="connsiteX26" fmla="*/ 4980052 w 5419747"/>
                <a:gd name="connsiteY26" fmla="*/ 3855516 h 5194273"/>
                <a:gd name="connsiteX27" fmla="*/ 4796314 w 5419747"/>
                <a:gd name="connsiteY27" fmla="*/ 4040682 h 5194273"/>
                <a:gd name="connsiteX28" fmla="*/ 4604766 w 5419747"/>
                <a:gd name="connsiteY28" fmla="*/ 4208989 h 5194273"/>
                <a:gd name="connsiteX29" fmla="*/ 4215670 w 5419747"/>
                <a:gd name="connsiteY29" fmla="*/ 4512265 h 5194273"/>
                <a:gd name="connsiteX30" fmla="*/ 4117753 w 5419747"/>
                <a:gd name="connsiteY30" fmla="*/ 4586274 h 5194273"/>
                <a:gd name="connsiteX31" fmla="*/ 4017169 w 5419747"/>
                <a:gd name="connsiteY31" fmla="*/ 4660759 h 5194273"/>
                <a:gd name="connsiteX32" fmla="*/ 3914108 w 5419747"/>
                <a:gd name="connsiteY32" fmla="*/ 4734292 h 5194273"/>
                <a:gd name="connsiteX33" fmla="*/ 3807809 w 5419747"/>
                <a:gd name="connsiteY33" fmla="*/ 4805730 h 5194273"/>
                <a:gd name="connsiteX34" fmla="*/ 3584639 w 5419747"/>
                <a:gd name="connsiteY34" fmla="*/ 4939842 h 5194273"/>
                <a:gd name="connsiteX35" fmla="*/ 3344609 w 5419747"/>
                <a:gd name="connsiteY35" fmla="*/ 5053856 h 5194273"/>
                <a:gd name="connsiteX36" fmla="*/ 2822258 w 5419747"/>
                <a:gd name="connsiteY36" fmla="*/ 5185015 h 5194273"/>
                <a:gd name="connsiteX37" fmla="*/ 2687765 w 5419747"/>
                <a:gd name="connsiteY37" fmla="*/ 5193493 h 5194273"/>
                <a:gd name="connsiteX38" fmla="*/ 2654141 w 5419747"/>
                <a:gd name="connsiteY38" fmla="*/ 5194254 h 5194273"/>
                <a:gd name="connsiteX39" fmla="*/ 2620613 w 5419747"/>
                <a:gd name="connsiteY39" fmla="*/ 5194064 h 5194273"/>
                <a:gd name="connsiteX40" fmla="*/ 2587181 w 5419747"/>
                <a:gd name="connsiteY40" fmla="*/ 5193683 h 5194273"/>
                <a:gd name="connsiteX41" fmla="*/ 2554700 w 5419747"/>
                <a:gd name="connsiteY41" fmla="*/ 5192445 h 5194273"/>
                <a:gd name="connsiteX42" fmla="*/ 2295239 w 5419747"/>
                <a:gd name="connsiteY42" fmla="*/ 5171776 h 5194273"/>
                <a:gd name="connsiteX43" fmla="*/ 2037398 w 5419747"/>
                <a:gd name="connsiteY43" fmla="*/ 5126246 h 5194273"/>
                <a:gd name="connsiteX44" fmla="*/ 1784128 w 5419747"/>
                <a:gd name="connsiteY44" fmla="*/ 5054904 h 5194273"/>
                <a:gd name="connsiteX45" fmla="*/ 1299305 w 5419747"/>
                <a:gd name="connsiteY45" fmla="*/ 4840401 h 5194273"/>
                <a:gd name="connsiteX46" fmla="*/ 890683 w 5419747"/>
                <a:gd name="connsiteY46" fmla="*/ 4506454 h 5194273"/>
                <a:gd name="connsiteX47" fmla="*/ 725043 w 5419747"/>
                <a:gd name="connsiteY47" fmla="*/ 4305477 h 5194273"/>
                <a:gd name="connsiteX48" fmla="*/ 580358 w 5419747"/>
                <a:gd name="connsiteY48" fmla="*/ 4092688 h 5194273"/>
                <a:gd name="connsiteX49" fmla="*/ 546545 w 5419747"/>
                <a:gd name="connsiteY49" fmla="*/ 4038491 h 5194273"/>
                <a:gd name="connsiteX50" fmla="*/ 514255 w 5419747"/>
                <a:gd name="connsiteY50" fmla="*/ 3985913 h 5194273"/>
                <a:gd name="connsiteX51" fmla="*/ 450533 w 5419747"/>
                <a:gd name="connsiteY51" fmla="*/ 3883995 h 5194273"/>
                <a:gd name="connsiteX52" fmla="*/ 318516 w 5419747"/>
                <a:gd name="connsiteY52" fmla="*/ 3675779 h 5194273"/>
                <a:gd name="connsiteX53" fmla="*/ 189643 w 5419747"/>
                <a:gd name="connsiteY53" fmla="*/ 3455656 h 5194273"/>
                <a:gd name="connsiteX54" fmla="*/ 131540 w 5419747"/>
                <a:gd name="connsiteY54" fmla="*/ 3338975 h 5194273"/>
                <a:gd name="connsiteX55" fmla="*/ 82201 w 5419747"/>
                <a:gd name="connsiteY55" fmla="*/ 3216864 h 5194273"/>
                <a:gd name="connsiteX56" fmla="*/ 44387 w 5419747"/>
                <a:gd name="connsiteY56" fmla="*/ 3090182 h 5194273"/>
                <a:gd name="connsiteX57" fmla="*/ 30289 w 5419747"/>
                <a:gd name="connsiteY57" fmla="*/ 3025602 h 5194273"/>
                <a:gd name="connsiteX58" fmla="*/ 24098 w 5419747"/>
                <a:gd name="connsiteY58" fmla="*/ 2993217 h 5194273"/>
                <a:gd name="connsiteX59" fmla="*/ 18955 w 5419747"/>
                <a:gd name="connsiteY59" fmla="*/ 2960737 h 5194273"/>
                <a:gd name="connsiteX60" fmla="*/ 0 w 5419747"/>
                <a:gd name="connsiteY60" fmla="*/ 2700514 h 5194273"/>
                <a:gd name="connsiteX61" fmla="*/ 155162 w 5419747"/>
                <a:gd name="connsiteY61" fmla="*/ 2700514 h 5194273"/>
                <a:gd name="connsiteX62" fmla="*/ 181642 w 5419747"/>
                <a:gd name="connsiteY62" fmla="*/ 2929305 h 5194273"/>
                <a:gd name="connsiteX63" fmla="*/ 259842 w 5419747"/>
                <a:gd name="connsiteY63" fmla="*/ 3143331 h 5194273"/>
                <a:gd name="connsiteX64" fmla="*/ 314420 w 5419747"/>
                <a:gd name="connsiteY64" fmla="*/ 3244106 h 5194273"/>
                <a:gd name="connsiteX65" fmla="*/ 377095 w 5419747"/>
                <a:gd name="connsiteY65" fmla="*/ 3341642 h 5194273"/>
                <a:gd name="connsiteX66" fmla="*/ 521875 w 5419747"/>
                <a:gd name="connsiteY66" fmla="*/ 3530142 h 5194273"/>
                <a:gd name="connsiteX67" fmla="*/ 678561 w 5419747"/>
                <a:gd name="connsiteY67" fmla="*/ 3720070 h 5194273"/>
                <a:gd name="connsiteX68" fmla="*/ 756476 w 5419747"/>
                <a:gd name="connsiteY68" fmla="*/ 3819225 h 5194273"/>
                <a:gd name="connsiteX69" fmla="*/ 793909 w 5419747"/>
                <a:gd name="connsiteY69" fmla="*/ 3867898 h 5194273"/>
                <a:gd name="connsiteX70" fmla="*/ 830580 w 5419747"/>
                <a:gd name="connsiteY70" fmla="*/ 3914475 h 5194273"/>
                <a:gd name="connsiteX71" fmla="*/ 1145667 w 5419747"/>
                <a:gd name="connsiteY71" fmla="*/ 4258709 h 5194273"/>
                <a:gd name="connsiteX72" fmla="*/ 1313212 w 5419747"/>
                <a:gd name="connsiteY72" fmla="*/ 4413585 h 5194273"/>
                <a:gd name="connsiteX73" fmla="*/ 1488662 w 5419747"/>
                <a:gd name="connsiteY73" fmla="*/ 4556365 h 5194273"/>
                <a:gd name="connsiteX74" fmla="*/ 1880616 w 5419747"/>
                <a:gd name="connsiteY74" fmla="*/ 4782203 h 5194273"/>
                <a:gd name="connsiteX75" fmla="*/ 2099882 w 5419747"/>
                <a:gd name="connsiteY75" fmla="*/ 4846020 h 5194273"/>
                <a:gd name="connsiteX76" fmla="*/ 2156079 w 5419747"/>
                <a:gd name="connsiteY76" fmla="*/ 4857260 h 5194273"/>
                <a:gd name="connsiteX77" fmla="*/ 2212753 w 5419747"/>
                <a:gd name="connsiteY77" fmla="*/ 4866690 h 5194273"/>
                <a:gd name="connsiteX78" fmla="*/ 2327148 w 5419747"/>
                <a:gd name="connsiteY78" fmla="*/ 4880215 h 5194273"/>
                <a:gd name="connsiteX79" fmla="*/ 2384679 w 5419747"/>
                <a:gd name="connsiteY79" fmla="*/ 4884597 h 5194273"/>
                <a:gd name="connsiteX80" fmla="*/ 2442401 w 5419747"/>
                <a:gd name="connsiteY80" fmla="*/ 4887645 h 5194273"/>
                <a:gd name="connsiteX81" fmla="*/ 2500313 w 5419747"/>
                <a:gd name="connsiteY81" fmla="*/ 4888978 h 5194273"/>
                <a:gd name="connsiteX82" fmla="*/ 2558320 w 5419747"/>
                <a:gd name="connsiteY82" fmla="*/ 4888693 h 5194273"/>
                <a:gd name="connsiteX83" fmla="*/ 2587371 w 5419747"/>
                <a:gd name="connsiteY83" fmla="*/ 4888407 h 5194273"/>
                <a:gd name="connsiteX84" fmla="*/ 2615374 w 5419747"/>
                <a:gd name="connsiteY84" fmla="*/ 4887168 h 5194273"/>
                <a:gd name="connsiteX85" fmla="*/ 2643283 w 5419747"/>
                <a:gd name="connsiteY85" fmla="*/ 4885740 h 5194273"/>
                <a:gd name="connsiteX86" fmla="*/ 2671096 w 5419747"/>
                <a:gd name="connsiteY86" fmla="*/ 4883454 h 5194273"/>
                <a:gd name="connsiteX87" fmla="*/ 2781395 w 5419747"/>
                <a:gd name="connsiteY87" fmla="*/ 4869833 h 5194273"/>
                <a:gd name="connsiteX88" fmla="*/ 3201543 w 5419747"/>
                <a:gd name="connsiteY88" fmla="*/ 4731911 h 5194273"/>
                <a:gd name="connsiteX89" fmla="*/ 3589687 w 5419747"/>
                <a:gd name="connsiteY89" fmla="*/ 4490071 h 5194273"/>
                <a:gd name="connsiteX90" fmla="*/ 3683794 w 5419747"/>
                <a:gd name="connsiteY90" fmla="*/ 4419015 h 5194273"/>
                <a:gd name="connsiteX91" fmla="*/ 3777901 w 5419747"/>
                <a:gd name="connsiteY91" fmla="*/ 4345577 h 5194273"/>
                <a:gd name="connsiteX92" fmla="*/ 3968496 w 5419747"/>
                <a:gd name="connsiteY92" fmla="*/ 4193177 h 5194273"/>
                <a:gd name="connsiteX93" fmla="*/ 4360259 w 5419747"/>
                <a:gd name="connsiteY93" fmla="*/ 3898188 h 5194273"/>
                <a:gd name="connsiteX94" fmla="*/ 4725257 w 5419747"/>
                <a:gd name="connsiteY94" fmla="*/ 3604818 h 5194273"/>
                <a:gd name="connsiteX95" fmla="*/ 5017103 w 5419747"/>
                <a:gd name="connsiteY95" fmla="*/ 3268585 h 5194273"/>
                <a:gd name="connsiteX96" fmla="*/ 5116544 w 5419747"/>
                <a:gd name="connsiteY96" fmla="*/ 3073132 h 5194273"/>
                <a:gd name="connsiteX97" fmla="*/ 5177124 w 5419747"/>
                <a:gd name="connsiteY97" fmla="*/ 2859582 h 5194273"/>
                <a:gd name="connsiteX98" fmla="*/ 5193887 w 5419747"/>
                <a:gd name="connsiteY98" fmla="*/ 2747568 h 5194273"/>
                <a:gd name="connsiteX99" fmla="*/ 5196650 w 5419747"/>
                <a:gd name="connsiteY99" fmla="*/ 2719183 h 5194273"/>
                <a:gd name="connsiteX100" fmla="*/ 5198745 w 5419747"/>
                <a:gd name="connsiteY100" fmla="*/ 2690227 h 5194273"/>
                <a:gd name="connsiteX101" fmla="*/ 5201793 w 5419747"/>
                <a:gd name="connsiteY101" fmla="*/ 2630410 h 5194273"/>
                <a:gd name="connsiteX102" fmla="*/ 5196555 w 5419747"/>
                <a:gd name="connsiteY102" fmla="*/ 2391238 h 5194273"/>
                <a:gd name="connsiteX103" fmla="*/ 5162931 w 5419747"/>
                <a:gd name="connsiteY103" fmla="*/ 2155017 h 5194273"/>
                <a:gd name="connsiteX104" fmla="*/ 5105876 w 5419747"/>
                <a:gd name="connsiteY104" fmla="*/ 1924512 h 5194273"/>
                <a:gd name="connsiteX105" fmla="*/ 4958525 w 5419747"/>
                <a:gd name="connsiteY105" fmla="*/ 1477314 h 5194273"/>
                <a:gd name="connsiteX106" fmla="*/ 4858131 w 5419747"/>
                <a:gd name="connsiteY106" fmla="*/ 1265001 h 5194273"/>
                <a:gd name="connsiteX107" fmla="*/ 4828890 w 5419747"/>
                <a:gd name="connsiteY107" fmla="*/ 1214138 h 5194273"/>
                <a:gd name="connsiteX108" fmla="*/ 4798124 w 5419747"/>
                <a:gd name="connsiteY108" fmla="*/ 1164227 h 5194273"/>
                <a:gd name="connsiteX109" fmla="*/ 4765548 w 5419747"/>
                <a:gd name="connsiteY109" fmla="*/ 1115459 h 5194273"/>
                <a:gd name="connsiteX110" fmla="*/ 4731544 w 5419747"/>
                <a:gd name="connsiteY110" fmla="*/ 1067739 h 5194273"/>
                <a:gd name="connsiteX111" fmla="*/ 4409599 w 5419747"/>
                <a:gd name="connsiteY111" fmla="*/ 731792 h 5194273"/>
                <a:gd name="connsiteX112" fmla="*/ 4022027 w 5419747"/>
                <a:gd name="connsiteY112" fmla="*/ 478617 h 5194273"/>
                <a:gd name="connsiteX113" fmla="*/ 3585877 w 5419747"/>
                <a:gd name="connsiteY113" fmla="*/ 319645 h 5194273"/>
                <a:gd name="connsiteX114" fmla="*/ 3123057 w 5419747"/>
                <a:gd name="connsiteY114" fmla="*/ 253732 h 5194273"/>
                <a:gd name="connsiteX115" fmla="*/ 2654046 w 5419747"/>
                <a:gd name="connsiteY115" fmla="*/ 270496 h 5194273"/>
                <a:gd name="connsiteX116" fmla="*/ 2193703 w 5419747"/>
                <a:gd name="connsiteY116" fmla="*/ 367270 h 5194273"/>
                <a:gd name="connsiteX117" fmla="*/ 1753362 w 5419747"/>
                <a:gd name="connsiteY117" fmla="*/ 535672 h 5194273"/>
                <a:gd name="connsiteX118" fmla="*/ 966502 w 5419747"/>
                <a:gd name="connsiteY118" fmla="*/ 1053070 h 5194273"/>
                <a:gd name="connsiteX119" fmla="*/ 644843 w 5419747"/>
                <a:gd name="connsiteY119" fmla="*/ 1398351 h 5194273"/>
                <a:gd name="connsiteX120" fmla="*/ 390525 w 5419747"/>
                <a:gd name="connsiteY120" fmla="*/ 1794877 h 5194273"/>
                <a:gd name="connsiteX121" fmla="*/ 217932 w 5419747"/>
                <a:gd name="connsiteY121" fmla="*/ 2233218 h 5194273"/>
                <a:gd name="connsiteX122" fmla="*/ 155162 w 5419747"/>
                <a:gd name="connsiteY122" fmla="*/ 2700514 h 519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19747" h="5194273">
                  <a:moveTo>
                    <a:pt x="0" y="2700514"/>
                  </a:moveTo>
                  <a:cubicBezTo>
                    <a:pt x="476" y="2530493"/>
                    <a:pt x="18193" y="2360472"/>
                    <a:pt x="52864" y="2193498"/>
                  </a:cubicBezTo>
                  <a:cubicBezTo>
                    <a:pt x="87440" y="2026620"/>
                    <a:pt x="140399" y="1862981"/>
                    <a:pt x="211741" y="1707723"/>
                  </a:cubicBezTo>
                  <a:cubicBezTo>
                    <a:pt x="355092" y="1397208"/>
                    <a:pt x="562832" y="1119364"/>
                    <a:pt x="807434" y="882763"/>
                  </a:cubicBezTo>
                  <a:cubicBezTo>
                    <a:pt x="930021" y="764463"/>
                    <a:pt x="1062514" y="656544"/>
                    <a:pt x="1202436" y="559580"/>
                  </a:cubicBezTo>
                  <a:cubicBezTo>
                    <a:pt x="1342549" y="462711"/>
                    <a:pt x="1489996" y="376414"/>
                    <a:pt x="1643920" y="302976"/>
                  </a:cubicBezTo>
                  <a:cubicBezTo>
                    <a:pt x="1952149" y="157149"/>
                    <a:pt x="2284000" y="60756"/>
                    <a:pt x="2623947" y="19989"/>
                  </a:cubicBezTo>
                  <a:cubicBezTo>
                    <a:pt x="2793873" y="-109"/>
                    <a:pt x="2966276" y="-4967"/>
                    <a:pt x="3136868" y="5034"/>
                  </a:cubicBezTo>
                  <a:cubicBezTo>
                    <a:pt x="3307747" y="15417"/>
                    <a:pt x="3478530" y="40848"/>
                    <a:pt x="3645408" y="83997"/>
                  </a:cubicBezTo>
                  <a:cubicBezTo>
                    <a:pt x="3812286" y="127050"/>
                    <a:pt x="3975259" y="188010"/>
                    <a:pt x="4129278" y="267258"/>
                  </a:cubicBezTo>
                  <a:cubicBezTo>
                    <a:pt x="4283107" y="346506"/>
                    <a:pt x="4428744" y="443375"/>
                    <a:pt x="4557998" y="558627"/>
                  </a:cubicBezTo>
                  <a:cubicBezTo>
                    <a:pt x="4687348" y="673785"/>
                    <a:pt x="4801076" y="804944"/>
                    <a:pt x="4900803" y="944676"/>
                  </a:cubicBezTo>
                  <a:lnTo>
                    <a:pt x="4937760" y="997444"/>
                  </a:lnTo>
                  <a:lnTo>
                    <a:pt x="4973193" y="1051165"/>
                  </a:lnTo>
                  <a:cubicBezTo>
                    <a:pt x="4984623" y="1069263"/>
                    <a:pt x="4996339" y="1087265"/>
                    <a:pt x="5007578" y="1105458"/>
                  </a:cubicBezTo>
                  <a:lnTo>
                    <a:pt x="5040726" y="1160512"/>
                  </a:lnTo>
                  <a:cubicBezTo>
                    <a:pt x="5084064" y="1234426"/>
                    <a:pt x="5124926" y="1309769"/>
                    <a:pt x="5161788" y="1387017"/>
                  </a:cubicBezTo>
                  <a:cubicBezTo>
                    <a:pt x="5235702" y="1541512"/>
                    <a:pt x="5292661" y="1704104"/>
                    <a:pt x="5327523" y="1870887"/>
                  </a:cubicBezTo>
                  <a:cubicBezTo>
                    <a:pt x="5344859" y="1954326"/>
                    <a:pt x="5356955" y="2038431"/>
                    <a:pt x="5366385" y="2122632"/>
                  </a:cubicBezTo>
                  <a:cubicBezTo>
                    <a:pt x="5376005" y="2206738"/>
                    <a:pt x="5383720" y="2290749"/>
                    <a:pt x="5391626" y="2374569"/>
                  </a:cubicBezTo>
                  <a:cubicBezTo>
                    <a:pt x="5399152" y="2458484"/>
                    <a:pt x="5405819" y="2542399"/>
                    <a:pt x="5411724" y="2626505"/>
                  </a:cubicBezTo>
                  <a:lnTo>
                    <a:pt x="5415820" y="2689656"/>
                  </a:lnTo>
                  <a:cubicBezTo>
                    <a:pt x="5416582" y="2700038"/>
                    <a:pt x="5417058" y="2711182"/>
                    <a:pt x="5417630" y="2722136"/>
                  </a:cubicBezTo>
                  <a:cubicBezTo>
                    <a:pt x="5418202" y="2733090"/>
                    <a:pt x="5418773" y="2744139"/>
                    <a:pt x="5418963" y="2755188"/>
                  </a:cubicBezTo>
                  <a:cubicBezTo>
                    <a:pt x="5420392" y="2799289"/>
                    <a:pt x="5419916" y="2843770"/>
                    <a:pt x="5417153" y="2888347"/>
                  </a:cubicBezTo>
                  <a:cubicBezTo>
                    <a:pt x="5406867" y="3066750"/>
                    <a:pt x="5358956" y="3246487"/>
                    <a:pt x="5281517" y="3411365"/>
                  </a:cubicBezTo>
                  <a:cubicBezTo>
                    <a:pt x="5204270" y="3576719"/>
                    <a:pt x="5097780" y="3725118"/>
                    <a:pt x="4980052" y="3855516"/>
                  </a:cubicBezTo>
                  <a:cubicBezTo>
                    <a:pt x="4921186" y="3920952"/>
                    <a:pt x="4859369" y="3982293"/>
                    <a:pt x="4796314" y="4040682"/>
                  </a:cubicBezTo>
                  <a:cubicBezTo>
                    <a:pt x="4733258" y="4099070"/>
                    <a:pt x="4669346" y="4155267"/>
                    <a:pt x="4604766" y="4208989"/>
                  </a:cubicBezTo>
                  <a:cubicBezTo>
                    <a:pt x="4475893" y="4316907"/>
                    <a:pt x="4344162" y="4415300"/>
                    <a:pt x="4215670" y="4512265"/>
                  </a:cubicBezTo>
                  <a:lnTo>
                    <a:pt x="4117753" y="4586274"/>
                  </a:lnTo>
                  <a:cubicBezTo>
                    <a:pt x="4084606" y="4611134"/>
                    <a:pt x="4051173" y="4636185"/>
                    <a:pt x="4017169" y="4660759"/>
                  </a:cubicBezTo>
                  <a:cubicBezTo>
                    <a:pt x="3983260" y="4685429"/>
                    <a:pt x="3948970" y="4710003"/>
                    <a:pt x="3914108" y="4734292"/>
                  </a:cubicBezTo>
                  <a:cubicBezTo>
                    <a:pt x="3879152" y="4758390"/>
                    <a:pt x="3843909" y="4782298"/>
                    <a:pt x="3807809" y="4805730"/>
                  </a:cubicBezTo>
                  <a:cubicBezTo>
                    <a:pt x="3735991" y="4852688"/>
                    <a:pt x="3661886" y="4898218"/>
                    <a:pt x="3584639" y="4939842"/>
                  </a:cubicBezTo>
                  <a:cubicBezTo>
                    <a:pt x="3507486" y="4981656"/>
                    <a:pt x="3427666" y="5020518"/>
                    <a:pt x="3344609" y="5053856"/>
                  </a:cubicBezTo>
                  <a:cubicBezTo>
                    <a:pt x="3179255" y="5121484"/>
                    <a:pt x="3001613" y="5167108"/>
                    <a:pt x="2822258" y="5185015"/>
                  </a:cubicBezTo>
                  <a:cubicBezTo>
                    <a:pt x="2777395" y="5189302"/>
                    <a:pt x="2732532" y="5192540"/>
                    <a:pt x="2687765" y="5193493"/>
                  </a:cubicBezTo>
                  <a:lnTo>
                    <a:pt x="2654141" y="5194254"/>
                  </a:lnTo>
                  <a:cubicBezTo>
                    <a:pt x="2642997" y="5194350"/>
                    <a:pt x="2631758" y="5194064"/>
                    <a:pt x="2620613" y="5194064"/>
                  </a:cubicBezTo>
                  <a:lnTo>
                    <a:pt x="2587181" y="5193683"/>
                  </a:lnTo>
                  <a:lnTo>
                    <a:pt x="2554700" y="5192445"/>
                  </a:lnTo>
                  <a:cubicBezTo>
                    <a:pt x="2468213" y="5189683"/>
                    <a:pt x="2381536" y="5182824"/>
                    <a:pt x="2295239" y="5171776"/>
                  </a:cubicBezTo>
                  <a:cubicBezTo>
                    <a:pt x="2208848" y="5161298"/>
                    <a:pt x="2122646" y="5146249"/>
                    <a:pt x="2037398" y="5126246"/>
                  </a:cubicBezTo>
                  <a:cubicBezTo>
                    <a:pt x="1952244" y="5106053"/>
                    <a:pt x="1867757" y="5082146"/>
                    <a:pt x="1784128" y="5054904"/>
                  </a:cubicBezTo>
                  <a:cubicBezTo>
                    <a:pt x="1617155" y="4999945"/>
                    <a:pt x="1452086" y="4931555"/>
                    <a:pt x="1299305" y="4840401"/>
                  </a:cubicBezTo>
                  <a:cubicBezTo>
                    <a:pt x="1146429" y="4749437"/>
                    <a:pt x="1009936" y="4634089"/>
                    <a:pt x="890683" y="4506454"/>
                  </a:cubicBezTo>
                  <a:cubicBezTo>
                    <a:pt x="830771" y="4442732"/>
                    <a:pt x="776288" y="4374914"/>
                    <a:pt x="725043" y="4305477"/>
                  </a:cubicBezTo>
                  <a:cubicBezTo>
                    <a:pt x="674084" y="4235754"/>
                    <a:pt x="625602" y="4164983"/>
                    <a:pt x="580358" y="4092688"/>
                  </a:cubicBezTo>
                  <a:cubicBezTo>
                    <a:pt x="568738" y="4074781"/>
                    <a:pt x="557784" y="4056589"/>
                    <a:pt x="546545" y="4038491"/>
                  </a:cubicBezTo>
                  <a:lnTo>
                    <a:pt x="514255" y="3985913"/>
                  </a:lnTo>
                  <a:cubicBezTo>
                    <a:pt x="493586" y="3951909"/>
                    <a:pt x="472154" y="3918190"/>
                    <a:pt x="450533" y="3883995"/>
                  </a:cubicBezTo>
                  <a:lnTo>
                    <a:pt x="318516" y="3675779"/>
                  </a:lnTo>
                  <a:cubicBezTo>
                    <a:pt x="274225" y="3604818"/>
                    <a:pt x="230505" y="3531761"/>
                    <a:pt x="189643" y="3455656"/>
                  </a:cubicBezTo>
                  <a:cubicBezTo>
                    <a:pt x="169259" y="3417556"/>
                    <a:pt x="149543" y="3378789"/>
                    <a:pt x="131540" y="3338975"/>
                  </a:cubicBezTo>
                  <a:cubicBezTo>
                    <a:pt x="113633" y="3299065"/>
                    <a:pt x="96965" y="3258393"/>
                    <a:pt x="82201" y="3216864"/>
                  </a:cubicBezTo>
                  <a:cubicBezTo>
                    <a:pt x="67723" y="3175240"/>
                    <a:pt x="54864" y="3133044"/>
                    <a:pt x="44387" y="3090182"/>
                  </a:cubicBezTo>
                  <a:cubicBezTo>
                    <a:pt x="39434" y="3068751"/>
                    <a:pt x="34385" y="3047224"/>
                    <a:pt x="30289" y="3025602"/>
                  </a:cubicBezTo>
                  <a:lnTo>
                    <a:pt x="24098" y="2993217"/>
                  </a:lnTo>
                  <a:lnTo>
                    <a:pt x="18955" y="2960737"/>
                  </a:lnTo>
                  <a:cubicBezTo>
                    <a:pt x="5620" y="2874060"/>
                    <a:pt x="0" y="2786906"/>
                    <a:pt x="0" y="2700514"/>
                  </a:cubicBezTo>
                  <a:close/>
                  <a:moveTo>
                    <a:pt x="155162" y="2700514"/>
                  </a:moveTo>
                  <a:cubicBezTo>
                    <a:pt x="156019" y="2778048"/>
                    <a:pt x="163640" y="2855010"/>
                    <a:pt x="181642" y="2929305"/>
                  </a:cubicBezTo>
                  <a:cubicBezTo>
                    <a:pt x="199358" y="3003695"/>
                    <a:pt x="226886" y="3074847"/>
                    <a:pt x="259842" y="3143331"/>
                  </a:cubicBezTo>
                  <a:cubicBezTo>
                    <a:pt x="276511" y="3177526"/>
                    <a:pt x="294989" y="3211054"/>
                    <a:pt x="314420" y="3244106"/>
                  </a:cubicBezTo>
                  <a:cubicBezTo>
                    <a:pt x="334137" y="3277063"/>
                    <a:pt x="355187" y="3309543"/>
                    <a:pt x="377095" y="3341642"/>
                  </a:cubicBezTo>
                  <a:cubicBezTo>
                    <a:pt x="421481" y="3405650"/>
                    <a:pt x="470821" y="3467753"/>
                    <a:pt x="521875" y="3530142"/>
                  </a:cubicBezTo>
                  <a:cubicBezTo>
                    <a:pt x="572929" y="3592626"/>
                    <a:pt x="626269" y="3655110"/>
                    <a:pt x="678561" y="3720070"/>
                  </a:cubicBezTo>
                  <a:cubicBezTo>
                    <a:pt x="704755" y="3752455"/>
                    <a:pt x="730663" y="3785602"/>
                    <a:pt x="756476" y="3819225"/>
                  </a:cubicBezTo>
                  <a:lnTo>
                    <a:pt x="793909" y="3867898"/>
                  </a:lnTo>
                  <a:cubicBezTo>
                    <a:pt x="806196" y="3883424"/>
                    <a:pt x="817912" y="3899331"/>
                    <a:pt x="830580" y="3914475"/>
                  </a:cubicBezTo>
                  <a:cubicBezTo>
                    <a:pt x="929450" y="4037729"/>
                    <a:pt x="1036701" y="4151172"/>
                    <a:pt x="1145667" y="4258709"/>
                  </a:cubicBezTo>
                  <a:cubicBezTo>
                    <a:pt x="1200436" y="4312240"/>
                    <a:pt x="1256157" y="4363960"/>
                    <a:pt x="1313212" y="4413585"/>
                  </a:cubicBezTo>
                  <a:cubicBezTo>
                    <a:pt x="1370267" y="4463211"/>
                    <a:pt x="1428369" y="4511217"/>
                    <a:pt x="1488662" y="4556365"/>
                  </a:cubicBezTo>
                  <a:cubicBezTo>
                    <a:pt x="1608773" y="4646853"/>
                    <a:pt x="1738313" y="4727720"/>
                    <a:pt x="1880616" y="4782203"/>
                  </a:cubicBezTo>
                  <a:cubicBezTo>
                    <a:pt x="1951577" y="4809445"/>
                    <a:pt x="2025110" y="4830304"/>
                    <a:pt x="2099882" y="4846020"/>
                  </a:cubicBezTo>
                  <a:cubicBezTo>
                    <a:pt x="2118646" y="4849735"/>
                    <a:pt x="2137220" y="4854022"/>
                    <a:pt x="2156079" y="4857260"/>
                  </a:cubicBezTo>
                  <a:lnTo>
                    <a:pt x="2212753" y="4866690"/>
                  </a:lnTo>
                  <a:cubicBezTo>
                    <a:pt x="2250758" y="4871738"/>
                    <a:pt x="2288762" y="4877072"/>
                    <a:pt x="2327148" y="4880215"/>
                  </a:cubicBezTo>
                  <a:cubicBezTo>
                    <a:pt x="2346293" y="4882025"/>
                    <a:pt x="2365439" y="4883740"/>
                    <a:pt x="2384679" y="4884597"/>
                  </a:cubicBezTo>
                  <a:cubicBezTo>
                    <a:pt x="2403920" y="4885549"/>
                    <a:pt x="2423065" y="4887073"/>
                    <a:pt x="2442401" y="4887645"/>
                  </a:cubicBezTo>
                  <a:lnTo>
                    <a:pt x="2500313" y="4888978"/>
                  </a:lnTo>
                  <a:cubicBezTo>
                    <a:pt x="2519553" y="4889454"/>
                    <a:pt x="2538984" y="4888788"/>
                    <a:pt x="2558320" y="4888693"/>
                  </a:cubicBezTo>
                  <a:lnTo>
                    <a:pt x="2587371" y="4888407"/>
                  </a:lnTo>
                  <a:cubicBezTo>
                    <a:pt x="2596801" y="4888121"/>
                    <a:pt x="2606040" y="4887549"/>
                    <a:pt x="2615374" y="4887168"/>
                  </a:cubicBezTo>
                  <a:cubicBezTo>
                    <a:pt x="2624709" y="4886692"/>
                    <a:pt x="2634044" y="4886406"/>
                    <a:pt x="2643283" y="4885740"/>
                  </a:cubicBezTo>
                  <a:lnTo>
                    <a:pt x="2671096" y="4883454"/>
                  </a:lnTo>
                  <a:cubicBezTo>
                    <a:pt x="2708148" y="4880501"/>
                    <a:pt x="2744915" y="4875548"/>
                    <a:pt x="2781395" y="4869833"/>
                  </a:cubicBezTo>
                  <a:cubicBezTo>
                    <a:pt x="2927414" y="4845640"/>
                    <a:pt x="3067812" y="4798300"/>
                    <a:pt x="3201543" y="4731911"/>
                  </a:cubicBezTo>
                  <a:cubicBezTo>
                    <a:pt x="3335750" y="4666284"/>
                    <a:pt x="3463481" y="4582273"/>
                    <a:pt x="3589687" y="4490071"/>
                  </a:cubicBezTo>
                  <a:cubicBezTo>
                    <a:pt x="3621215" y="4467116"/>
                    <a:pt x="3652552" y="4443208"/>
                    <a:pt x="3683794" y="4419015"/>
                  </a:cubicBezTo>
                  <a:cubicBezTo>
                    <a:pt x="3715226" y="4394917"/>
                    <a:pt x="3746564" y="4370437"/>
                    <a:pt x="3777901" y="4345577"/>
                  </a:cubicBezTo>
                  <a:lnTo>
                    <a:pt x="3968496" y="4193177"/>
                  </a:lnTo>
                  <a:cubicBezTo>
                    <a:pt x="4099274" y="4089450"/>
                    <a:pt x="4231291" y="3992866"/>
                    <a:pt x="4360259" y="3898188"/>
                  </a:cubicBezTo>
                  <a:cubicBezTo>
                    <a:pt x="4489133" y="3803509"/>
                    <a:pt x="4613148" y="3707878"/>
                    <a:pt x="4725257" y="3604818"/>
                  </a:cubicBezTo>
                  <a:cubicBezTo>
                    <a:pt x="4837367" y="3501948"/>
                    <a:pt x="4938617" y="3392315"/>
                    <a:pt x="5017103" y="3268585"/>
                  </a:cubicBezTo>
                  <a:cubicBezTo>
                    <a:pt x="5056346" y="3206768"/>
                    <a:pt x="5089874" y="3141617"/>
                    <a:pt x="5116544" y="3073132"/>
                  </a:cubicBezTo>
                  <a:cubicBezTo>
                    <a:pt x="5143405" y="3004743"/>
                    <a:pt x="5162741" y="2933115"/>
                    <a:pt x="5177124" y="2859582"/>
                  </a:cubicBezTo>
                  <a:cubicBezTo>
                    <a:pt x="5184268" y="2822815"/>
                    <a:pt x="5189982" y="2785382"/>
                    <a:pt x="5193887" y="2747568"/>
                  </a:cubicBezTo>
                  <a:cubicBezTo>
                    <a:pt x="5195030" y="2738138"/>
                    <a:pt x="5195792" y="2728613"/>
                    <a:pt x="5196650" y="2719183"/>
                  </a:cubicBezTo>
                  <a:cubicBezTo>
                    <a:pt x="5197411" y="2709658"/>
                    <a:pt x="5198364" y="2700324"/>
                    <a:pt x="5198745" y="2690227"/>
                  </a:cubicBezTo>
                  <a:lnTo>
                    <a:pt x="5201793" y="2630410"/>
                  </a:lnTo>
                  <a:cubicBezTo>
                    <a:pt x="5204555" y="2550591"/>
                    <a:pt x="5202841" y="2470676"/>
                    <a:pt x="5196555" y="2391238"/>
                  </a:cubicBezTo>
                  <a:cubicBezTo>
                    <a:pt x="5190458" y="2311704"/>
                    <a:pt x="5178743" y="2232837"/>
                    <a:pt x="5162931" y="2155017"/>
                  </a:cubicBezTo>
                  <a:cubicBezTo>
                    <a:pt x="5146929" y="2077198"/>
                    <a:pt x="5126927" y="2000427"/>
                    <a:pt x="5105876" y="1924512"/>
                  </a:cubicBezTo>
                  <a:cubicBezTo>
                    <a:pt x="5063871" y="1772589"/>
                    <a:pt x="5017485" y="1622665"/>
                    <a:pt x="4958525" y="1477314"/>
                  </a:cubicBezTo>
                  <a:cubicBezTo>
                    <a:pt x="4928997" y="1404733"/>
                    <a:pt x="4896041" y="1333486"/>
                    <a:pt x="4858131" y="1265001"/>
                  </a:cubicBezTo>
                  <a:cubicBezTo>
                    <a:pt x="4848892" y="1247761"/>
                    <a:pt x="4838700" y="1230997"/>
                    <a:pt x="4828890" y="1214138"/>
                  </a:cubicBezTo>
                  <a:cubicBezTo>
                    <a:pt x="4818793" y="1197374"/>
                    <a:pt x="4808315" y="1180896"/>
                    <a:pt x="4798124" y="1164227"/>
                  </a:cubicBezTo>
                  <a:lnTo>
                    <a:pt x="4765548" y="1115459"/>
                  </a:lnTo>
                  <a:lnTo>
                    <a:pt x="4731544" y="1067739"/>
                  </a:lnTo>
                  <a:cubicBezTo>
                    <a:pt x="4638485" y="942294"/>
                    <a:pt x="4529233" y="830090"/>
                    <a:pt x="4409599" y="731792"/>
                  </a:cubicBezTo>
                  <a:cubicBezTo>
                    <a:pt x="4290251" y="633208"/>
                    <a:pt x="4160615" y="547483"/>
                    <a:pt x="4022027" y="478617"/>
                  </a:cubicBezTo>
                  <a:cubicBezTo>
                    <a:pt x="3883533" y="409561"/>
                    <a:pt x="3736943" y="356602"/>
                    <a:pt x="3585877" y="319645"/>
                  </a:cubicBezTo>
                  <a:cubicBezTo>
                    <a:pt x="3434810" y="282593"/>
                    <a:pt x="3279553" y="261257"/>
                    <a:pt x="3123057" y="253732"/>
                  </a:cubicBezTo>
                  <a:cubicBezTo>
                    <a:pt x="2966276" y="245826"/>
                    <a:pt x="2809685" y="251065"/>
                    <a:pt x="2654046" y="270496"/>
                  </a:cubicBezTo>
                  <a:cubicBezTo>
                    <a:pt x="2498503" y="290022"/>
                    <a:pt x="2344388" y="322693"/>
                    <a:pt x="2193703" y="367270"/>
                  </a:cubicBezTo>
                  <a:cubicBezTo>
                    <a:pt x="2042922" y="411657"/>
                    <a:pt x="1895856" y="469092"/>
                    <a:pt x="1753362" y="535672"/>
                  </a:cubicBezTo>
                  <a:cubicBezTo>
                    <a:pt x="1467517" y="667403"/>
                    <a:pt x="1200626" y="842091"/>
                    <a:pt x="966502" y="1053070"/>
                  </a:cubicBezTo>
                  <a:cubicBezTo>
                    <a:pt x="849821" y="1158893"/>
                    <a:pt x="741712" y="1274336"/>
                    <a:pt x="644843" y="1398351"/>
                  </a:cubicBezTo>
                  <a:cubicBezTo>
                    <a:pt x="547783" y="1522176"/>
                    <a:pt x="462153" y="1654955"/>
                    <a:pt x="390525" y="1794877"/>
                  </a:cubicBezTo>
                  <a:cubicBezTo>
                    <a:pt x="318897" y="1934704"/>
                    <a:pt x="259271" y="2081103"/>
                    <a:pt x="217932" y="2233218"/>
                  </a:cubicBezTo>
                  <a:cubicBezTo>
                    <a:pt x="176594" y="2384951"/>
                    <a:pt x="155067" y="2542685"/>
                    <a:pt x="155162" y="27005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0" name="Freeform: Shape 19">
              <a:extLst>
                <a:ext uri="{FF2B5EF4-FFF2-40B4-BE49-F238E27FC236}">
                  <a16:creationId xmlns:a16="http://schemas.microsoft.com/office/drawing/2014/main" id="{82275A1F-D313-4C27-9719-333FE3879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66008" y="178095"/>
              <a:ext cx="3806641" cy="3806637"/>
            </a:xfrm>
            <a:custGeom>
              <a:avLst/>
              <a:gdLst>
                <a:gd name="connsiteX0" fmla="*/ 2733675 w 5467350"/>
                <a:gd name="connsiteY0" fmla="*/ 0 h 5467350"/>
                <a:gd name="connsiteX1" fmla="*/ 0 w 5467350"/>
                <a:gd name="connsiteY1" fmla="*/ 2733675 h 5467350"/>
                <a:gd name="connsiteX2" fmla="*/ 2733675 w 5467350"/>
                <a:gd name="connsiteY2" fmla="*/ 5467350 h 5467350"/>
                <a:gd name="connsiteX3" fmla="*/ 5467350 w 5467350"/>
                <a:gd name="connsiteY3" fmla="*/ 2733675 h 5467350"/>
                <a:gd name="connsiteX4" fmla="*/ 2733675 w 5467350"/>
                <a:gd name="connsiteY4" fmla="*/ 0 h 5467350"/>
                <a:gd name="connsiteX5" fmla="*/ 4922615 w 5467350"/>
                <a:gd name="connsiteY5" fmla="*/ 1317212 h 5467350"/>
                <a:gd name="connsiteX6" fmla="*/ 4979765 w 5467350"/>
                <a:gd name="connsiteY6" fmla="*/ 1430941 h 5467350"/>
                <a:gd name="connsiteX7" fmla="*/ 5031105 w 5467350"/>
                <a:gd name="connsiteY7" fmla="*/ 1547146 h 5467350"/>
                <a:gd name="connsiteX8" fmla="*/ 5185029 w 5467350"/>
                <a:gd name="connsiteY8" fmla="*/ 2031873 h 5467350"/>
                <a:gd name="connsiteX9" fmla="*/ 5261610 w 5467350"/>
                <a:gd name="connsiteY9" fmla="*/ 2535079 h 5467350"/>
                <a:gd name="connsiteX10" fmla="*/ 5274183 w 5467350"/>
                <a:gd name="connsiteY10" fmla="*/ 2789206 h 5467350"/>
                <a:gd name="connsiteX11" fmla="*/ 5274755 w 5467350"/>
                <a:gd name="connsiteY11" fmla="*/ 2834831 h 5467350"/>
                <a:gd name="connsiteX12" fmla="*/ 5274850 w 5467350"/>
                <a:gd name="connsiteY12" fmla="*/ 2853023 h 5467350"/>
                <a:gd name="connsiteX13" fmla="*/ 5274564 w 5467350"/>
                <a:gd name="connsiteY13" fmla="*/ 2910554 h 5467350"/>
                <a:gd name="connsiteX14" fmla="*/ 5274469 w 5467350"/>
                <a:gd name="connsiteY14" fmla="*/ 2915222 h 5467350"/>
                <a:gd name="connsiteX15" fmla="*/ 5267325 w 5467350"/>
                <a:gd name="connsiteY15" fmla="*/ 3035713 h 5467350"/>
                <a:gd name="connsiteX16" fmla="*/ 5141119 w 5467350"/>
                <a:gd name="connsiteY16" fmla="*/ 3487674 h 5467350"/>
                <a:gd name="connsiteX17" fmla="*/ 5020342 w 5467350"/>
                <a:gd name="connsiteY17" fmla="*/ 3689509 h 5467350"/>
                <a:gd name="connsiteX18" fmla="*/ 4867656 w 5467350"/>
                <a:gd name="connsiteY18" fmla="*/ 3874865 h 5467350"/>
                <a:gd name="connsiteX19" fmla="*/ 4498467 w 5467350"/>
                <a:gd name="connsiteY19" fmla="*/ 4210907 h 5467350"/>
                <a:gd name="connsiteX20" fmla="*/ 4260723 w 5467350"/>
                <a:gd name="connsiteY20" fmla="*/ 4398359 h 5467350"/>
                <a:gd name="connsiteX21" fmla="*/ 4088130 w 5467350"/>
                <a:gd name="connsiteY21" fmla="*/ 4533519 h 5467350"/>
                <a:gd name="connsiteX22" fmla="*/ 3985736 w 5467350"/>
                <a:gd name="connsiteY22" fmla="*/ 4615434 h 5467350"/>
                <a:gd name="connsiteX23" fmla="*/ 3885343 w 5467350"/>
                <a:gd name="connsiteY23" fmla="*/ 4693730 h 5467350"/>
                <a:gd name="connsiteX24" fmla="*/ 3681984 w 5467350"/>
                <a:gd name="connsiteY24" fmla="*/ 4841463 h 5467350"/>
                <a:gd name="connsiteX25" fmla="*/ 3473958 w 5467350"/>
                <a:gd name="connsiteY25" fmla="*/ 4971383 h 5467350"/>
                <a:gd name="connsiteX26" fmla="*/ 3259550 w 5467350"/>
                <a:gd name="connsiteY26" fmla="*/ 5077683 h 5467350"/>
                <a:gd name="connsiteX27" fmla="*/ 2808065 w 5467350"/>
                <a:gd name="connsiteY27" fmla="*/ 5199698 h 5467350"/>
                <a:gd name="connsiteX28" fmla="*/ 2691289 w 5467350"/>
                <a:gd name="connsiteY28" fmla="*/ 5209889 h 5467350"/>
                <a:gd name="connsiteX29" fmla="*/ 2661476 w 5467350"/>
                <a:gd name="connsiteY29" fmla="*/ 5211414 h 5467350"/>
                <a:gd name="connsiteX30" fmla="*/ 2631853 w 5467350"/>
                <a:gd name="connsiteY30" fmla="*/ 5212176 h 5467350"/>
                <a:gd name="connsiteX31" fmla="*/ 2631567 w 5467350"/>
                <a:gd name="connsiteY31" fmla="*/ 5212176 h 5467350"/>
                <a:gd name="connsiteX32" fmla="*/ 2631281 w 5467350"/>
                <a:gd name="connsiteY32" fmla="*/ 5212176 h 5467350"/>
                <a:gd name="connsiteX33" fmla="*/ 2599754 w 5467350"/>
                <a:gd name="connsiteY33" fmla="*/ 5212652 h 5467350"/>
                <a:gd name="connsiteX34" fmla="*/ 2583561 w 5467350"/>
                <a:gd name="connsiteY34" fmla="*/ 5212556 h 5467350"/>
                <a:gd name="connsiteX35" fmla="*/ 2571274 w 5467350"/>
                <a:gd name="connsiteY35" fmla="*/ 5212556 h 5467350"/>
                <a:gd name="connsiteX36" fmla="*/ 2326577 w 5467350"/>
                <a:gd name="connsiteY36" fmla="*/ 5201889 h 5467350"/>
                <a:gd name="connsiteX37" fmla="*/ 2208371 w 5467350"/>
                <a:gd name="connsiteY37" fmla="*/ 5188458 h 5467350"/>
                <a:gd name="connsiteX38" fmla="*/ 2090642 w 5467350"/>
                <a:gd name="connsiteY38" fmla="*/ 5168646 h 5467350"/>
                <a:gd name="connsiteX39" fmla="*/ 1858613 w 5467350"/>
                <a:gd name="connsiteY39" fmla="*/ 5108544 h 5467350"/>
                <a:gd name="connsiteX40" fmla="*/ 1636395 w 5467350"/>
                <a:gd name="connsiteY40" fmla="*/ 5021676 h 5467350"/>
                <a:gd name="connsiteX41" fmla="*/ 1636205 w 5467350"/>
                <a:gd name="connsiteY41" fmla="*/ 5021580 h 5467350"/>
                <a:gd name="connsiteX42" fmla="*/ 1636014 w 5467350"/>
                <a:gd name="connsiteY42" fmla="*/ 5021485 h 5467350"/>
                <a:gd name="connsiteX43" fmla="*/ 1425512 w 5467350"/>
                <a:gd name="connsiteY43" fmla="*/ 4906518 h 5467350"/>
                <a:gd name="connsiteX44" fmla="*/ 1043273 w 5467350"/>
                <a:gd name="connsiteY44" fmla="*/ 4599528 h 5467350"/>
                <a:gd name="connsiteX45" fmla="*/ 872395 w 5467350"/>
                <a:gd name="connsiteY45" fmla="*/ 4414933 h 5467350"/>
                <a:gd name="connsiteX46" fmla="*/ 797909 w 5467350"/>
                <a:gd name="connsiteY46" fmla="*/ 4324636 h 5467350"/>
                <a:gd name="connsiteX47" fmla="*/ 791623 w 5467350"/>
                <a:gd name="connsiteY47" fmla="*/ 4316825 h 5467350"/>
                <a:gd name="connsiteX48" fmla="*/ 779145 w 5467350"/>
                <a:gd name="connsiteY48" fmla="*/ 4300728 h 5467350"/>
                <a:gd name="connsiteX49" fmla="*/ 714470 w 5467350"/>
                <a:gd name="connsiteY49" fmla="*/ 4215480 h 5467350"/>
                <a:gd name="connsiteX50" fmla="*/ 714280 w 5467350"/>
                <a:gd name="connsiteY50" fmla="*/ 4215289 h 5467350"/>
                <a:gd name="connsiteX51" fmla="*/ 714089 w 5467350"/>
                <a:gd name="connsiteY51" fmla="*/ 4215098 h 5467350"/>
                <a:gd name="connsiteX52" fmla="*/ 677132 w 5467350"/>
                <a:gd name="connsiteY52" fmla="*/ 4164806 h 5467350"/>
                <a:gd name="connsiteX53" fmla="*/ 635889 w 5467350"/>
                <a:gd name="connsiteY53" fmla="*/ 4108799 h 5467350"/>
                <a:gd name="connsiteX54" fmla="*/ 555212 w 5467350"/>
                <a:gd name="connsiteY54" fmla="*/ 4003358 h 5467350"/>
                <a:gd name="connsiteX55" fmla="*/ 491395 w 5467350"/>
                <a:gd name="connsiteY55" fmla="*/ 3921538 h 5467350"/>
                <a:gd name="connsiteX56" fmla="*/ 394907 w 5467350"/>
                <a:gd name="connsiteY56" fmla="*/ 3796760 h 5467350"/>
                <a:gd name="connsiteX57" fmla="*/ 318421 w 5467350"/>
                <a:gd name="connsiteY57" fmla="*/ 3692938 h 5467350"/>
                <a:gd name="connsiteX58" fmla="*/ 247650 w 5467350"/>
                <a:gd name="connsiteY58" fmla="*/ 3587115 h 5467350"/>
                <a:gd name="connsiteX59" fmla="*/ 183833 w 5467350"/>
                <a:gd name="connsiteY59" fmla="*/ 3478054 h 5467350"/>
                <a:gd name="connsiteX60" fmla="*/ 183642 w 5467350"/>
                <a:gd name="connsiteY60" fmla="*/ 3477673 h 5467350"/>
                <a:gd name="connsiteX61" fmla="*/ 183452 w 5467350"/>
                <a:gd name="connsiteY61" fmla="*/ 3477292 h 5467350"/>
                <a:gd name="connsiteX62" fmla="*/ 161925 w 5467350"/>
                <a:gd name="connsiteY62" fmla="*/ 3435572 h 5467350"/>
                <a:gd name="connsiteX63" fmla="*/ 155067 w 5467350"/>
                <a:gd name="connsiteY63" fmla="*/ 3421761 h 5467350"/>
                <a:gd name="connsiteX64" fmla="*/ 147542 w 5467350"/>
                <a:gd name="connsiteY64" fmla="*/ 3405378 h 5467350"/>
                <a:gd name="connsiteX65" fmla="*/ 129540 w 5467350"/>
                <a:gd name="connsiteY65" fmla="*/ 3364992 h 5467350"/>
                <a:gd name="connsiteX66" fmla="*/ 129350 w 5467350"/>
                <a:gd name="connsiteY66" fmla="*/ 3364611 h 5467350"/>
                <a:gd name="connsiteX67" fmla="*/ 129159 w 5467350"/>
                <a:gd name="connsiteY67" fmla="*/ 3364230 h 5467350"/>
                <a:gd name="connsiteX68" fmla="*/ 54769 w 5467350"/>
                <a:gd name="connsiteY68" fmla="*/ 3125343 h 5467350"/>
                <a:gd name="connsiteX69" fmla="*/ 30385 w 5467350"/>
                <a:gd name="connsiteY69" fmla="*/ 2875407 h 5467350"/>
                <a:gd name="connsiteX70" fmla="*/ 89059 w 5467350"/>
                <a:gd name="connsiteY70" fmla="*/ 2368487 h 5467350"/>
                <a:gd name="connsiteX71" fmla="*/ 161544 w 5467350"/>
                <a:gd name="connsiteY71" fmla="*/ 2123885 h 5467350"/>
                <a:gd name="connsiteX72" fmla="*/ 161735 w 5467350"/>
                <a:gd name="connsiteY72" fmla="*/ 2123504 h 5467350"/>
                <a:gd name="connsiteX73" fmla="*/ 161830 w 5467350"/>
                <a:gd name="connsiteY73" fmla="*/ 2123123 h 5467350"/>
                <a:gd name="connsiteX74" fmla="*/ 175736 w 5467350"/>
                <a:gd name="connsiteY74" fmla="*/ 2085499 h 5467350"/>
                <a:gd name="connsiteX75" fmla="*/ 184118 w 5467350"/>
                <a:gd name="connsiteY75" fmla="*/ 2063496 h 5467350"/>
                <a:gd name="connsiteX76" fmla="*/ 205835 w 5467350"/>
                <a:gd name="connsiteY76" fmla="*/ 2009299 h 5467350"/>
                <a:gd name="connsiteX77" fmla="*/ 207740 w 5467350"/>
                <a:gd name="connsiteY77" fmla="*/ 2004727 h 5467350"/>
                <a:gd name="connsiteX78" fmla="*/ 220123 w 5467350"/>
                <a:gd name="connsiteY78" fmla="*/ 1975580 h 5467350"/>
                <a:gd name="connsiteX79" fmla="*/ 233267 w 5467350"/>
                <a:gd name="connsiteY79" fmla="*/ 1946529 h 5467350"/>
                <a:gd name="connsiteX80" fmla="*/ 260033 w 5467350"/>
                <a:gd name="connsiteY80" fmla="*/ 1889189 h 5467350"/>
                <a:gd name="connsiteX81" fmla="*/ 260128 w 5467350"/>
                <a:gd name="connsiteY81" fmla="*/ 1888903 h 5467350"/>
                <a:gd name="connsiteX82" fmla="*/ 260223 w 5467350"/>
                <a:gd name="connsiteY82" fmla="*/ 1888617 h 5467350"/>
                <a:gd name="connsiteX83" fmla="*/ 382238 w 5467350"/>
                <a:gd name="connsiteY83" fmla="*/ 1665446 h 5467350"/>
                <a:gd name="connsiteX84" fmla="*/ 525590 w 5467350"/>
                <a:gd name="connsiteY84" fmla="*/ 1456373 h 5467350"/>
                <a:gd name="connsiteX85" fmla="*/ 862394 w 5467350"/>
                <a:gd name="connsiteY85" fmla="*/ 1080611 h 5467350"/>
                <a:gd name="connsiteX86" fmla="*/ 1051465 w 5467350"/>
                <a:gd name="connsiteY86" fmla="*/ 914686 h 5467350"/>
                <a:gd name="connsiteX87" fmla="*/ 1100042 w 5467350"/>
                <a:gd name="connsiteY87" fmla="*/ 875919 h 5467350"/>
                <a:gd name="connsiteX88" fmla="*/ 1108424 w 5467350"/>
                <a:gd name="connsiteY88" fmla="*/ 869347 h 5467350"/>
                <a:gd name="connsiteX89" fmla="*/ 1149858 w 5467350"/>
                <a:gd name="connsiteY89" fmla="*/ 837629 h 5467350"/>
                <a:gd name="connsiteX90" fmla="*/ 1150049 w 5467350"/>
                <a:gd name="connsiteY90" fmla="*/ 837438 h 5467350"/>
                <a:gd name="connsiteX91" fmla="*/ 1150239 w 5467350"/>
                <a:gd name="connsiteY91" fmla="*/ 837248 h 5467350"/>
                <a:gd name="connsiteX92" fmla="*/ 1251204 w 5467350"/>
                <a:gd name="connsiteY92" fmla="*/ 763429 h 5467350"/>
                <a:gd name="connsiteX93" fmla="*/ 1678305 w 5467350"/>
                <a:gd name="connsiteY93" fmla="*/ 507016 h 5467350"/>
                <a:gd name="connsiteX94" fmla="*/ 1903476 w 5467350"/>
                <a:gd name="connsiteY94" fmla="*/ 402622 h 5467350"/>
                <a:gd name="connsiteX95" fmla="*/ 2135410 w 5467350"/>
                <a:gd name="connsiteY95" fmla="*/ 316325 h 5467350"/>
                <a:gd name="connsiteX96" fmla="*/ 2373059 w 5467350"/>
                <a:gd name="connsiteY96" fmla="*/ 248698 h 5467350"/>
                <a:gd name="connsiteX97" fmla="*/ 2615089 w 5467350"/>
                <a:gd name="connsiteY97" fmla="*/ 201454 h 5467350"/>
                <a:gd name="connsiteX98" fmla="*/ 3000566 w 5467350"/>
                <a:gd name="connsiteY98" fmla="*/ 172784 h 5467350"/>
                <a:gd name="connsiteX99" fmla="*/ 3107436 w 5467350"/>
                <a:gd name="connsiteY99" fmla="*/ 175069 h 5467350"/>
                <a:gd name="connsiteX100" fmla="*/ 3352229 w 5467350"/>
                <a:gd name="connsiteY100" fmla="*/ 196406 h 5467350"/>
                <a:gd name="connsiteX101" fmla="*/ 3594926 w 5467350"/>
                <a:gd name="connsiteY101" fmla="*/ 243935 h 5467350"/>
                <a:gd name="connsiteX102" fmla="*/ 4058412 w 5467350"/>
                <a:gd name="connsiteY102" fmla="*/ 423482 h 5467350"/>
                <a:gd name="connsiteX103" fmla="*/ 4270915 w 5467350"/>
                <a:gd name="connsiteY103" fmla="*/ 556165 h 5467350"/>
                <a:gd name="connsiteX104" fmla="*/ 4465225 w 5467350"/>
                <a:gd name="connsiteY104" fmla="*/ 715328 h 5467350"/>
                <a:gd name="connsiteX105" fmla="*/ 4791742 w 5467350"/>
                <a:gd name="connsiteY105" fmla="*/ 1099566 h 5467350"/>
                <a:gd name="connsiteX106" fmla="*/ 4922615 w 5467350"/>
                <a:gd name="connsiteY106" fmla="*/ 1317212 h 546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467350" h="5467350">
                  <a:moveTo>
                    <a:pt x="2733675" y="0"/>
                  </a:moveTo>
                  <a:cubicBezTo>
                    <a:pt x="1223867" y="0"/>
                    <a:pt x="0" y="1223867"/>
                    <a:pt x="0" y="2733675"/>
                  </a:cubicBezTo>
                  <a:cubicBezTo>
                    <a:pt x="0" y="4243483"/>
                    <a:pt x="1223867" y="5467350"/>
                    <a:pt x="2733675" y="5467350"/>
                  </a:cubicBezTo>
                  <a:cubicBezTo>
                    <a:pt x="4243483" y="5467350"/>
                    <a:pt x="5467350" y="4243483"/>
                    <a:pt x="5467350" y="2733675"/>
                  </a:cubicBezTo>
                  <a:cubicBezTo>
                    <a:pt x="5467350" y="1223867"/>
                    <a:pt x="4243483" y="0"/>
                    <a:pt x="2733675" y="0"/>
                  </a:cubicBezTo>
                  <a:close/>
                  <a:moveTo>
                    <a:pt x="4922615" y="1317212"/>
                  </a:moveTo>
                  <a:cubicBezTo>
                    <a:pt x="4943189" y="1356170"/>
                    <a:pt x="4962430" y="1394365"/>
                    <a:pt x="4979765" y="1430941"/>
                  </a:cubicBezTo>
                  <a:cubicBezTo>
                    <a:pt x="4997482" y="1468755"/>
                    <a:pt x="5014817" y="1507903"/>
                    <a:pt x="5031105" y="1547146"/>
                  </a:cubicBezTo>
                  <a:cubicBezTo>
                    <a:pt x="5093875" y="1697641"/>
                    <a:pt x="5145691" y="1860709"/>
                    <a:pt x="5185029" y="2031873"/>
                  </a:cubicBezTo>
                  <a:cubicBezTo>
                    <a:pt x="5220939" y="2188464"/>
                    <a:pt x="5246656" y="2357723"/>
                    <a:pt x="5261610" y="2535079"/>
                  </a:cubicBezTo>
                  <a:cubicBezTo>
                    <a:pt x="5268278" y="2616803"/>
                    <a:pt x="5272564" y="2702338"/>
                    <a:pt x="5274183" y="2789206"/>
                  </a:cubicBezTo>
                  <a:cubicBezTo>
                    <a:pt x="5274660" y="2804541"/>
                    <a:pt x="5274755" y="2819876"/>
                    <a:pt x="5274755" y="2834831"/>
                  </a:cubicBezTo>
                  <a:cubicBezTo>
                    <a:pt x="5274755" y="2840927"/>
                    <a:pt x="5274850" y="2846928"/>
                    <a:pt x="5274850" y="2853023"/>
                  </a:cubicBezTo>
                  <a:cubicBezTo>
                    <a:pt x="5275136" y="2872740"/>
                    <a:pt x="5274850" y="2891885"/>
                    <a:pt x="5274564" y="2910554"/>
                  </a:cubicBezTo>
                  <a:lnTo>
                    <a:pt x="5274469" y="2915222"/>
                  </a:lnTo>
                  <a:cubicBezTo>
                    <a:pt x="5273421" y="2956751"/>
                    <a:pt x="5271040" y="2997422"/>
                    <a:pt x="5267325" y="3035713"/>
                  </a:cubicBezTo>
                  <a:cubicBezTo>
                    <a:pt x="5251514" y="3197066"/>
                    <a:pt x="5209032" y="3349181"/>
                    <a:pt x="5141119" y="3487674"/>
                  </a:cubicBezTo>
                  <a:cubicBezTo>
                    <a:pt x="5108639" y="3554730"/>
                    <a:pt x="5069205" y="3620643"/>
                    <a:pt x="5020342" y="3689509"/>
                  </a:cubicBezTo>
                  <a:cubicBezTo>
                    <a:pt x="4977003" y="3750088"/>
                    <a:pt x="4926997" y="3810762"/>
                    <a:pt x="4867656" y="3874865"/>
                  </a:cubicBezTo>
                  <a:cubicBezTo>
                    <a:pt x="4770215" y="3979450"/>
                    <a:pt x="4656297" y="4083177"/>
                    <a:pt x="4498467" y="4210907"/>
                  </a:cubicBezTo>
                  <a:cubicBezTo>
                    <a:pt x="4420839" y="4273773"/>
                    <a:pt x="4339400" y="4337114"/>
                    <a:pt x="4260723" y="4398359"/>
                  </a:cubicBezTo>
                  <a:cubicBezTo>
                    <a:pt x="4204240" y="4442365"/>
                    <a:pt x="4145756" y="4487799"/>
                    <a:pt x="4088130" y="4533519"/>
                  </a:cubicBezTo>
                  <a:lnTo>
                    <a:pt x="3985736" y="4615434"/>
                  </a:lnTo>
                  <a:cubicBezTo>
                    <a:pt x="3953828" y="4640675"/>
                    <a:pt x="3919442" y="4667822"/>
                    <a:pt x="3885343" y="4693730"/>
                  </a:cubicBezTo>
                  <a:cubicBezTo>
                    <a:pt x="3807619" y="4752975"/>
                    <a:pt x="3742944" y="4799933"/>
                    <a:pt x="3681984" y="4841463"/>
                  </a:cubicBezTo>
                  <a:cubicBezTo>
                    <a:pt x="3607880" y="4891945"/>
                    <a:pt x="3539871" y="4934426"/>
                    <a:pt x="3473958" y="4971383"/>
                  </a:cubicBezTo>
                  <a:cubicBezTo>
                    <a:pt x="3397377" y="5014627"/>
                    <a:pt x="3327273" y="5049393"/>
                    <a:pt x="3259550" y="5077683"/>
                  </a:cubicBezTo>
                  <a:cubicBezTo>
                    <a:pt x="3111913" y="5140071"/>
                    <a:pt x="2959989" y="5181124"/>
                    <a:pt x="2808065" y="5199698"/>
                  </a:cubicBezTo>
                  <a:cubicBezTo>
                    <a:pt x="2761298" y="5205222"/>
                    <a:pt x="2725198" y="5208365"/>
                    <a:pt x="2691289" y="5209889"/>
                  </a:cubicBezTo>
                  <a:lnTo>
                    <a:pt x="2661476" y="5211414"/>
                  </a:lnTo>
                  <a:lnTo>
                    <a:pt x="2631853" y="5212176"/>
                  </a:lnTo>
                  <a:lnTo>
                    <a:pt x="2631567" y="5212176"/>
                  </a:lnTo>
                  <a:lnTo>
                    <a:pt x="2631281" y="5212176"/>
                  </a:lnTo>
                  <a:cubicBezTo>
                    <a:pt x="2622518" y="5212556"/>
                    <a:pt x="2612803" y="5212652"/>
                    <a:pt x="2599754" y="5212652"/>
                  </a:cubicBezTo>
                  <a:cubicBezTo>
                    <a:pt x="2594324" y="5212652"/>
                    <a:pt x="2588990" y="5212652"/>
                    <a:pt x="2583561" y="5212556"/>
                  </a:cubicBezTo>
                  <a:lnTo>
                    <a:pt x="2571274" y="5212556"/>
                  </a:lnTo>
                  <a:cubicBezTo>
                    <a:pt x="2483644" y="5212366"/>
                    <a:pt x="2403634" y="5208937"/>
                    <a:pt x="2326577" y="5201889"/>
                  </a:cubicBezTo>
                  <a:cubicBezTo>
                    <a:pt x="2286286" y="5198269"/>
                    <a:pt x="2246471" y="5193793"/>
                    <a:pt x="2208371" y="5188458"/>
                  </a:cubicBezTo>
                  <a:cubicBezTo>
                    <a:pt x="2167795" y="5182743"/>
                    <a:pt x="2128076" y="5176076"/>
                    <a:pt x="2090642" y="5168646"/>
                  </a:cubicBezTo>
                  <a:cubicBezTo>
                    <a:pt x="2009299" y="5152168"/>
                    <a:pt x="1931194" y="5131880"/>
                    <a:pt x="1858613" y="5108544"/>
                  </a:cubicBezTo>
                  <a:cubicBezTo>
                    <a:pt x="1779746" y="5083207"/>
                    <a:pt x="1704975" y="5053965"/>
                    <a:pt x="1636395" y="5021676"/>
                  </a:cubicBezTo>
                  <a:lnTo>
                    <a:pt x="1636205" y="5021580"/>
                  </a:lnTo>
                  <a:lnTo>
                    <a:pt x="1636014" y="5021485"/>
                  </a:lnTo>
                  <a:cubicBezTo>
                    <a:pt x="1568577" y="4990719"/>
                    <a:pt x="1499807" y="4953096"/>
                    <a:pt x="1425512" y="4906518"/>
                  </a:cubicBezTo>
                  <a:cubicBezTo>
                    <a:pt x="1294257" y="4823556"/>
                    <a:pt x="1165574" y="4720209"/>
                    <a:pt x="1043273" y="4599528"/>
                  </a:cubicBezTo>
                  <a:cubicBezTo>
                    <a:pt x="985838" y="4542568"/>
                    <a:pt x="928307" y="4480465"/>
                    <a:pt x="872395" y="4414933"/>
                  </a:cubicBezTo>
                  <a:cubicBezTo>
                    <a:pt x="846963" y="4385501"/>
                    <a:pt x="822103" y="4354545"/>
                    <a:pt x="797909" y="4324636"/>
                  </a:cubicBezTo>
                  <a:lnTo>
                    <a:pt x="791623" y="4316825"/>
                  </a:lnTo>
                  <a:lnTo>
                    <a:pt x="779145" y="4300728"/>
                  </a:lnTo>
                  <a:cubicBezTo>
                    <a:pt x="757619" y="4272915"/>
                    <a:pt x="735330" y="4244150"/>
                    <a:pt x="714470" y="4215480"/>
                  </a:cubicBezTo>
                  <a:lnTo>
                    <a:pt x="714280" y="4215289"/>
                  </a:lnTo>
                  <a:lnTo>
                    <a:pt x="714089" y="4215098"/>
                  </a:lnTo>
                  <a:cubicBezTo>
                    <a:pt x="701993" y="4199001"/>
                    <a:pt x="689896" y="4182332"/>
                    <a:pt x="677132" y="4164806"/>
                  </a:cubicBezTo>
                  <a:cubicBezTo>
                    <a:pt x="663702" y="4146328"/>
                    <a:pt x="649796" y="4127183"/>
                    <a:pt x="635889" y="4108799"/>
                  </a:cubicBezTo>
                  <a:cubicBezTo>
                    <a:pt x="606647" y="4069842"/>
                    <a:pt x="577406" y="4032028"/>
                    <a:pt x="555212" y="4003358"/>
                  </a:cubicBezTo>
                  <a:cubicBezTo>
                    <a:pt x="534067" y="3975926"/>
                    <a:pt x="512350" y="3948303"/>
                    <a:pt x="491395" y="3921538"/>
                  </a:cubicBezTo>
                  <a:cubicBezTo>
                    <a:pt x="459486" y="3880771"/>
                    <a:pt x="426434" y="3838575"/>
                    <a:pt x="394907" y="3796760"/>
                  </a:cubicBezTo>
                  <a:cubicBezTo>
                    <a:pt x="370142" y="3763804"/>
                    <a:pt x="343853" y="3728752"/>
                    <a:pt x="318421" y="3692938"/>
                  </a:cubicBezTo>
                  <a:cubicBezTo>
                    <a:pt x="291370" y="3653981"/>
                    <a:pt x="268796" y="3620929"/>
                    <a:pt x="247650" y="3587115"/>
                  </a:cubicBezTo>
                  <a:cubicBezTo>
                    <a:pt x="220504" y="3544157"/>
                    <a:pt x="200882" y="3510534"/>
                    <a:pt x="183833" y="3478054"/>
                  </a:cubicBezTo>
                  <a:lnTo>
                    <a:pt x="183642" y="3477673"/>
                  </a:lnTo>
                  <a:lnTo>
                    <a:pt x="183452" y="3477292"/>
                  </a:lnTo>
                  <a:cubicBezTo>
                    <a:pt x="176022" y="3463766"/>
                    <a:pt x="169164" y="3450050"/>
                    <a:pt x="161925" y="3435572"/>
                  </a:cubicBezTo>
                  <a:cubicBezTo>
                    <a:pt x="159639" y="3431000"/>
                    <a:pt x="157353" y="3426428"/>
                    <a:pt x="155067" y="3421761"/>
                  </a:cubicBezTo>
                  <a:cubicBezTo>
                    <a:pt x="152591" y="3416237"/>
                    <a:pt x="150019" y="3410807"/>
                    <a:pt x="147542" y="3405378"/>
                  </a:cubicBezTo>
                  <a:cubicBezTo>
                    <a:pt x="141065" y="3391472"/>
                    <a:pt x="134969" y="3378327"/>
                    <a:pt x="129540" y="3364992"/>
                  </a:cubicBezTo>
                  <a:lnTo>
                    <a:pt x="129350" y="3364611"/>
                  </a:lnTo>
                  <a:lnTo>
                    <a:pt x="129159" y="3364230"/>
                  </a:lnTo>
                  <a:cubicBezTo>
                    <a:pt x="97155" y="3290126"/>
                    <a:pt x="72200" y="3209735"/>
                    <a:pt x="54769" y="3125343"/>
                  </a:cubicBezTo>
                  <a:cubicBezTo>
                    <a:pt x="39148" y="3045619"/>
                    <a:pt x="30956" y="2961323"/>
                    <a:pt x="30385" y="2875407"/>
                  </a:cubicBezTo>
                  <a:cubicBezTo>
                    <a:pt x="30290" y="2705576"/>
                    <a:pt x="50102" y="2534984"/>
                    <a:pt x="89059" y="2368487"/>
                  </a:cubicBezTo>
                  <a:cubicBezTo>
                    <a:pt x="107728" y="2287619"/>
                    <a:pt x="132112" y="2205323"/>
                    <a:pt x="161544" y="2123885"/>
                  </a:cubicBezTo>
                  <a:lnTo>
                    <a:pt x="161735" y="2123504"/>
                  </a:lnTo>
                  <a:lnTo>
                    <a:pt x="161830" y="2123123"/>
                  </a:lnTo>
                  <a:cubicBezTo>
                    <a:pt x="166021" y="2110740"/>
                    <a:pt x="170688" y="2098453"/>
                    <a:pt x="175736" y="2085499"/>
                  </a:cubicBezTo>
                  <a:cubicBezTo>
                    <a:pt x="178594" y="2078164"/>
                    <a:pt x="181356" y="2070830"/>
                    <a:pt x="184118" y="2063496"/>
                  </a:cubicBezTo>
                  <a:cubicBezTo>
                    <a:pt x="190786" y="2045494"/>
                    <a:pt x="198120" y="2027873"/>
                    <a:pt x="205835" y="2009299"/>
                  </a:cubicBezTo>
                  <a:lnTo>
                    <a:pt x="207740" y="2004727"/>
                  </a:lnTo>
                  <a:lnTo>
                    <a:pt x="220123" y="1975580"/>
                  </a:lnTo>
                  <a:lnTo>
                    <a:pt x="233267" y="1946529"/>
                  </a:lnTo>
                  <a:cubicBezTo>
                    <a:pt x="240983" y="1929289"/>
                    <a:pt x="250127" y="1909096"/>
                    <a:pt x="260033" y="1889189"/>
                  </a:cubicBezTo>
                  <a:lnTo>
                    <a:pt x="260128" y="1888903"/>
                  </a:lnTo>
                  <a:lnTo>
                    <a:pt x="260223" y="1888617"/>
                  </a:lnTo>
                  <a:cubicBezTo>
                    <a:pt x="293751" y="1818513"/>
                    <a:pt x="333661" y="1745552"/>
                    <a:pt x="382238" y="1665446"/>
                  </a:cubicBezTo>
                  <a:cubicBezTo>
                    <a:pt x="425577" y="1595533"/>
                    <a:pt x="473869" y="1525143"/>
                    <a:pt x="525590" y="1456373"/>
                  </a:cubicBezTo>
                  <a:cubicBezTo>
                    <a:pt x="625507" y="1323594"/>
                    <a:pt x="738759" y="1197197"/>
                    <a:pt x="862394" y="1080611"/>
                  </a:cubicBezTo>
                  <a:cubicBezTo>
                    <a:pt x="919163" y="1026700"/>
                    <a:pt x="980980" y="972407"/>
                    <a:pt x="1051465" y="914686"/>
                  </a:cubicBezTo>
                  <a:cubicBezTo>
                    <a:pt x="1065657" y="903065"/>
                    <a:pt x="1082421" y="889349"/>
                    <a:pt x="1100042" y="875919"/>
                  </a:cubicBezTo>
                  <a:lnTo>
                    <a:pt x="1108424" y="869347"/>
                  </a:lnTo>
                  <a:cubicBezTo>
                    <a:pt x="1121950" y="858774"/>
                    <a:pt x="1135952" y="847915"/>
                    <a:pt x="1149858" y="837629"/>
                  </a:cubicBezTo>
                  <a:lnTo>
                    <a:pt x="1150049" y="837438"/>
                  </a:lnTo>
                  <a:lnTo>
                    <a:pt x="1150239" y="837248"/>
                  </a:lnTo>
                  <a:cubicBezTo>
                    <a:pt x="1186625" y="809339"/>
                    <a:pt x="1223296" y="783146"/>
                    <a:pt x="1251204" y="763429"/>
                  </a:cubicBezTo>
                  <a:cubicBezTo>
                    <a:pt x="1386554" y="668560"/>
                    <a:pt x="1530287" y="582359"/>
                    <a:pt x="1678305" y="507016"/>
                  </a:cubicBezTo>
                  <a:cubicBezTo>
                    <a:pt x="1751933" y="469583"/>
                    <a:pt x="1827657" y="434435"/>
                    <a:pt x="1903476" y="402622"/>
                  </a:cubicBezTo>
                  <a:cubicBezTo>
                    <a:pt x="1979009" y="371094"/>
                    <a:pt x="2057019" y="342043"/>
                    <a:pt x="2135410" y="316325"/>
                  </a:cubicBezTo>
                  <a:cubicBezTo>
                    <a:pt x="2210372" y="291656"/>
                    <a:pt x="2290382" y="268891"/>
                    <a:pt x="2373059" y="248698"/>
                  </a:cubicBezTo>
                  <a:cubicBezTo>
                    <a:pt x="2449925" y="230219"/>
                    <a:pt x="2531364" y="214313"/>
                    <a:pt x="2615089" y="201454"/>
                  </a:cubicBezTo>
                  <a:cubicBezTo>
                    <a:pt x="2743772" y="182404"/>
                    <a:pt x="2873597" y="172784"/>
                    <a:pt x="3000566" y="172784"/>
                  </a:cubicBezTo>
                  <a:cubicBezTo>
                    <a:pt x="3036094" y="172784"/>
                    <a:pt x="3072003" y="173546"/>
                    <a:pt x="3107436" y="175069"/>
                  </a:cubicBezTo>
                  <a:cubicBezTo>
                    <a:pt x="3189828" y="178118"/>
                    <a:pt x="3272123" y="185261"/>
                    <a:pt x="3352229" y="196406"/>
                  </a:cubicBezTo>
                  <a:cubicBezTo>
                    <a:pt x="3434620" y="207931"/>
                    <a:pt x="3516249" y="223933"/>
                    <a:pt x="3594926" y="243935"/>
                  </a:cubicBezTo>
                  <a:cubicBezTo>
                    <a:pt x="3759613" y="285750"/>
                    <a:pt x="3915537" y="346139"/>
                    <a:pt x="4058412" y="423482"/>
                  </a:cubicBezTo>
                  <a:cubicBezTo>
                    <a:pt x="4128230" y="460820"/>
                    <a:pt x="4199668" y="505397"/>
                    <a:pt x="4270915" y="556165"/>
                  </a:cubicBezTo>
                  <a:cubicBezTo>
                    <a:pt x="4337971" y="604552"/>
                    <a:pt x="4403408" y="658178"/>
                    <a:pt x="4465225" y="715328"/>
                  </a:cubicBezTo>
                  <a:cubicBezTo>
                    <a:pt x="4587621" y="829342"/>
                    <a:pt x="4697540" y="958691"/>
                    <a:pt x="4791742" y="1099566"/>
                  </a:cubicBezTo>
                  <a:cubicBezTo>
                    <a:pt x="4840129" y="1171004"/>
                    <a:pt x="4883944" y="1244156"/>
                    <a:pt x="4922615" y="131721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C3F845-7B24-47B8-BBCC-83DE18E7F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35" y="0"/>
            <a:ext cx="4220052" cy="2578937"/>
            <a:chOff x="1109635" y="0"/>
            <a:chExt cx="4220052" cy="2578937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50A53-76B2-4EBD-98CB-D958322A8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6321" y="0"/>
              <a:ext cx="4020469" cy="2502992"/>
            </a:xfrm>
            <a:custGeom>
              <a:avLst/>
              <a:gdLst>
                <a:gd name="connsiteX0" fmla="*/ 68048 w 4057646"/>
                <a:gd name="connsiteY0" fmla="*/ 0 h 2519172"/>
                <a:gd name="connsiteX1" fmla="*/ 263673 w 4057646"/>
                <a:gd name="connsiteY1" fmla="*/ 0 h 2519172"/>
                <a:gd name="connsiteX2" fmla="*/ 236664 w 4057646"/>
                <a:gd name="connsiteY2" fmla="*/ 35779 h 2519172"/>
                <a:gd name="connsiteX3" fmla="*/ 160449 w 4057646"/>
                <a:gd name="connsiteY3" fmla="*/ 186590 h 2519172"/>
                <a:gd name="connsiteX4" fmla="*/ 123371 w 4057646"/>
                <a:gd name="connsiteY4" fmla="*/ 353808 h 2519172"/>
                <a:gd name="connsiteX5" fmla="*/ 121238 w 4057646"/>
                <a:gd name="connsiteY5" fmla="*/ 375363 h 2519172"/>
                <a:gd name="connsiteX6" fmla="*/ 120135 w 4057646"/>
                <a:gd name="connsiteY6" fmla="*/ 397065 h 2519172"/>
                <a:gd name="connsiteX7" fmla="*/ 119178 w 4057646"/>
                <a:gd name="connsiteY7" fmla="*/ 418840 h 2519172"/>
                <a:gd name="connsiteX8" fmla="*/ 119252 w 4057646"/>
                <a:gd name="connsiteY8" fmla="*/ 441132 h 2519172"/>
                <a:gd name="connsiteX9" fmla="*/ 119840 w 4057646"/>
                <a:gd name="connsiteY9" fmla="*/ 485786 h 2519172"/>
                <a:gd name="connsiteX10" fmla="*/ 120282 w 4057646"/>
                <a:gd name="connsiteY10" fmla="*/ 508151 h 2519172"/>
                <a:gd name="connsiteX11" fmla="*/ 120502 w 4057646"/>
                <a:gd name="connsiteY11" fmla="*/ 519333 h 2519172"/>
                <a:gd name="connsiteX12" fmla="*/ 121386 w 4057646"/>
                <a:gd name="connsiteY12" fmla="*/ 530442 h 2519172"/>
                <a:gd name="connsiteX13" fmla="*/ 129331 w 4057646"/>
                <a:gd name="connsiteY13" fmla="*/ 619457 h 2519172"/>
                <a:gd name="connsiteX14" fmla="*/ 143087 w 4057646"/>
                <a:gd name="connsiteY14" fmla="*/ 707737 h 2519172"/>
                <a:gd name="connsiteX15" fmla="*/ 249760 w 4057646"/>
                <a:gd name="connsiteY15" fmla="*/ 1046659 h 2519172"/>
                <a:gd name="connsiteX16" fmla="*/ 416315 w 4057646"/>
                <a:gd name="connsiteY16" fmla="*/ 1357111 h 2519172"/>
                <a:gd name="connsiteX17" fmla="*/ 439783 w 4057646"/>
                <a:gd name="connsiteY17" fmla="*/ 1394189 h 2519172"/>
                <a:gd name="connsiteX18" fmla="*/ 464795 w 4057646"/>
                <a:gd name="connsiteY18" fmla="*/ 1430237 h 2519172"/>
                <a:gd name="connsiteX19" fmla="*/ 489440 w 4057646"/>
                <a:gd name="connsiteY19" fmla="*/ 1466432 h 2519172"/>
                <a:gd name="connsiteX20" fmla="*/ 515483 w 4057646"/>
                <a:gd name="connsiteY20" fmla="*/ 1501744 h 2519172"/>
                <a:gd name="connsiteX21" fmla="*/ 541084 w 4057646"/>
                <a:gd name="connsiteY21" fmla="*/ 1537350 h 2519172"/>
                <a:gd name="connsiteX22" fmla="*/ 568083 w 4057646"/>
                <a:gd name="connsiteY22" fmla="*/ 1571926 h 2519172"/>
                <a:gd name="connsiteX23" fmla="*/ 594935 w 4057646"/>
                <a:gd name="connsiteY23" fmla="*/ 1606650 h 2519172"/>
                <a:gd name="connsiteX24" fmla="*/ 623258 w 4057646"/>
                <a:gd name="connsiteY24" fmla="*/ 1640270 h 2519172"/>
                <a:gd name="connsiteX25" fmla="*/ 651802 w 4057646"/>
                <a:gd name="connsiteY25" fmla="*/ 1673669 h 2519172"/>
                <a:gd name="connsiteX26" fmla="*/ 681890 w 4057646"/>
                <a:gd name="connsiteY26" fmla="*/ 1705818 h 2519172"/>
                <a:gd name="connsiteX27" fmla="*/ 712421 w 4057646"/>
                <a:gd name="connsiteY27" fmla="*/ 1737525 h 2519172"/>
                <a:gd name="connsiteX28" fmla="*/ 720072 w 4057646"/>
                <a:gd name="connsiteY28" fmla="*/ 1745470 h 2519172"/>
                <a:gd name="connsiteX29" fmla="*/ 728090 w 4057646"/>
                <a:gd name="connsiteY29" fmla="*/ 1752974 h 2519172"/>
                <a:gd name="connsiteX30" fmla="*/ 744128 w 4057646"/>
                <a:gd name="connsiteY30" fmla="*/ 1768056 h 2519172"/>
                <a:gd name="connsiteX31" fmla="*/ 776277 w 4057646"/>
                <a:gd name="connsiteY31" fmla="*/ 1798218 h 2519172"/>
                <a:gd name="connsiteX32" fmla="*/ 784295 w 4057646"/>
                <a:gd name="connsiteY32" fmla="*/ 1805795 h 2519172"/>
                <a:gd name="connsiteX33" fmla="*/ 792682 w 4057646"/>
                <a:gd name="connsiteY33" fmla="*/ 1812931 h 2519172"/>
                <a:gd name="connsiteX34" fmla="*/ 809382 w 4057646"/>
                <a:gd name="connsiteY34" fmla="*/ 1827277 h 2519172"/>
                <a:gd name="connsiteX35" fmla="*/ 877137 w 4057646"/>
                <a:gd name="connsiteY35" fmla="*/ 1883776 h 2519172"/>
                <a:gd name="connsiteX36" fmla="*/ 1174126 w 4057646"/>
                <a:gd name="connsiteY36" fmla="*/ 2074755 h 2519172"/>
                <a:gd name="connsiteX37" fmla="*/ 1505765 w 4057646"/>
                <a:gd name="connsiteY37" fmla="*/ 2195920 h 2519172"/>
                <a:gd name="connsiteX38" fmla="*/ 1548801 w 4057646"/>
                <a:gd name="connsiteY38" fmla="*/ 2205557 h 2519172"/>
                <a:gd name="connsiteX39" fmla="*/ 1591985 w 4057646"/>
                <a:gd name="connsiteY39" fmla="*/ 2214385 h 2519172"/>
                <a:gd name="connsiteX40" fmla="*/ 1635463 w 4057646"/>
                <a:gd name="connsiteY40" fmla="*/ 2221448 h 2519172"/>
                <a:gd name="connsiteX41" fmla="*/ 1657165 w 4057646"/>
                <a:gd name="connsiteY41" fmla="*/ 2224978 h 2519172"/>
                <a:gd name="connsiteX42" fmla="*/ 1678941 w 4057646"/>
                <a:gd name="connsiteY42" fmla="*/ 2228068 h 2519172"/>
                <a:gd name="connsiteX43" fmla="*/ 1766264 w 4057646"/>
                <a:gd name="connsiteY43" fmla="*/ 2237412 h 2519172"/>
                <a:gd name="connsiteX44" fmla="*/ 1853735 w 4057646"/>
                <a:gd name="connsiteY44" fmla="*/ 2242414 h 2519172"/>
                <a:gd name="connsiteX45" fmla="*/ 1941133 w 4057646"/>
                <a:gd name="connsiteY45" fmla="*/ 2243444 h 2519172"/>
                <a:gd name="connsiteX46" fmla="*/ 1984758 w 4057646"/>
                <a:gd name="connsiteY46" fmla="*/ 2242120 h 2519172"/>
                <a:gd name="connsiteX47" fmla="*/ 2028236 w 4057646"/>
                <a:gd name="connsiteY47" fmla="*/ 2240795 h 2519172"/>
                <a:gd name="connsiteX48" fmla="*/ 2072155 w 4057646"/>
                <a:gd name="connsiteY48" fmla="*/ 2238368 h 2519172"/>
                <a:gd name="connsiteX49" fmla="*/ 2116222 w 4057646"/>
                <a:gd name="connsiteY49" fmla="*/ 2235425 h 2519172"/>
                <a:gd name="connsiteX50" fmla="*/ 2138218 w 4057646"/>
                <a:gd name="connsiteY50" fmla="*/ 2234175 h 2519172"/>
                <a:gd name="connsiteX51" fmla="*/ 2160068 w 4057646"/>
                <a:gd name="connsiteY51" fmla="*/ 2232041 h 2519172"/>
                <a:gd name="connsiteX52" fmla="*/ 2203693 w 4057646"/>
                <a:gd name="connsiteY52" fmla="*/ 2227922 h 2519172"/>
                <a:gd name="connsiteX53" fmla="*/ 2543792 w 4057646"/>
                <a:gd name="connsiteY53" fmla="*/ 2171717 h 2519172"/>
                <a:gd name="connsiteX54" fmla="*/ 2865426 w 4057646"/>
                <a:gd name="connsiteY54" fmla="*/ 2063426 h 2519172"/>
                <a:gd name="connsiteX55" fmla="*/ 2942303 w 4057646"/>
                <a:gd name="connsiteY55" fmla="*/ 2026275 h 2519172"/>
                <a:gd name="connsiteX56" fmla="*/ 3017341 w 4057646"/>
                <a:gd name="connsiteY56" fmla="*/ 1984636 h 2519172"/>
                <a:gd name="connsiteX57" fmla="*/ 3053903 w 4057646"/>
                <a:gd name="connsiteY57" fmla="*/ 1961830 h 2519172"/>
                <a:gd name="connsiteX58" fmla="*/ 3072221 w 4057646"/>
                <a:gd name="connsiteY58" fmla="*/ 1950354 h 2519172"/>
                <a:gd name="connsiteX59" fmla="*/ 3081344 w 4057646"/>
                <a:gd name="connsiteY59" fmla="*/ 1944616 h 2519172"/>
                <a:gd name="connsiteX60" fmla="*/ 3090172 w 4057646"/>
                <a:gd name="connsiteY60" fmla="*/ 1938363 h 2519172"/>
                <a:gd name="connsiteX61" fmla="*/ 3125705 w 4057646"/>
                <a:gd name="connsiteY61" fmla="*/ 1913497 h 2519172"/>
                <a:gd name="connsiteX62" fmla="*/ 3160796 w 4057646"/>
                <a:gd name="connsiteY62" fmla="*/ 1887822 h 2519172"/>
                <a:gd name="connsiteX63" fmla="*/ 3195005 w 4057646"/>
                <a:gd name="connsiteY63" fmla="*/ 1860750 h 2519172"/>
                <a:gd name="connsiteX64" fmla="*/ 3228625 w 4057646"/>
                <a:gd name="connsiteY64" fmla="*/ 1832868 h 2519172"/>
                <a:gd name="connsiteX65" fmla="*/ 3261435 w 4057646"/>
                <a:gd name="connsiteY65" fmla="*/ 1803809 h 2519172"/>
                <a:gd name="connsiteX66" fmla="*/ 3293511 w 4057646"/>
                <a:gd name="connsiteY66" fmla="*/ 1774088 h 2519172"/>
                <a:gd name="connsiteX67" fmla="*/ 3408422 w 4057646"/>
                <a:gd name="connsiteY67" fmla="*/ 1648141 h 2519172"/>
                <a:gd name="connsiteX68" fmla="*/ 3493024 w 4057646"/>
                <a:gd name="connsiteY68" fmla="*/ 1510792 h 2519172"/>
                <a:gd name="connsiteX69" fmla="*/ 3509134 w 4057646"/>
                <a:gd name="connsiteY69" fmla="*/ 1473935 h 2519172"/>
                <a:gd name="connsiteX70" fmla="*/ 3522965 w 4057646"/>
                <a:gd name="connsiteY70" fmla="*/ 1435092 h 2519172"/>
                <a:gd name="connsiteX71" fmla="*/ 3535619 w 4057646"/>
                <a:gd name="connsiteY71" fmla="*/ 1394851 h 2519172"/>
                <a:gd name="connsiteX72" fmla="*/ 3547463 w 4057646"/>
                <a:gd name="connsiteY72" fmla="*/ 1353433 h 2519172"/>
                <a:gd name="connsiteX73" fmla="*/ 3634713 w 4057646"/>
                <a:gd name="connsiteY73" fmla="*/ 995016 h 2519172"/>
                <a:gd name="connsiteX74" fmla="*/ 3749698 w 4057646"/>
                <a:gd name="connsiteY74" fmla="*/ 634906 h 2519172"/>
                <a:gd name="connsiteX75" fmla="*/ 3809287 w 4057646"/>
                <a:gd name="connsiteY75" fmla="*/ 317171 h 2519172"/>
                <a:gd name="connsiteX76" fmla="*/ 3797967 w 4057646"/>
                <a:gd name="connsiteY76" fmla="*/ 153596 h 2519172"/>
                <a:gd name="connsiteX77" fmla="*/ 3762954 w 4057646"/>
                <a:gd name="connsiteY77" fmla="*/ 0 h 2519172"/>
                <a:gd name="connsiteX78" fmla="*/ 4012007 w 4057646"/>
                <a:gd name="connsiteY78" fmla="*/ 0 h 2519172"/>
                <a:gd name="connsiteX79" fmla="*/ 4016752 w 4057646"/>
                <a:gd name="connsiteY79" fmla="*/ 15860 h 2519172"/>
                <a:gd name="connsiteX80" fmla="*/ 4057575 w 4057646"/>
                <a:gd name="connsiteY80" fmla="*/ 317613 h 2519172"/>
                <a:gd name="connsiteX81" fmla="*/ 4040434 w 4057646"/>
                <a:gd name="connsiteY81" fmla="*/ 522496 h 2519172"/>
                <a:gd name="connsiteX82" fmla="*/ 3986215 w 4057646"/>
                <a:gd name="connsiteY82" fmla="*/ 721053 h 2519172"/>
                <a:gd name="connsiteX83" fmla="*/ 3869244 w 4057646"/>
                <a:gd name="connsiteY83" fmla="*/ 1060858 h 2519172"/>
                <a:gd name="connsiteX84" fmla="*/ 3843201 w 4057646"/>
                <a:gd name="connsiteY84" fmla="*/ 1147078 h 2519172"/>
                <a:gd name="connsiteX85" fmla="*/ 3818041 w 4057646"/>
                <a:gd name="connsiteY85" fmla="*/ 1234402 h 2519172"/>
                <a:gd name="connsiteX86" fmla="*/ 3793029 w 4057646"/>
                <a:gd name="connsiteY86" fmla="*/ 1323418 h 2519172"/>
                <a:gd name="connsiteX87" fmla="*/ 3780228 w 4057646"/>
                <a:gd name="connsiteY87" fmla="*/ 1368588 h 2519172"/>
                <a:gd name="connsiteX88" fmla="*/ 3766397 w 4057646"/>
                <a:gd name="connsiteY88" fmla="*/ 1414714 h 2519172"/>
                <a:gd name="connsiteX89" fmla="*/ 3751464 w 4057646"/>
                <a:gd name="connsiteY89" fmla="*/ 1461429 h 2519172"/>
                <a:gd name="connsiteX90" fmla="*/ 3734985 w 4057646"/>
                <a:gd name="connsiteY90" fmla="*/ 1508659 h 2519172"/>
                <a:gd name="connsiteX91" fmla="*/ 3716519 w 4057646"/>
                <a:gd name="connsiteY91" fmla="*/ 1556183 h 2519172"/>
                <a:gd name="connsiteX92" fmla="*/ 3694891 w 4057646"/>
                <a:gd name="connsiteY92" fmla="*/ 1603487 h 2519172"/>
                <a:gd name="connsiteX93" fmla="*/ 3586086 w 4057646"/>
                <a:gd name="connsiteY93" fmla="*/ 1780121 h 2519172"/>
                <a:gd name="connsiteX94" fmla="*/ 3455651 w 4057646"/>
                <a:gd name="connsiteY94" fmla="*/ 1931300 h 2519172"/>
                <a:gd name="connsiteX95" fmla="*/ 3421370 w 4057646"/>
                <a:gd name="connsiteY95" fmla="*/ 1966244 h 2519172"/>
                <a:gd name="connsiteX96" fmla="*/ 3386719 w 4057646"/>
                <a:gd name="connsiteY96" fmla="*/ 2000821 h 2519172"/>
                <a:gd name="connsiteX97" fmla="*/ 3351040 w 4057646"/>
                <a:gd name="connsiteY97" fmla="*/ 2034587 h 2519172"/>
                <a:gd name="connsiteX98" fmla="*/ 3314918 w 4057646"/>
                <a:gd name="connsiteY98" fmla="*/ 2068060 h 2519172"/>
                <a:gd name="connsiteX99" fmla="*/ 3277767 w 4057646"/>
                <a:gd name="connsiteY99" fmla="*/ 2100577 h 2519172"/>
                <a:gd name="connsiteX100" fmla="*/ 3240028 w 4057646"/>
                <a:gd name="connsiteY100" fmla="*/ 2132726 h 2519172"/>
                <a:gd name="connsiteX101" fmla="*/ 3230537 w 4057646"/>
                <a:gd name="connsiteY101" fmla="*/ 2140744 h 2519172"/>
                <a:gd name="connsiteX102" fmla="*/ 3220679 w 4057646"/>
                <a:gd name="connsiteY102" fmla="*/ 2148395 h 2519172"/>
                <a:gd name="connsiteX103" fmla="*/ 3200964 w 4057646"/>
                <a:gd name="connsiteY103" fmla="*/ 2163624 h 2519172"/>
                <a:gd name="connsiteX104" fmla="*/ 3161458 w 4057646"/>
                <a:gd name="connsiteY104" fmla="*/ 2194154 h 2519172"/>
                <a:gd name="connsiteX105" fmla="*/ 3079358 w 4057646"/>
                <a:gd name="connsiteY105" fmla="*/ 2251831 h 2519172"/>
                <a:gd name="connsiteX106" fmla="*/ 2993505 w 4057646"/>
                <a:gd name="connsiteY106" fmla="*/ 2304725 h 2519172"/>
                <a:gd name="connsiteX107" fmla="*/ 2619639 w 4057646"/>
                <a:gd name="connsiteY107" fmla="*/ 2459216 h 2519172"/>
                <a:gd name="connsiteX108" fmla="*/ 2223555 w 4057646"/>
                <a:gd name="connsiteY108" fmla="*/ 2517333 h 2519172"/>
                <a:gd name="connsiteX109" fmla="*/ 2174045 w 4057646"/>
                <a:gd name="connsiteY109" fmla="*/ 2518657 h 2519172"/>
                <a:gd name="connsiteX110" fmla="*/ 2149327 w 4057646"/>
                <a:gd name="connsiteY110" fmla="*/ 2519172 h 2519172"/>
                <a:gd name="connsiteX111" fmla="*/ 2124681 w 4057646"/>
                <a:gd name="connsiteY111" fmla="*/ 2518804 h 2519172"/>
                <a:gd name="connsiteX112" fmla="*/ 2075466 w 4057646"/>
                <a:gd name="connsiteY112" fmla="*/ 2517627 h 2519172"/>
                <a:gd name="connsiteX113" fmla="*/ 2026102 w 4057646"/>
                <a:gd name="connsiteY113" fmla="*/ 2515494 h 2519172"/>
                <a:gd name="connsiteX114" fmla="*/ 1926714 w 4057646"/>
                <a:gd name="connsiteY114" fmla="*/ 2507401 h 2519172"/>
                <a:gd name="connsiteX115" fmla="*/ 1827987 w 4057646"/>
                <a:gd name="connsiteY115" fmla="*/ 2494380 h 2519172"/>
                <a:gd name="connsiteX116" fmla="*/ 1730290 w 4057646"/>
                <a:gd name="connsiteY116" fmla="*/ 2476356 h 2519172"/>
                <a:gd name="connsiteX117" fmla="*/ 1633771 w 4057646"/>
                <a:gd name="connsiteY117" fmla="*/ 2454066 h 2519172"/>
                <a:gd name="connsiteX118" fmla="*/ 1538649 w 4057646"/>
                <a:gd name="connsiteY118" fmla="*/ 2427581 h 2519172"/>
                <a:gd name="connsiteX119" fmla="*/ 1491640 w 4057646"/>
                <a:gd name="connsiteY119" fmla="*/ 2412795 h 2519172"/>
                <a:gd name="connsiteX120" fmla="*/ 1444925 w 4057646"/>
                <a:gd name="connsiteY120" fmla="*/ 2397493 h 2519172"/>
                <a:gd name="connsiteX121" fmla="*/ 1085919 w 4057646"/>
                <a:gd name="connsiteY121" fmla="*/ 2242414 h 2519172"/>
                <a:gd name="connsiteX122" fmla="*/ 756928 w 4057646"/>
                <a:gd name="connsiteY122" fmla="*/ 2034441 h 2519172"/>
                <a:gd name="connsiteX123" fmla="*/ 680934 w 4057646"/>
                <a:gd name="connsiteY123" fmla="*/ 1973601 h 2519172"/>
                <a:gd name="connsiteX124" fmla="*/ 608103 w 4057646"/>
                <a:gd name="connsiteY124" fmla="*/ 1909083 h 2519172"/>
                <a:gd name="connsiteX125" fmla="*/ 590226 w 4057646"/>
                <a:gd name="connsiteY125" fmla="*/ 1892604 h 2519172"/>
                <a:gd name="connsiteX126" fmla="*/ 581251 w 4057646"/>
                <a:gd name="connsiteY126" fmla="*/ 1884364 h 2519172"/>
                <a:gd name="connsiteX127" fmla="*/ 572644 w 4057646"/>
                <a:gd name="connsiteY127" fmla="*/ 1875757 h 2519172"/>
                <a:gd name="connsiteX128" fmla="*/ 538362 w 4057646"/>
                <a:gd name="connsiteY128" fmla="*/ 1841254 h 2519172"/>
                <a:gd name="connsiteX129" fmla="*/ 504153 w 4057646"/>
                <a:gd name="connsiteY129" fmla="*/ 1806605 h 2519172"/>
                <a:gd name="connsiteX130" fmla="*/ 471195 w 4057646"/>
                <a:gd name="connsiteY130" fmla="*/ 1770851 h 2519172"/>
                <a:gd name="connsiteX131" fmla="*/ 438385 w 4057646"/>
                <a:gd name="connsiteY131" fmla="*/ 1734877 h 2519172"/>
                <a:gd name="connsiteX132" fmla="*/ 407192 w 4057646"/>
                <a:gd name="connsiteY132" fmla="*/ 1697505 h 2519172"/>
                <a:gd name="connsiteX133" fmla="*/ 376294 w 4057646"/>
                <a:gd name="connsiteY133" fmla="*/ 1659912 h 2519172"/>
                <a:gd name="connsiteX134" fmla="*/ 347456 w 4057646"/>
                <a:gd name="connsiteY134" fmla="*/ 1620775 h 2519172"/>
                <a:gd name="connsiteX135" fmla="*/ 318986 w 4057646"/>
                <a:gd name="connsiteY135" fmla="*/ 1581343 h 2519172"/>
                <a:gd name="connsiteX136" fmla="*/ 292869 w 4057646"/>
                <a:gd name="connsiteY136" fmla="*/ 1540293 h 2519172"/>
                <a:gd name="connsiteX137" fmla="*/ 267121 w 4057646"/>
                <a:gd name="connsiteY137" fmla="*/ 1499095 h 2519172"/>
                <a:gd name="connsiteX138" fmla="*/ 243432 w 4057646"/>
                <a:gd name="connsiteY138" fmla="*/ 1456721 h 2519172"/>
                <a:gd name="connsiteX139" fmla="*/ 96152 w 4057646"/>
                <a:gd name="connsiteY139" fmla="*/ 1100216 h 2519172"/>
                <a:gd name="connsiteX140" fmla="*/ 21261 w 4057646"/>
                <a:gd name="connsiteY140" fmla="*/ 725908 h 2519172"/>
                <a:gd name="connsiteX141" fmla="*/ 11256 w 4057646"/>
                <a:gd name="connsiteY141" fmla="*/ 631522 h 2519172"/>
                <a:gd name="connsiteX142" fmla="*/ 4635 w 4057646"/>
                <a:gd name="connsiteY142" fmla="*/ 536989 h 2519172"/>
                <a:gd name="connsiteX143" fmla="*/ 3752 w 4057646"/>
                <a:gd name="connsiteY143" fmla="*/ 525145 h 2519172"/>
                <a:gd name="connsiteX144" fmla="*/ 3385 w 4057646"/>
                <a:gd name="connsiteY144" fmla="*/ 513301 h 2519172"/>
                <a:gd name="connsiteX145" fmla="*/ 2649 w 4057646"/>
                <a:gd name="connsiteY145" fmla="*/ 489612 h 2519172"/>
                <a:gd name="connsiteX146" fmla="*/ 883 w 4057646"/>
                <a:gd name="connsiteY146" fmla="*/ 442235 h 2519172"/>
                <a:gd name="connsiteX147" fmla="*/ 0 w 4057646"/>
                <a:gd name="connsiteY147" fmla="*/ 418473 h 2519172"/>
                <a:gd name="connsiteX148" fmla="*/ 73 w 4057646"/>
                <a:gd name="connsiteY148" fmla="*/ 394196 h 2519172"/>
                <a:gd name="connsiteX149" fmla="*/ 0 w 4057646"/>
                <a:gd name="connsiteY149" fmla="*/ 369919 h 2519172"/>
                <a:gd name="connsiteX150" fmla="*/ 1031 w 4057646"/>
                <a:gd name="connsiteY150" fmla="*/ 345568 h 2519172"/>
                <a:gd name="connsiteX151" fmla="*/ 24572 w 4057646"/>
                <a:gd name="connsiteY151" fmla="*/ 150101 h 2519172"/>
                <a:gd name="connsiteX152" fmla="*/ 49364 w 4057646"/>
                <a:gd name="connsiteY152" fmla="*/ 53214 h 251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4057646" h="2519172">
                  <a:moveTo>
                    <a:pt x="68048" y="0"/>
                  </a:moveTo>
                  <a:lnTo>
                    <a:pt x="263673" y="0"/>
                  </a:lnTo>
                  <a:lnTo>
                    <a:pt x="236664" y="35779"/>
                  </a:lnTo>
                  <a:cubicBezTo>
                    <a:pt x="205178" y="82494"/>
                    <a:pt x="179430" y="133108"/>
                    <a:pt x="160449" y="186590"/>
                  </a:cubicBezTo>
                  <a:cubicBezTo>
                    <a:pt x="141396" y="240073"/>
                    <a:pt x="129110" y="296352"/>
                    <a:pt x="123371" y="353808"/>
                  </a:cubicBezTo>
                  <a:lnTo>
                    <a:pt x="121238" y="375363"/>
                  </a:lnTo>
                  <a:lnTo>
                    <a:pt x="120135" y="397065"/>
                  </a:lnTo>
                  <a:lnTo>
                    <a:pt x="119178" y="418840"/>
                  </a:lnTo>
                  <a:cubicBezTo>
                    <a:pt x="119032" y="426197"/>
                    <a:pt x="119178" y="433701"/>
                    <a:pt x="119252" y="441132"/>
                  </a:cubicBezTo>
                  <a:lnTo>
                    <a:pt x="119840" y="485786"/>
                  </a:lnTo>
                  <a:lnTo>
                    <a:pt x="120282" y="508151"/>
                  </a:lnTo>
                  <a:lnTo>
                    <a:pt x="120502" y="519333"/>
                  </a:lnTo>
                  <a:lnTo>
                    <a:pt x="121386" y="530442"/>
                  </a:lnTo>
                  <a:cubicBezTo>
                    <a:pt x="123740" y="560163"/>
                    <a:pt x="126167" y="589884"/>
                    <a:pt x="129331" y="619457"/>
                  </a:cubicBezTo>
                  <a:cubicBezTo>
                    <a:pt x="133597" y="648958"/>
                    <a:pt x="138306" y="678385"/>
                    <a:pt x="143087" y="707737"/>
                  </a:cubicBezTo>
                  <a:cubicBezTo>
                    <a:pt x="165084" y="824855"/>
                    <a:pt x="202823" y="938369"/>
                    <a:pt x="249760" y="1046659"/>
                  </a:cubicBezTo>
                  <a:cubicBezTo>
                    <a:pt x="296842" y="1155097"/>
                    <a:pt x="353562" y="1258311"/>
                    <a:pt x="416315" y="1357111"/>
                  </a:cubicBezTo>
                  <a:cubicBezTo>
                    <a:pt x="424186" y="1369470"/>
                    <a:pt x="431763" y="1381977"/>
                    <a:pt x="439783" y="1394189"/>
                  </a:cubicBezTo>
                  <a:cubicBezTo>
                    <a:pt x="448169" y="1406180"/>
                    <a:pt x="456629" y="1418172"/>
                    <a:pt x="464795" y="1430237"/>
                  </a:cubicBezTo>
                  <a:lnTo>
                    <a:pt x="489440" y="1466432"/>
                  </a:lnTo>
                  <a:lnTo>
                    <a:pt x="515483" y="1501744"/>
                  </a:lnTo>
                  <a:cubicBezTo>
                    <a:pt x="524163" y="1513515"/>
                    <a:pt x="532550" y="1525505"/>
                    <a:pt x="541084" y="1537350"/>
                  </a:cubicBezTo>
                  <a:lnTo>
                    <a:pt x="568083" y="1571926"/>
                  </a:lnTo>
                  <a:lnTo>
                    <a:pt x="594935" y="1606650"/>
                  </a:lnTo>
                  <a:cubicBezTo>
                    <a:pt x="604057" y="1618126"/>
                    <a:pt x="613841" y="1629014"/>
                    <a:pt x="623258" y="1640270"/>
                  </a:cubicBezTo>
                  <a:lnTo>
                    <a:pt x="651802" y="1673669"/>
                  </a:lnTo>
                  <a:cubicBezTo>
                    <a:pt x="661366" y="1684778"/>
                    <a:pt x="671812" y="1695077"/>
                    <a:pt x="681890" y="1705818"/>
                  </a:cubicBezTo>
                  <a:lnTo>
                    <a:pt x="712421" y="1737525"/>
                  </a:lnTo>
                  <a:lnTo>
                    <a:pt x="720072" y="1745470"/>
                  </a:lnTo>
                  <a:lnTo>
                    <a:pt x="728090" y="1752974"/>
                  </a:lnTo>
                  <a:lnTo>
                    <a:pt x="744128" y="1768056"/>
                  </a:lnTo>
                  <a:lnTo>
                    <a:pt x="776277" y="1798218"/>
                  </a:lnTo>
                  <a:lnTo>
                    <a:pt x="784295" y="1805795"/>
                  </a:lnTo>
                  <a:lnTo>
                    <a:pt x="792682" y="1812931"/>
                  </a:lnTo>
                  <a:lnTo>
                    <a:pt x="809382" y="1827277"/>
                  </a:lnTo>
                  <a:cubicBezTo>
                    <a:pt x="831672" y="1846404"/>
                    <a:pt x="853595" y="1866047"/>
                    <a:pt x="877137" y="1883776"/>
                  </a:cubicBezTo>
                  <a:cubicBezTo>
                    <a:pt x="969169" y="1957122"/>
                    <a:pt x="1068337" y="2022302"/>
                    <a:pt x="1174126" y="2074755"/>
                  </a:cubicBezTo>
                  <a:cubicBezTo>
                    <a:pt x="1279841" y="2127356"/>
                    <a:pt x="1391368" y="2168185"/>
                    <a:pt x="1505765" y="2195920"/>
                  </a:cubicBezTo>
                  <a:lnTo>
                    <a:pt x="1548801" y="2205557"/>
                  </a:lnTo>
                  <a:cubicBezTo>
                    <a:pt x="1563220" y="2208573"/>
                    <a:pt x="1577345" y="2212325"/>
                    <a:pt x="1591985" y="2214385"/>
                  </a:cubicBezTo>
                  <a:lnTo>
                    <a:pt x="1635463" y="2221448"/>
                  </a:lnTo>
                  <a:lnTo>
                    <a:pt x="1657165" y="2224978"/>
                  </a:lnTo>
                  <a:cubicBezTo>
                    <a:pt x="1664375" y="2226156"/>
                    <a:pt x="1671584" y="2227406"/>
                    <a:pt x="1678941" y="2228068"/>
                  </a:cubicBezTo>
                  <a:cubicBezTo>
                    <a:pt x="1708147" y="2231159"/>
                    <a:pt x="1737206" y="2234763"/>
                    <a:pt x="1766264" y="2237412"/>
                  </a:cubicBezTo>
                  <a:lnTo>
                    <a:pt x="1853735" y="2242414"/>
                  </a:lnTo>
                  <a:lnTo>
                    <a:pt x="1941133" y="2243444"/>
                  </a:lnTo>
                  <a:cubicBezTo>
                    <a:pt x="1955626" y="2243665"/>
                    <a:pt x="1970265" y="2242487"/>
                    <a:pt x="1984758" y="2242120"/>
                  </a:cubicBezTo>
                  <a:lnTo>
                    <a:pt x="2028236" y="2240795"/>
                  </a:lnTo>
                  <a:cubicBezTo>
                    <a:pt x="2042581" y="2240649"/>
                    <a:pt x="2057442" y="2239324"/>
                    <a:pt x="2072155" y="2238368"/>
                  </a:cubicBezTo>
                  <a:lnTo>
                    <a:pt x="2116222" y="2235425"/>
                  </a:lnTo>
                  <a:lnTo>
                    <a:pt x="2138218" y="2234175"/>
                  </a:lnTo>
                  <a:lnTo>
                    <a:pt x="2160068" y="2232041"/>
                  </a:lnTo>
                  <a:cubicBezTo>
                    <a:pt x="2174633" y="2230570"/>
                    <a:pt x="2189126" y="2229172"/>
                    <a:pt x="2203693" y="2227922"/>
                  </a:cubicBezTo>
                  <a:cubicBezTo>
                    <a:pt x="2319781" y="2216445"/>
                    <a:pt x="2433368" y="2198495"/>
                    <a:pt x="2543792" y="2171717"/>
                  </a:cubicBezTo>
                  <a:cubicBezTo>
                    <a:pt x="2654142" y="2144864"/>
                    <a:pt x="2761623" y="2109700"/>
                    <a:pt x="2865426" y="2063426"/>
                  </a:cubicBezTo>
                  <a:cubicBezTo>
                    <a:pt x="2891026" y="2051287"/>
                    <a:pt x="2916628" y="2038781"/>
                    <a:pt x="2942303" y="2026275"/>
                  </a:cubicBezTo>
                  <a:cubicBezTo>
                    <a:pt x="2967168" y="2012371"/>
                    <a:pt x="2992549" y="1999129"/>
                    <a:pt x="3017341" y="1984636"/>
                  </a:cubicBezTo>
                  <a:lnTo>
                    <a:pt x="3053903" y="1961830"/>
                  </a:lnTo>
                  <a:lnTo>
                    <a:pt x="3072221" y="1950354"/>
                  </a:lnTo>
                  <a:lnTo>
                    <a:pt x="3081344" y="1944616"/>
                  </a:lnTo>
                  <a:lnTo>
                    <a:pt x="3090172" y="1938363"/>
                  </a:lnTo>
                  <a:lnTo>
                    <a:pt x="3125705" y="1913497"/>
                  </a:lnTo>
                  <a:cubicBezTo>
                    <a:pt x="3137549" y="1905184"/>
                    <a:pt x="3149614" y="1897165"/>
                    <a:pt x="3160796" y="1887822"/>
                  </a:cubicBezTo>
                  <a:lnTo>
                    <a:pt x="3195005" y="1860750"/>
                  </a:lnTo>
                  <a:cubicBezTo>
                    <a:pt x="3206407" y="1851701"/>
                    <a:pt x="3217883" y="1842726"/>
                    <a:pt x="3228625" y="1832868"/>
                  </a:cubicBezTo>
                  <a:lnTo>
                    <a:pt x="3261435" y="1803809"/>
                  </a:lnTo>
                  <a:cubicBezTo>
                    <a:pt x="3272250" y="1794024"/>
                    <a:pt x="3283432" y="1784460"/>
                    <a:pt x="3293511" y="1774088"/>
                  </a:cubicBezTo>
                  <a:cubicBezTo>
                    <a:pt x="3335223" y="1733553"/>
                    <a:pt x="3375170" y="1691987"/>
                    <a:pt x="3408422" y="1648141"/>
                  </a:cubicBezTo>
                  <a:cubicBezTo>
                    <a:pt x="3443366" y="1604811"/>
                    <a:pt x="3470071" y="1559125"/>
                    <a:pt x="3493024" y="1510792"/>
                  </a:cubicBezTo>
                  <a:lnTo>
                    <a:pt x="3509134" y="1473935"/>
                  </a:lnTo>
                  <a:lnTo>
                    <a:pt x="3522965" y="1435092"/>
                  </a:lnTo>
                  <a:cubicBezTo>
                    <a:pt x="3527894" y="1422512"/>
                    <a:pt x="3531352" y="1408240"/>
                    <a:pt x="3535619" y="1394851"/>
                  </a:cubicBezTo>
                  <a:cubicBezTo>
                    <a:pt x="3539665" y="1381168"/>
                    <a:pt x="3543858" y="1367926"/>
                    <a:pt x="3547463" y="1353433"/>
                  </a:cubicBezTo>
                  <a:cubicBezTo>
                    <a:pt x="3576816" y="1240287"/>
                    <a:pt x="3601608" y="1116401"/>
                    <a:pt x="3634713" y="995016"/>
                  </a:cubicBezTo>
                  <a:cubicBezTo>
                    <a:pt x="3667303" y="873189"/>
                    <a:pt x="3706293" y="753054"/>
                    <a:pt x="3749698" y="634906"/>
                  </a:cubicBezTo>
                  <a:cubicBezTo>
                    <a:pt x="3787732" y="532869"/>
                    <a:pt x="3807669" y="425829"/>
                    <a:pt x="3809287" y="317171"/>
                  </a:cubicBezTo>
                  <a:cubicBezTo>
                    <a:pt x="3810170" y="262842"/>
                    <a:pt x="3806216" y="208146"/>
                    <a:pt x="3797967" y="153596"/>
                  </a:cubicBezTo>
                  <a:lnTo>
                    <a:pt x="3762954" y="0"/>
                  </a:lnTo>
                  <a:lnTo>
                    <a:pt x="4012007" y="0"/>
                  </a:lnTo>
                  <a:lnTo>
                    <a:pt x="4016752" y="15860"/>
                  </a:lnTo>
                  <a:cubicBezTo>
                    <a:pt x="4042071" y="113423"/>
                    <a:pt x="4056692" y="214877"/>
                    <a:pt x="4057575" y="317613"/>
                  </a:cubicBezTo>
                  <a:cubicBezTo>
                    <a:pt x="4058384" y="386030"/>
                    <a:pt x="4052278" y="454815"/>
                    <a:pt x="4040434" y="522496"/>
                  </a:cubicBezTo>
                  <a:cubicBezTo>
                    <a:pt x="4028369" y="590178"/>
                    <a:pt x="4009904" y="656756"/>
                    <a:pt x="3986215" y="721053"/>
                  </a:cubicBezTo>
                  <a:cubicBezTo>
                    <a:pt x="3944871" y="833758"/>
                    <a:pt x="3904704" y="946461"/>
                    <a:pt x="3869244" y="1060858"/>
                  </a:cubicBezTo>
                  <a:lnTo>
                    <a:pt x="3843201" y="1147078"/>
                  </a:lnTo>
                  <a:lnTo>
                    <a:pt x="3818041" y="1234402"/>
                  </a:lnTo>
                  <a:lnTo>
                    <a:pt x="3793029" y="1323418"/>
                  </a:lnTo>
                  <a:lnTo>
                    <a:pt x="3780228" y="1368588"/>
                  </a:lnTo>
                  <a:lnTo>
                    <a:pt x="3766397" y="1414714"/>
                  </a:lnTo>
                  <a:cubicBezTo>
                    <a:pt x="3762131" y="1429943"/>
                    <a:pt x="3756613" y="1445833"/>
                    <a:pt x="3751464" y="1461429"/>
                  </a:cubicBezTo>
                  <a:cubicBezTo>
                    <a:pt x="3746019" y="1477172"/>
                    <a:pt x="3741605" y="1492695"/>
                    <a:pt x="3734985" y="1508659"/>
                  </a:cubicBezTo>
                  <a:lnTo>
                    <a:pt x="3716519" y="1556183"/>
                  </a:lnTo>
                  <a:cubicBezTo>
                    <a:pt x="3709604" y="1572000"/>
                    <a:pt x="3702174" y="1587743"/>
                    <a:pt x="3694891" y="1603487"/>
                  </a:cubicBezTo>
                  <a:cubicBezTo>
                    <a:pt x="3664434" y="1665797"/>
                    <a:pt x="3628018" y="1726784"/>
                    <a:pt x="3586086" y="1780121"/>
                  </a:cubicBezTo>
                  <a:cubicBezTo>
                    <a:pt x="3545329" y="1835001"/>
                    <a:pt x="3500454" y="1883629"/>
                    <a:pt x="3455651" y="1931300"/>
                  </a:cubicBezTo>
                  <a:cubicBezTo>
                    <a:pt x="3444690" y="1943586"/>
                    <a:pt x="3432919" y="1954768"/>
                    <a:pt x="3421370" y="1966244"/>
                  </a:cubicBezTo>
                  <a:lnTo>
                    <a:pt x="3386719" y="2000821"/>
                  </a:lnTo>
                  <a:cubicBezTo>
                    <a:pt x="3375390" y="2012592"/>
                    <a:pt x="3363105" y="2023406"/>
                    <a:pt x="3351040" y="2034587"/>
                  </a:cubicBezTo>
                  <a:lnTo>
                    <a:pt x="3314918" y="2068060"/>
                  </a:lnTo>
                  <a:cubicBezTo>
                    <a:pt x="3303074" y="2079390"/>
                    <a:pt x="3290200" y="2089836"/>
                    <a:pt x="3277767" y="2100577"/>
                  </a:cubicBezTo>
                  <a:lnTo>
                    <a:pt x="3240028" y="2132726"/>
                  </a:lnTo>
                  <a:lnTo>
                    <a:pt x="3230537" y="2140744"/>
                  </a:lnTo>
                  <a:lnTo>
                    <a:pt x="3220679" y="2148395"/>
                  </a:lnTo>
                  <a:lnTo>
                    <a:pt x="3200964" y="2163624"/>
                  </a:lnTo>
                  <a:lnTo>
                    <a:pt x="3161458" y="2194154"/>
                  </a:lnTo>
                  <a:cubicBezTo>
                    <a:pt x="3134680" y="2213944"/>
                    <a:pt x="3106798" y="2232556"/>
                    <a:pt x="3079358" y="2251831"/>
                  </a:cubicBezTo>
                  <a:cubicBezTo>
                    <a:pt x="3051034" y="2269708"/>
                    <a:pt x="3022343" y="2287363"/>
                    <a:pt x="2993505" y="2304725"/>
                  </a:cubicBezTo>
                  <a:cubicBezTo>
                    <a:pt x="2876755" y="2372112"/>
                    <a:pt x="2750073" y="2424491"/>
                    <a:pt x="2619639" y="2459216"/>
                  </a:cubicBezTo>
                  <a:cubicBezTo>
                    <a:pt x="2489205" y="2494086"/>
                    <a:pt x="2355608" y="2512330"/>
                    <a:pt x="2223555" y="2517333"/>
                  </a:cubicBezTo>
                  <a:lnTo>
                    <a:pt x="2174045" y="2518657"/>
                  </a:lnTo>
                  <a:lnTo>
                    <a:pt x="2149327" y="2519172"/>
                  </a:lnTo>
                  <a:lnTo>
                    <a:pt x="2124681" y="2518804"/>
                  </a:lnTo>
                  <a:lnTo>
                    <a:pt x="2075466" y="2517627"/>
                  </a:lnTo>
                  <a:cubicBezTo>
                    <a:pt x="2059060" y="2517186"/>
                    <a:pt x="2042802" y="2517039"/>
                    <a:pt x="2026102" y="2515494"/>
                  </a:cubicBezTo>
                  <a:cubicBezTo>
                    <a:pt x="1992850" y="2512992"/>
                    <a:pt x="1959745" y="2511006"/>
                    <a:pt x="1926714" y="2507401"/>
                  </a:cubicBezTo>
                  <a:lnTo>
                    <a:pt x="1827987" y="2494380"/>
                  </a:lnTo>
                  <a:lnTo>
                    <a:pt x="1730290" y="2476356"/>
                  </a:lnTo>
                  <a:cubicBezTo>
                    <a:pt x="1697994" y="2469146"/>
                    <a:pt x="1665846" y="2461422"/>
                    <a:pt x="1633771" y="2454066"/>
                  </a:cubicBezTo>
                  <a:cubicBezTo>
                    <a:pt x="1601843" y="2446047"/>
                    <a:pt x="1570282" y="2436263"/>
                    <a:pt x="1538649" y="2427581"/>
                  </a:cubicBezTo>
                  <a:cubicBezTo>
                    <a:pt x="1522759" y="2423535"/>
                    <a:pt x="1507309" y="2417797"/>
                    <a:pt x="1491640" y="2412795"/>
                  </a:cubicBezTo>
                  <a:lnTo>
                    <a:pt x="1444925" y="2397493"/>
                  </a:lnTo>
                  <a:cubicBezTo>
                    <a:pt x="1320965" y="2354971"/>
                    <a:pt x="1200904" y="2303106"/>
                    <a:pt x="1085919" y="2242414"/>
                  </a:cubicBezTo>
                  <a:cubicBezTo>
                    <a:pt x="971008" y="2181648"/>
                    <a:pt x="860290" y="2113010"/>
                    <a:pt x="756928" y="2034441"/>
                  </a:cubicBezTo>
                  <a:cubicBezTo>
                    <a:pt x="730592" y="2015461"/>
                    <a:pt x="705947" y="1994274"/>
                    <a:pt x="680934" y="1973601"/>
                  </a:cubicBezTo>
                  <a:cubicBezTo>
                    <a:pt x="655480" y="1953370"/>
                    <a:pt x="632012" y="1931006"/>
                    <a:pt x="608103" y="1909083"/>
                  </a:cubicBezTo>
                  <a:lnTo>
                    <a:pt x="590226" y="1892604"/>
                  </a:lnTo>
                  <a:lnTo>
                    <a:pt x="581251" y="1884364"/>
                  </a:lnTo>
                  <a:lnTo>
                    <a:pt x="572644" y="1875757"/>
                  </a:lnTo>
                  <a:lnTo>
                    <a:pt x="538362" y="1841254"/>
                  </a:lnTo>
                  <a:cubicBezTo>
                    <a:pt x="527032" y="1829631"/>
                    <a:pt x="515115" y="1818670"/>
                    <a:pt x="504153" y="1806605"/>
                  </a:cubicBezTo>
                  <a:lnTo>
                    <a:pt x="471195" y="1770851"/>
                  </a:lnTo>
                  <a:cubicBezTo>
                    <a:pt x="460307" y="1758860"/>
                    <a:pt x="448978" y="1747163"/>
                    <a:pt x="438385" y="1734877"/>
                  </a:cubicBezTo>
                  <a:lnTo>
                    <a:pt x="407192" y="1697505"/>
                  </a:lnTo>
                  <a:cubicBezTo>
                    <a:pt x="396893" y="1684999"/>
                    <a:pt x="386299" y="1672640"/>
                    <a:pt x="376294" y="1659912"/>
                  </a:cubicBezTo>
                  <a:lnTo>
                    <a:pt x="347456" y="1620775"/>
                  </a:lnTo>
                  <a:lnTo>
                    <a:pt x="318986" y="1581343"/>
                  </a:lnTo>
                  <a:lnTo>
                    <a:pt x="292869" y="1540293"/>
                  </a:lnTo>
                  <a:cubicBezTo>
                    <a:pt x="284115" y="1526682"/>
                    <a:pt x="275655" y="1512852"/>
                    <a:pt x="267121" y="1499095"/>
                  </a:cubicBezTo>
                  <a:cubicBezTo>
                    <a:pt x="258955" y="1485117"/>
                    <a:pt x="251304" y="1470845"/>
                    <a:pt x="243432" y="1456721"/>
                  </a:cubicBezTo>
                  <a:cubicBezTo>
                    <a:pt x="180607" y="1343575"/>
                    <a:pt x="132053" y="1223220"/>
                    <a:pt x="96152" y="1100216"/>
                  </a:cubicBezTo>
                  <a:cubicBezTo>
                    <a:pt x="60031" y="977139"/>
                    <a:pt x="37004" y="851560"/>
                    <a:pt x="21261" y="725908"/>
                  </a:cubicBezTo>
                  <a:cubicBezTo>
                    <a:pt x="18171" y="694348"/>
                    <a:pt x="14934" y="662935"/>
                    <a:pt x="11256" y="631522"/>
                  </a:cubicBezTo>
                  <a:cubicBezTo>
                    <a:pt x="9122" y="599962"/>
                    <a:pt x="7136" y="568475"/>
                    <a:pt x="4635" y="536989"/>
                  </a:cubicBezTo>
                  <a:lnTo>
                    <a:pt x="3752" y="525145"/>
                  </a:lnTo>
                  <a:lnTo>
                    <a:pt x="3385" y="513301"/>
                  </a:lnTo>
                  <a:lnTo>
                    <a:pt x="2649" y="489612"/>
                  </a:lnTo>
                  <a:lnTo>
                    <a:pt x="883" y="442235"/>
                  </a:lnTo>
                  <a:cubicBezTo>
                    <a:pt x="662" y="434290"/>
                    <a:pt x="73" y="426492"/>
                    <a:pt x="0" y="418473"/>
                  </a:cubicBezTo>
                  <a:lnTo>
                    <a:pt x="73" y="394196"/>
                  </a:lnTo>
                  <a:lnTo>
                    <a:pt x="0" y="369919"/>
                  </a:lnTo>
                  <a:cubicBezTo>
                    <a:pt x="221" y="361827"/>
                    <a:pt x="662" y="353660"/>
                    <a:pt x="1031" y="345568"/>
                  </a:cubicBezTo>
                  <a:cubicBezTo>
                    <a:pt x="3531" y="280609"/>
                    <a:pt x="11036" y="215134"/>
                    <a:pt x="24572" y="150101"/>
                  </a:cubicBezTo>
                  <a:cubicBezTo>
                    <a:pt x="31340" y="117622"/>
                    <a:pt x="39634" y="85271"/>
                    <a:pt x="49364" y="532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99FB6C2-DFB6-4CDA-AA03-63504F579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95626" y="0"/>
              <a:ext cx="4061163" cy="2382175"/>
            </a:xfrm>
            <a:custGeom>
              <a:avLst/>
              <a:gdLst>
                <a:gd name="connsiteX0" fmla="*/ 76563 w 4173472"/>
                <a:gd name="connsiteY0" fmla="*/ 0 h 2479741"/>
                <a:gd name="connsiteX1" fmla="*/ 507137 w 4173472"/>
                <a:gd name="connsiteY1" fmla="*/ 0 h 2479741"/>
                <a:gd name="connsiteX2" fmla="*/ 489881 w 4173472"/>
                <a:gd name="connsiteY2" fmla="*/ 21874 h 2479741"/>
                <a:gd name="connsiteX3" fmla="*/ 375558 w 4173472"/>
                <a:gd name="connsiteY3" fmla="*/ 385809 h 2479741"/>
                <a:gd name="connsiteX4" fmla="*/ 516218 w 4173472"/>
                <a:gd name="connsiteY4" fmla="*/ 1062992 h 2479741"/>
                <a:gd name="connsiteX5" fmla="*/ 900090 w 4173472"/>
                <a:gd name="connsiteY5" fmla="*/ 1614522 h 2479741"/>
                <a:gd name="connsiteX6" fmla="*/ 2137483 w 4173472"/>
                <a:gd name="connsiteY6" fmla="*/ 2111759 h 2479741"/>
                <a:gd name="connsiteX7" fmla="*/ 2786930 w 4173472"/>
                <a:gd name="connsiteY7" fmla="*/ 2004500 h 2479741"/>
                <a:gd name="connsiteX8" fmla="*/ 3293804 w 4173472"/>
                <a:gd name="connsiteY8" fmla="*/ 1669476 h 2479741"/>
                <a:gd name="connsiteX9" fmla="*/ 3465289 w 4173472"/>
                <a:gd name="connsiteY9" fmla="*/ 1451056 h 2479741"/>
                <a:gd name="connsiteX10" fmla="*/ 3550774 w 4173472"/>
                <a:gd name="connsiteY10" fmla="*/ 1178492 h 2479741"/>
                <a:gd name="connsiteX11" fmla="*/ 3750434 w 4173472"/>
                <a:gd name="connsiteY11" fmla="*/ 533605 h 2479741"/>
                <a:gd name="connsiteX12" fmla="*/ 3784129 w 4173472"/>
                <a:gd name="connsiteY12" fmla="*/ 124013 h 2479741"/>
                <a:gd name="connsiteX13" fmla="*/ 3750753 w 4173472"/>
                <a:gd name="connsiteY13" fmla="*/ 0 h 2479741"/>
                <a:gd name="connsiteX14" fmla="*/ 4138160 w 4173472"/>
                <a:gd name="connsiteY14" fmla="*/ 0 h 2479741"/>
                <a:gd name="connsiteX15" fmla="*/ 4151855 w 4173472"/>
                <a:gd name="connsiteY15" fmla="*/ 50639 h 2479741"/>
                <a:gd name="connsiteX16" fmla="*/ 4102598 w 4173472"/>
                <a:gd name="connsiteY16" fmla="*/ 661023 h 2479741"/>
                <a:gd name="connsiteX17" fmla="*/ 3559234 w 4173472"/>
                <a:gd name="connsiteY17" fmla="*/ 1929682 h 2479741"/>
                <a:gd name="connsiteX18" fmla="*/ 2137335 w 4173472"/>
                <a:gd name="connsiteY18" fmla="*/ 2479741 h 2479741"/>
                <a:gd name="connsiteX19" fmla="*/ 636279 w 4173472"/>
                <a:gd name="connsiteY19" fmla="*/ 1876493 h 2479741"/>
                <a:gd name="connsiteX20" fmla="*/ 0 w 4173472"/>
                <a:gd name="connsiteY20" fmla="*/ 385957 h 2479741"/>
                <a:gd name="connsiteX21" fmla="*/ 72967 w 4173472"/>
                <a:gd name="connsiteY21" fmla="*/ 6797 h 247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73472" h="2479741">
                  <a:moveTo>
                    <a:pt x="76563" y="0"/>
                  </a:moveTo>
                  <a:lnTo>
                    <a:pt x="507137" y="0"/>
                  </a:lnTo>
                  <a:lnTo>
                    <a:pt x="489881" y="21874"/>
                  </a:lnTo>
                  <a:cubicBezTo>
                    <a:pt x="410797" y="135167"/>
                    <a:pt x="375558" y="247357"/>
                    <a:pt x="375558" y="385809"/>
                  </a:cubicBezTo>
                  <a:cubicBezTo>
                    <a:pt x="375558" y="621076"/>
                    <a:pt x="422862" y="848913"/>
                    <a:pt x="516218" y="1062992"/>
                  </a:cubicBezTo>
                  <a:cubicBezTo>
                    <a:pt x="606484" y="1270009"/>
                    <a:pt x="735594" y="1455544"/>
                    <a:pt x="900090" y="1614522"/>
                  </a:cubicBezTo>
                  <a:cubicBezTo>
                    <a:pt x="1231875" y="1935126"/>
                    <a:pt x="1671364" y="2111759"/>
                    <a:pt x="2137483" y="2111759"/>
                  </a:cubicBezTo>
                  <a:cubicBezTo>
                    <a:pt x="2387609" y="2111759"/>
                    <a:pt x="2600070" y="2076668"/>
                    <a:pt x="2786930" y="2004500"/>
                  </a:cubicBezTo>
                  <a:cubicBezTo>
                    <a:pt x="2970111" y="1933728"/>
                    <a:pt x="3135931" y="1824114"/>
                    <a:pt x="3293804" y="1669476"/>
                  </a:cubicBezTo>
                  <a:cubicBezTo>
                    <a:pt x="3403566" y="1561995"/>
                    <a:pt x="3442115" y="1498728"/>
                    <a:pt x="3465289" y="1451056"/>
                  </a:cubicBezTo>
                  <a:cubicBezTo>
                    <a:pt x="3498321" y="1383154"/>
                    <a:pt x="3520317" y="1297302"/>
                    <a:pt x="3550774" y="1178492"/>
                  </a:cubicBezTo>
                  <a:cubicBezTo>
                    <a:pt x="3589764" y="1026650"/>
                    <a:pt x="3643026" y="818603"/>
                    <a:pt x="3750434" y="533605"/>
                  </a:cubicBezTo>
                  <a:cubicBezTo>
                    <a:pt x="3799705" y="402785"/>
                    <a:pt x="3810947" y="267744"/>
                    <a:pt x="3784129" y="124013"/>
                  </a:cubicBezTo>
                  <a:lnTo>
                    <a:pt x="3750753" y="0"/>
                  </a:lnTo>
                  <a:lnTo>
                    <a:pt x="4138160" y="0"/>
                  </a:lnTo>
                  <a:lnTo>
                    <a:pt x="4151855" y="50639"/>
                  </a:lnTo>
                  <a:cubicBezTo>
                    <a:pt x="4189402" y="246427"/>
                    <a:pt x="4181112" y="452654"/>
                    <a:pt x="4102598" y="661023"/>
                  </a:cubicBezTo>
                  <a:cubicBezTo>
                    <a:pt x="3821867" y="1406254"/>
                    <a:pt x="3946048" y="1550813"/>
                    <a:pt x="3559234" y="1929682"/>
                  </a:cubicBezTo>
                  <a:cubicBezTo>
                    <a:pt x="3172420" y="2308551"/>
                    <a:pt x="2727561" y="2479741"/>
                    <a:pt x="2137335" y="2479741"/>
                  </a:cubicBezTo>
                  <a:cubicBezTo>
                    <a:pt x="1552332" y="2479741"/>
                    <a:pt x="1022210" y="2249551"/>
                    <a:pt x="636279" y="1876493"/>
                  </a:cubicBezTo>
                  <a:cubicBezTo>
                    <a:pt x="243506" y="1496815"/>
                    <a:pt x="0" y="969268"/>
                    <a:pt x="0" y="385957"/>
                  </a:cubicBezTo>
                  <a:cubicBezTo>
                    <a:pt x="0" y="241417"/>
                    <a:pt x="26769" y="117415"/>
                    <a:pt x="72967" y="67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CAE5C34-D461-4332-99DA-3064B8FC05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6321" y="1"/>
              <a:ext cx="4029342" cy="2427086"/>
            </a:xfrm>
            <a:custGeom>
              <a:avLst/>
              <a:gdLst>
                <a:gd name="connsiteX0" fmla="*/ 75009 w 4088432"/>
                <a:gd name="connsiteY0" fmla="*/ 0 h 2479741"/>
                <a:gd name="connsiteX1" fmla="*/ 496703 w 4088432"/>
                <a:gd name="connsiteY1" fmla="*/ 0 h 2479741"/>
                <a:gd name="connsiteX2" fmla="*/ 479803 w 4088432"/>
                <a:gd name="connsiteY2" fmla="*/ 21874 h 2479741"/>
                <a:gd name="connsiteX3" fmla="*/ 367834 w 4088432"/>
                <a:gd name="connsiteY3" fmla="*/ 385809 h 2479741"/>
                <a:gd name="connsiteX4" fmla="*/ 505624 w 4088432"/>
                <a:gd name="connsiteY4" fmla="*/ 1062992 h 2479741"/>
                <a:gd name="connsiteX5" fmla="*/ 881624 w 4088432"/>
                <a:gd name="connsiteY5" fmla="*/ 1614522 h 2479741"/>
                <a:gd name="connsiteX6" fmla="*/ 2093784 w 4088432"/>
                <a:gd name="connsiteY6" fmla="*/ 2111759 h 2479741"/>
                <a:gd name="connsiteX7" fmla="*/ 2729989 w 4088432"/>
                <a:gd name="connsiteY7" fmla="*/ 2004500 h 2479741"/>
                <a:gd name="connsiteX8" fmla="*/ 3226565 w 4088432"/>
                <a:gd name="connsiteY8" fmla="*/ 1669476 h 2479741"/>
                <a:gd name="connsiteX9" fmla="*/ 3394591 w 4088432"/>
                <a:gd name="connsiteY9" fmla="*/ 1451056 h 2479741"/>
                <a:gd name="connsiteX10" fmla="*/ 3478384 w 4088432"/>
                <a:gd name="connsiteY10" fmla="*/ 1178492 h 2479741"/>
                <a:gd name="connsiteX11" fmla="*/ 3673924 w 4088432"/>
                <a:gd name="connsiteY11" fmla="*/ 533605 h 2479741"/>
                <a:gd name="connsiteX12" fmla="*/ 3706967 w 4088432"/>
                <a:gd name="connsiteY12" fmla="*/ 124013 h 2479741"/>
                <a:gd name="connsiteX13" fmla="*/ 3674267 w 4088432"/>
                <a:gd name="connsiteY13" fmla="*/ 0 h 2479741"/>
                <a:gd name="connsiteX14" fmla="*/ 4053847 w 4088432"/>
                <a:gd name="connsiteY14" fmla="*/ 0 h 2479741"/>
                <a:gd name="connsiteX15" fmla="*/ 4067260 w 4088432"/>
                <a:gd name="connsiteY15" fmla="*/ 50639 h 2479741"/>
                <a:gd name="connsiteX16" fmla="*/ 4019026 w 4088432"/>
                <a:gd name="connsiteY16" fmla="*/ 661023 h 2479741"/>
                <a:gd name="connsiteX17" fmla="*/ 3486697 w 4088432"/>
                <a:gd name="connsiteY17" fmla="*/ 1929682 h 2479741"/>
                <a:gd name="connsiteX18" fmla="*/ 2093784 w 4088432"/>
                <a:gd name="connsiteY18" fmla="*/ 2479741 h 2479741"/>
                <a:gd name="connsiteX19" fmla="*/ 623331 w 4088432"/>
                <a:gd name="connsiteY19" fmla="*/ 1876493 h 2479741"/>
                <a:gd name="connsiteX20" fmla="*/ 0 w 4088432"/>
                <a:gd name="connsiteY20" fmla="*/ 385957 h 2479741"/>
                <a:gd name="connsiteX21" fmla="*/ 71486 w 4088432"/>
                <a:gd name="connsiteY21" fmla="*/ 6797 h 247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88432" h="2479741">
                  <a:moveTo>
                    <a:pt x="75009" y="0"/>
                  </a:moveTo>
                  <a:lnTo>
                    <a:pt x="496703" y="0"/>
                  </a:lnTo>
                  <a:lnTo>
                    <a:pt x="479803" y="21874"/>
                  </a:lnTo>
                  <a:cubicBezTo>
                    <a:pt x="402337" y="135167"/>
                    <a:pt x="367834" y="247357"/>
                    <a:pt x="367834" y="385809"/>
                  </a:cubicBezTo>
                  <a:cubicBezTo>
                    <a:pt x="367834" y="621076"/>
                    <a:pt x="414181" y="848913"/>
                    <a:pt x="505624" y="1062992"/>
                  </a:cubicBezTo>
                  <a:cubicBezTo>
                    <a:pt x="593979" y="1270009"/>
                    <a:pt x="720513" y="1455544"/>
                    <a:pt x="881624" y="1614522"/>
                  </a:cubicBezTo>
                  <a:cubicBezTo>
                    <a:pt x="1206643" y="1935126"/>
                    <a:pt x="1637155" y="2111759"/>
                    <a:pt x="2093784" y="2111759"/>
                  </a:cubicBezTo>
                  <a:cubicBezTo>
                    <a:pt x="2338835" y="2111759"/>
                    <a:pt x="2546955" y="2076668"/>
                    <a:pt x="2729989" y="2004500"/>
                  </a:cubicBezTo>
                  <a:cubicBezTo>
                    <a:pt x="2909492" y="1933728"/>
                    <a:pt x="3071927" y="1824114"/>
                    <a:pt x="3226565" y="1669476"/>
                  </a:cubicBezTo>
                  <a:cubicBezTo>
                    <a:pt x="3334119" y="1561995"/>
                    <a:pt x="3371859" y="1498728"/>
                    <a:pt x="3394591" y="1451056"/>
                  </a:cubicBezTo>
                  <a:cubicBezTo>
                    <a:pt x="3426961" y="1383154"/>
                    <a:pt x="3448516" y="1297302"/>
                    <a:pt x="3478384" y="1178492"/>
                  </a:cubicBezTo>
                  <a:cubicBezTo>
                    <a:pt x="3516491" y="1026650"/>
                    <a:pt x="3568724" y="818603"/>
                    <a:pt x="3673924" y="533605"/>
                  </a:cubicBezTo>
                  <a:cubicBezTo>
                    <a:pt x="3722202" y="402785"/>
                    <a:pt x="3733238" y="267744"/>
                    <a:pt x="3706967" y="124013"/>
                  </a:cubicBezTo>
                  <a:lnTo>
                    <a:pt x="3674267" y="0"/>
                  </a:lnTo>
                  <a:lnTo>
                    <a:pt x="4053847" y="0"/>
                  </a:lnTo>
                  <a:lnTo>
                    <a:pt x="4067260" y="50639"/>
                  </a:lnTo>
                  <a:cubicBezTo>
                    <a:pt x="4104034" y="246427"/>
                    <a:pt x="4095913" y="452654"/>
                    <a:pt x="4019026" y="661023"/>
                  </a:cubicBezTo>
                  <a:cubicBezTo>
                    <a:pt x="3743960" y="1406254"/>
                    <a:pt x="3865566" y="1550813"/>
                    <a:pt x="3486697" y="1929682"/>
                  </a:cubicBezTo>
                  <a:cubicBezTo>
                    <a:pt x="3107754" y="2308551"/>
                    <a:pt x="2671945" y="2479741"/>
                    <a:pt x="2093784" y="2479741"/>
                  </a:cubicBezTo>
                  <a:cubicBezTo>
                    <a:pt x="1520699" y="2479741"/>
                    <a:pt x="1001391" y="2249551"/>
                    <a:pt x="623331" y="1876493"/>
                  </a:cubicBezTo>
                  <a:cubicBezTo>
                    <a:pt x="238504" y="1496815"/>
                    <a:pt x="0" y="969268"/>
                    <a:pt x="0" y="385957"/>
                  </a:cubicBezTo>
                  <a:cubicBezTo>
                    <a:pt x="0" y="241417"/>
                    <a:pt x="26227" y="117415"/>
                    <a:pt x="71486" y="67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6" name="Freeform: Shape 25">
              <a:extLst>
                <a:ext uri="{FF2B5EF4-FFF2-40B4-BE49-F238E27FC236}">
                  <a16:creationId xmlns:a16="http://schemas.microsoft.com/office/drawing/2014/main" id="{06A0E96C-BCAB-44A5-9D9B-5A00B9882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9635" y="0"/>
              <a:ext cx="4220052" cy="2578937"/>
            </a:xfrm>
            <a:custGeom>
              <a:avLst/>
              <a:gdLst>
                <a:gd name="connsiteX0" fmla="*/ 52680 w 4259075"/>
                <a:gd name="connsiteY0" fmla="*/ 0 h 2595608"/>
                <a:gd name="connsiteX1" fmla="*/ 266378 w 4259075"/>
                <a:gd name="connsiteY1" fmla="*/ 0 h 2595608"/>
                <a:gd name="connsiteX2" fmla="*/ 242219 w 4259075"/>
                <a:gd name="connsiteY2" fmla="*/ 48699 h 2595608"/>
                <a:gd name="connsiteX3" fmla="*/ 210180 w 4259075"/>
                <a:gd name="connsiteY3" fmla="*/ 133991 h 2595608"/>
                <a:gd name="connsiteX4" fmla="*/ 172735 w 4259075"/>
                <a:gd name="connsiteY4" fmla="*/ 314155 h 2595608"/>
                <a:gd name="connsiteX5" fmla="*/ 170307 w 4259075"/>
                <a:gd name="connsiteY5" fmla="*/ 337329 h 2595608"/>
                <a:gd name="connsiteX6" fmla="*/ 168909 w 4259075"/>
                <a:gd name="connsiteY6" fmla="*/ 360650 h 2595608"/>
                <a:gd name="connsiteX7" fmla="*/ 167438 w 4259075"/>
                <a:gd name="connsiteY7" fmla="*/ 384044 h 2595608"/>
                <a:gd name="connsiteX8" fmla="*/ 167070 w 4259075"/>
                <a:gd name="connsiteY8" fmla="*/ 407953 h 2595608"/>
                <a:gd name="connsiteX9" fmla="*/ 166482 w 4259075"/>
                <a:gd name="connsiteY9" fmla="*/ 455919 h 2595608"/>
                <a:gd name="connsiteX10" fmla="*/ 166188 w 4259075"/>
                <a:gd name="connsiteY10" fmla="*/ 479901 h 2595608"/>
                <a:gd name="connsiteX11" fmla="*/ 166040 w 4259075"/>
                <a:gd name="connsiteY11" fmla="*/ 491893 h 2595608"/>
                <a:gd name="connsiteX12" fmla="*/ 166482 w 4259075"/>
                <a:gd name="connsiteY12" fmla="*/ 503884 h 2595608"/>
                <a:gd name="connsiteX13" fmla="*/ 170454 w 4259075"/>
                <a:gd name="connsiteY13" fmla="*/ 599962 h 2595608"/>
                <a:gd name="connsiteX14" fmla="*/ 179576 w 4259075"/>
                <a:gd name="connsiteY14" fmla="*/ 695746 h 2595608"/>
                <a:gd name="connsiteX15" fmla="*/ 193628 w 4259075"/>
                <a:gd name="connsiteY15" fmla="*/ 791089 h 2595608"/>
                <a:gd name="connsiteX16" fmla="*/ 195467 w 4259075"/>
                <a:gd name="connsiteY16" fmla="*/ 803006 h 2595608"/>
                <a:gd name="connsiteX17" fmla="*/ 197895 w 4259075"/>
                <a:gd name="connsiteY17" fmla="*/ 814777 h 2595608"/>
                <a:gd name="connsiteX18" fmla="*/ 202750 w 4259075"/>
                <a:gd name="connsiteY18" fmla="*/ 838393 h 2595608"/>
                <a:gd name="connsiteX19" fmla="*/ 212461 w 4259075"/>
                <a:gd name="connsiteY19" fmla="*/ 885695 h 2595608"/>
                <a:gd name="connsiteX20" fmla="*/ 264473 w 4259075"/>
                <a:gd name="connsiteY20" fmla="*/ 1071746 h 2595608"/>
                <a:gd name="connsiteX21" fmla="*/ 271903 w 4259075"/>
                <a:gd name="connsiteY21" fmla="*/ 1094773 h 2595608"/>
                <a:gd name="connsiteX22" fmla="*/ 280290 w 4259075"/>
                <a:gd name="connsiteY22" fmla="*/ 1117431 h 2595608"/>
                <a:gd name="connsiteX23" fmla="*/ 297431 w 4259075"/>
                <a:gd name="connsiteY23" fmla="*/ 1162675 h 2595608"/>
                <a:gd name="connsiteX24" fmla="*/ 335170 w 4259075"/>
                <a:gd name="connsiteY24" fmla="*/ 1251838 h 2595608"/>
                <a:gd name="connsiteX25" fmla="*/ 345029 w 4259075"/>
                <a:gd name="connsiteY25" fmla="*/ 1273981 h 2595608"/>
                <a:gd name="connsiteX26" fmla="*/ 355328 w 4259075"/>
                <a:gd name="connsiteY26" fmla="*/ 1295904 h 2595608"/>
                <a:gd name="connsiteX27" fmla="*/ 377177 w 4259075"/>
                <a:gd name="connsiteY27" fmla="*/ 1339088 h 2595608"/>
                <a:gd name="connsiteX28" fmla="*/ 399615 w 4259075"/>
                <a:gd name="connsiteY28" fmla="*/ 1382051 h 2595608"/>
                <a:gd name="connsiteX29" fmla="*/ 423818 w 4259075"/>
                <a:gd name="connsiteY29" fmla="*/ 1423984 h 2595608"/>
                <a:gd name="connsiteX30" fmla="*/ 651213 w 4259075"/>
                <a:gd name="connsiteY30" fmla="*/ 1736863 h 2595608"/>
                <a:gd name="connsiteX31" fmla="*/ 1267482 w 4259075"/>
                <a:gd name="connsiteY31" fmla="*/ 2190770 h 2595608"/>
                <a:gd name="connsiteX32" fmla="*/ 1626193 w 4259075"/>
                <a:gd name="connsiteY32" fmla="*/ 2317600 h 2595608"/>
                <a:gd name="connsiteX33" fmla="*/ 1672393 w 4259075"/>
                <a:gd name="connsiteY33" fmla="*/ 2328340 h 2595608"/>
                <a:gd name="connsiteX34" fmla="*/ 1718593 w 4259075"/>
                <a:gd name="connsiteY34" fmla="*/ 2338640 h 2595608"/>
                <a:gd name="connsiteX35" fmla="*/ 1765087 w 4259075"/>
                <a:gd name="connsiteY35" fmla="*/ 2347320 h 2595608"/>
                <a:gd name="connsiteX36" fmla="*/ 1788335 w 4259075"/>
                <a:gd name="connsiteY36" fmla="*/ 2351661 h 2595608"/>
                <a:gd name="connsiteX37" fmla="*/ 1811656 w 4259075"/>
                <a:gd name="connsiteY37" fmla="*/ 2355560 h 2595608"/>
                <a:gd name="connsiteX38" fmla="*/ 1905085 w 4259075"/>
                <a:gd name="connsiteY38" fmla="*/ 2368655 h 2595608"/>
                <a:gd name="connsiteX39" fmla="*/ 1998883 w 4259075"/>
                <a:gd name="connsiteY39" fmla="*/ 2377556 h 2595608"/>
                <a:gd name="connsiteX40" fmla="*/ 2092901 w 4259075"/>
                <a:gd name="connsiteY40" fmla="*/ 2382191 h 2595608"/>
                <a:gd name="connsiteX41" fmla="*/ 2186920 w 4259075"/>
                <a:gd name="connsiteY41" fmla="*/ 2383147 h 2595608"/>
                <a:gd name="connsiteX42" fmla="*/ 2376280 w 4259075"/>
                <a:gd name="connsiteY42" fmla="*/ 2374982 h 2595608"/>
                <a:gd name="connsiteX43" fmla="*/ 2746689 w 4259075"/>
                <a:gd name="connsiteY43" fmla="*/ 2317820 h 2595608"/>
                <a:gd name="connsiteX44" fmla="*/ 3097382 w 4259075"/>
                <a:gd name="connsiteY44" fmla="*/ 2193934 h 2595608"/>
                <a:gd name="connsiteX45" fmla="*/ 3418280 w 4259075"/>
                <a:gd name="connsiteY45" fmla="*/ 1997732 h 2595608"/>
                <a:gd name="connsiteX46" fmla="*/ 3455873 w 4259075"/>
                <a:gd name="connsiteY46" fmla="*/ 1968452 h 2595608"/>
                <a:gd name="connsiteX47" fmla="*/ 3493171 w 4259075"/>
                <a:gd name="connsiteY47" fmla="*/ 1938584 h 2595608"/>
                <a:gd name="connsiteX48" fmla="*/ 3529660 w 4259075"/>
                <a:gd name="connsiteY48" fmla="*/ 1907538 h 2595608"/>
                <a:gd name="connsiteX49" fmla="*/ 3565634 w 4259075"/>
                <a:gd name="connsiteY49" fmla="*/ 1875905 h 2595608"/>
                <a:gd name="connsiteX50" fmla="*/ 3698790 w 4259075"/>
                <a:gd name="connsiteY50" fmla="*/ 1740248 h 2595608"/>
                <a:gd name="connsiteX51" fmla="*/ 3805535 w 4259075"/>
                <a:gd name="connsiteY51" fmla="*/ 1585610 h 2595608"/>
                <a:gd name="connsiteX52" fmla="*/ 3826943 w 4259075"/>
                <a:gd name="connsiteY52" fmla="*/ 1543309 h 2595608"/>
                <a:gd name="connsiteX53" fmla="*/ 3845703 w 4259075"/>
                <a:gd name="connsiteY53" fmla="*/ 1499390 h 2595608"/>
                <a:gd name="connsiteX54" fmla="*/ 3862991 w 4259075"/>
                <a:gd name="connsiteY54" fmla="*/ 1454440 h 2595608"/>
                <a:gd name="connsiteX55" fmla="*/ 3878955 w 4259075"/>
                <a:gd name="connsiteY55" fmla="*/ 1408608 h 2595608"/>
                <a:gd name="connsiteX56" fmla="*/ 3935601 w 4259075"/>
                <a:gd name="connsiteY56" fmla="*/ 1220646 h 2595608"/>
                <a:gd name="connsiteX57" fmla="*/ 3963336 w 4259075"/>
                <a:gd name="connsiteY57" fmla="*/ 1125892 h 2595608"/>
                <a:gd name="connsiteX58" fmla="*/ 3991880 w 4259075"/>
                <a:gd name="connsiteY58" fmla="*/ 1031284 h 2595608"/>
                <a:gd name="connsiteX59" fmla="*/ 4118121 w 4259075"/>
                <a:gd name="connsiteY59" fmla="*/ 657271 h 2595608"/>
                <a:gd name="connsiteX60" fmla="*/ 4181462 w 4259075"/>
                <a:gd name="connsiteY60" fmla="*/ 275386 h 2595608"/>
                <a:gd name="connsiteX61" fmla="*/ 4159834 w 4259075"/>
                <a:gd name="connsiteY61" fmla="*/ 82935 h 2595608"/>
                <a:gd name="connsiteX62" fmla="*/ 4149387 w 4259075"/>
                <a:gd name="connsiteY62" fmla="*/ 35705 h 2595608"/>
                <a:gd name="connsiteX63" fmla="*/ 4140011 w 4259075"/>
                <a:gd name="connsiteY63" fmla="*/ 0 h 2595608"/>
                <a:gd name="connsiteX64" fmla="*/ 4206395 w 4259075"/>
                <a:gd name="connsiteY64" fmla="*/ 0 h 2595608"/>
                <a:gd name="connsiteX65" fmla="*/ 4215811 w 4259075"/>
                <a:gd name="connsiteY65" fmla="*/ 36622 h 2595608"/>
                <a:gd name="connsiteX66" fmla="*/ 4259075 w 4259075"/>
                <a:gd name="connsiteY66" fmla="*/ 465851 h 2595608"/>
                <a:gd name="connsiteX67" fmla="*/ 2129538 w 4259075"/>
                <a:gd name="connsiteY67" fmla="*/ 2595608 h 2595608"/>
                <a:gd name="connsiteX68" fmla="*/ 0 w 4259075"/>
                <a:gd name="connsiteY68" fmla="*/ 465851 h 2595608"/>
                <a:gd name="connsiteX69" fmla="*/ 43265 w 4259075"/>
                <a:gd name="connsiteY69" fmla="*/ 36622 h 259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259075" h="2595608">
                  <a:moveTo>
                    <a:pt x="52680" y="0"/>
                  </a:moveTo>
                  <a:lnTo>
                    <a:pt x="266378" y="0"/>
                  </a:lnTo>
                  <a:lnTo>
                    <a:pt x="242219" y="48699"/>
                  </a:lnTo>
                  <a:cubicBezTo>
                    <a:pt x="230117" y="76517"/>
                    <a:pt x="219413" y="104969"/>
                    <a:pt x="210180" y="133991"/>
                  </a:cubicBezTo>
                  <a:cubicBezTo>
                    <a:pt x="191716" y="192035"/>
                    <a:pt x="179430" y="252507"/>
                    <a:pt x="172735" y="314155"/>
                  </a:cubicBezTo>
                  <a:lnTo>
                    <a:pt x="170307" y="337329"/>
                  </a:lnTo>
                  <a:lnTo>
                    <a:pt x="168909" y="360650"/>
                  </a:lnTo>
                  <a:lnTo>
                    <a:pt x="167438" y="384044"/>
                  </a:lnTo>
                  <a:cubicBezTo>
                    <a:pt x="167144" y="391915"/>
                    <a:pt x="167217" y="400008"/>
                    <a:pt x="167070" y="407953"/>
                  </a:cubicBezTo>
                  <a:lnTo>
                    <a:pt x="166482" y="455919"/>
                  </a:lnTo>
                  <a:lnTo>
                    <a:pt x="166188" y="479901"/>
                  </a:lnTo>
                  <a:lnTo>
                    <a:pt x="166040" y="491893"/>
                  </a:lnTo>
                  <a:lnTo>
                    <a:pt x="166482" y="503884"/>
                  </a:lnTo>
                  <a:cubicBezTo>
                    <a:pt x="167880" y="535886"/>
                    <a:pt x="168836" y="567887"/>
                    <a:pt x="170454" y="599962"/>
                  </a:cubicBezTo>
                  <a:lnTo>
                    <a:pt x="179576" y="695746"/>
                  </a:lnTo>
                  <a:cubicBezTo>
                    <a:pt x="183696" y="727601"/>
                    <a:pt x="188920" y="759308"/>
                    <a:pt x="193628" y="791089"/>
                  </a:cubicBezTo>
                  <a:lnTo>
                    <a:pt x="195467" y="803006"/>
                  </a:lnTo>
                  <a:lnTo>
                    <a:pt x="197895" y="814777"/>
                  </a:lnTo>
                  <a:lnTo>
                    <a:pt x="202750" y="838393"/>
                  </a:lnTo>
                  <a:lnTo>
                    <a:pt x="212461" y="885695"/>
                  </a:lnTo>
                  <a:cubicBezTo>
                    <a:pt x="227174" y="948301"/>
                    <a:pt x="243580" y="1010759"/>
                    <a:pt x="264473" y="1071746"/>
                  </a:cubicBezTo>
                  <a:lnTo>
                    <a:pt x="271903" y="1094773"/>
                  </a:lnTo>
                  <a:cubicBezTo>
                    <a:pt x="274330" y="1102424"/>
                    <a:pt x="277494" y="1109854"/>
                    <a:pt x="280290" y="1117431"/>
                  </a:cubicBezTo>
                  <a:lnTo>
                    <a:pt x="297431" y="1162675"/>
                  </a:lnTo>
                  <a:cubicBezTo>
                    <a:pt x="308245" y="1193131"/>
                    <a:pt x="322223" y="1222264"/>
                    <a:pt x="335170" y="1251838"/>
                  </a:cubicBezTo>
                  <a:lnTo>
                    <a:pt x="345029" y="1273981"/>
                  </a:lnTo>
                  <a:cubicBezTo>
                    <a:pt x="348191" y="1281411"/>
                    <a:pt x="351576" y="1288768"/>
                    <a:pt x="355328" y="1295904"/>
                  </a:cubicBezTo>
                  <a:lnTo>
                    <a:pt x="377177" y="1339088"/>
                  </a:lnTo>
                  <a:cubicBezTo>
                    <a:pt x="384681" y="1353433"/>
                    <a:pt x="391670" y="1367999"/>
                    <a:pt x="399615" y="1382051"/>
                  </a:cubicBezTo>
                  <a:lnTo>
                    <a:pt x="423818" y="1423984"/>
                  </a:lnTo>
                  <a:cubicBezTo>
                    <a:pt x="488410" y="1535879"/>
                    <a:pt x="564993" y="1640859"/>
                    <a:pt x="651213" y="1736863"/>
                  </a:cubicBezTo>
                  <a:cubicBezTo>
                    <a:pt x="823359" y="1929387"/>
                    <a:pt x="1035894" y="2083878"/>
                    <a:pt x="1267482" y="2190770"/>
                  </a:cubicBezTo>
                  <a:cubicBezTo>
                    <a:pt x="1383276" y="2244327"/>
                    <a:pt x="1503558" y="2286849"/>
                    <a:pt x="1626193" y="2317600"/>
                  </a:cubicBezTo>
                  <a:lnTo>
                    <a:pt x="1672393" y="2328340"/>
                  </a:lnTo>
                  <a:cubicBezTo>
                    <a:pt x="1687843" y="2331798"/>
                    <a:pt x="1702997" y="2336138"/>
                    <a:pt x="1718593" y="2338640"/>
                  </a:cubicBezTo>
                  <a:lnTo>
                    <a:pt x="1765087" y="2347320"/>
                  </a:lnTo>
                  <a:lnTo>
                    <a:pt x="1788335" y="2351661"/>
                  </a:lnTo>
                  <a:cubicBezTo>
                    <a:pt x="1796060" y="2353132"/>
                    <a:pt x="1803784" y="2354677"/>
                    <a:pt x="1811656" y="2355560"/>
                  </a:cubicBezTo>
                  <a:cubicBezTo>
                    <a:pt x="1842848" y="2359900"/>
                    <a:pt x="1873893" y="2364608"/>
                    <a:pt x="1905085" y="2368655"/>
                  </a:cubicBezTo>
                  <a:cubicBezTo>
                    <a:pt x="1936425" y="2371377"/>
                    <a:pt x="1967691" y="2374393"/>
                    <a:pt x="1998883" y="2377556"/>
                  </a:cubicBezTo>
                  <a:lnTo>
                    <a:pt x="2092901" y="2382191"/>
                  </a:lnTo>
                  <a:cubicBezTo>
                    <a:pt x="2124241" y="2383074"/>
                    <a:pt x="2155580" y="2382780"/>
                    <a:pt x="2186920" y="2383147"/>
                  </a:cubicBezTo>
                  <a:cubicBezTo>
                    <a:pt x="2249966" y="2382118"/>
                    <a:pt x="2313601" y="2379837"/>
                    <a:pt x="2376280" y="2374982"/>
                  </a:cubicBezTo>
                  <a:cubicBezTo>
                    <a:pt x="2501932" y="2365565"/>
                    <a:pt x="2625966" y="2347394"/>
                    <a:pt x="2746689" y="2317820"/>
                  </a:cubicBezTo>
                  <a:cubicBezTo>
                    <a:pt x="2867412" y="2288320"/>
                    <a:pt x="2984824" y="2247196"/>
                    <a:pt x="3097382" y="2193934"/>
                  </a:cubicBezTo>
                  <a:cubicBezTo>
                    <a:pt x="3209939" y="2140524"/>
                    <a:pt x="3316978" y="2074093"/>
                    <a:pt x="3418280" y="1997732"/>
                  </a:cubicBezTo>
                  <a:lnTo>
                    <a:pt x="3455873" y="1968452"/>
                  </a:lnTo>
                  <a:cubicBezTo>
                    <a:pt x="3468453" y="1958667"/>
                    <a:pt x="3481253" y="1949177"/>
                    <a:pt x="3493171" y="1938584"/>
                  </a:cubicBezTo>
                  <a:lnTo>
                    <a:pt x="3529660" y="1907538"/>
                  </a:lnTo>
                  <a:cubicBezTo>
                    <a:pt x="3541799" y="1897091"/>
                    <a:pt x="3554232" y="1886940"/>
                    <a:pt x="3565634" y="1875905"/>
                  </a:cubicBezTo>
                  <a:cubicBezTo>
                    <a:pt x="3612570" y="1832721"/>
                    <a:pt x="3658623" y="1788508"/>
                    <a:pt x="3698790" y="1740248"/>
                  </a:cubicBezTo>
                  <a:cubicBezTo>
                    <a:pt x="3740576" y="1692871"/>
                    <a:pt x="3775152" y="1640859"/>
                    <a:pt x="3805535" y="1585610"/>
                  </a:cubicBezTo>
                  <a:cubicBezTo>
                    <a:pt x="3812745" y="1571559"/>
                    <a:pt x="3819954" y="1557508"/>
                    <a:pt x="3826943" y="1543309"/>
                  </a:cubicBezTo>
                  <a:lnTo>
                    <a:pt x="3845703" y="1499390"/>
                  </a:lnTo>
                  <a:cubicBezTo>
                    <a:pt x="3852324" y="1484897"/>
                    <a:pt x="3857253" y="1469448"/>
                    <a:pt x="3862991" y="1454440"/>
                  </a:cubicBezTo>
                  <a:cubicBezTo>
                    <a:pt x="3868583" y="1439286"/>
                    <a:pt x="3874174" y="1424204"/>
                    <a:pt x="3878955" y="1408608"/>
                  </a:cubicBezTo>
                  <a:cubicBezTo>
                    <a:pt x="3899406" y="1347033"/>
                    <a:pt x="3917431" y="1283765"/>
                    <a:pt x="3935601" y="1220646"/>
                  </a:cubicBezTo>
                  <a:lnTo>
                    <a:pt x="3963336" y="1125892"/>
                  </a:lnTo>
                  <a:lnTo>
                    <a:pt x="3991880" y="1031284"/>
                  </a:lnTo>
                  <a:cubicBezTo>
                    <a:pt x="4030576" y="905411"/>
                    <a:pt x="4073612" y="781084"/>
                    <a:pt x="4118121" y="657271"/>
                  </a:cubicBezTo>
                  <a:cubicBezTo>
                    <a:pt x="4162703" y="535077"/>
                    <a:pt x="4184551" y="404863"/>
                    <a:pt x="4181462" y="275386"/>
                  </a:cubicBezTo>
                  <a:cubicBezTo>
                    <a:pt x="4180138" y="210647"/>
                    <a:pt x="4172634" y="146202"/>
                    <a:pt x="4159834" y="82935"/>
                  </a:cubicBezTo>
                  <a:cubicBezTo>
                    <a:pt x="4156670" y="67119"/>
                    <a:pt x="4153506" y="51302"/>
                    <a:pt x="4149387" y="35705"/>
                  </a:cubicBezTo>
                  <a:lnTo>
                    <a:pt x="4140011" y="0"/>
                  </a:lnTo>
                  <a:lnTo>
                    <a:pt x="4206395" y="0"/>
                  </a:lnTo>
                  <a:lnTo>
                    <a:pt x="4215811" y="36622"/>
                  </a:lnTo>
                  <a:cubicBezTo>
                    <a:pt x="4244178" y="175266"/>
                    <a:pt x="4259075" y="318818"/>
                    <a:pt x="4259075" y="465851"/>
                  </a:cubicBezTo>
                  <a:cubicBezTo>
                    <a:pt x="4259075" y="1642109"/>
                    <a:pt x="3305650" y="2595608"/>
                    <a:pt x="2129538" y="2595608"/>
                  </a:cubicBezTo>
                  <a:cubicBezTo>
                    <a:pt x="953425" y="2595608"/>
                    <a:pt x="0" y="1642109"/>
                    <a:pt x="0" y="465851"/>
                  </a:cubicBezTo>
                  <a:cubicBezTo>
                    <a:pt x="0" y="318818"/>
                    <a:pt x="14897" y="175266"/>
                    <a:pt x="43265" y="3662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B2BFE7-4789-415B-95EB-14492FB3B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49865"/>
            <a:ext cx="4175089" cy="4808132"/>
            <a:chOff x="1" y="2085789"/>
            <a:chExt cx="4166196" cy="4772207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063D438-B9BE-462F-9922-5898C81E5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" y="2090729"/>
              <a:ext cx="4074689" cy="4767267"/>
            </a:xfrm>
            <a:custGeom>
              <a:avLst/>
              <a:gdLst>
                <a:gd name="connsiteX0" fmla="*/ 1046692 w 4074689"/>
                <a:gd name="connsiteY0" fmla="*/ 94 h 4767267"/>
                <a:gd name="connsiteX1" fmla="*/ 1337546 w 4074689"/>
                <a:gd name="connsiteY1" fmla="*/ 18298 h 4767267"/>
                <a:gd name="connsiteX2" fmla="*/ 1622724 w 4074689"/>
                <a:gd name="connsiteY2" fmla="*/ 72914 h 4767267"/>
                <a:gd name="connsiteX3" fmla="*/ 2166201 w 4074689"/>
                <a:gd name="connsiteY3" fmla="*/ 271457 h 4767267"/>
                <a:gd name="connsiteX4" fmla="*/ 2421822 w 4074689"/>
                <a:gd name="connsiteY4" fmla="*/ 407888 h 4767267"/>
                <a:gd name="connsiteX5" fmla="*/ 2665771 w 4074689"/>
                <a:gd name="connsiteY5" fmla="*/ 565095 h 4767267"/>
                <a:gd name="connsiteX6" fmla="*/ 3113618 w 4074689"/>
                <a:gd name="connsiteY6" fmla="*/ 937551 h 4767267"/>
                <a:gd name="connsiteX7" fmla="*/ 3499459 w 4074689"/>
                <a:gd name="connsiteY7" fmla="*/ 1380471 h 4767267"/>
                <a:gd name="connsiteX8" fmla="*/ 3808412 w 4074689"/>
                <a:gd name="connsiteY8" fmla="*/ 1887965 h 4767267"/>
                <a:gd name="connsiteX9" fmla="*/ 3927923 w 4074689"/>
                <a:gd name="connsiteY9" fmla="*/ 2163720 h 4767267"/>
                <a:gd name="connsiteX10" fmla="*/ 3953731 w 4074689"/>
                <a:gd name="connsiteY10" fmla="*/ 2234720 h 4767267"/>
                <a:gd name="connsiteX11" fmla="*/ 3977397 w 4074689"/>
                <a:gd name="connsiteY11" fmla="*/ 2306577 h 4767267"/>
                <a:gd name="connsiteX12" fmla="*/ 3998387 w 4074689"/>
                <a:gd name="connsiteY12" fmla="*/ 2379398 h 4767267"/>
                <a:gd name="connsiteX13" fmla="*/ 4016806 w 4074689"/>
                <a:gd name="connsiteY13" fmla="*/ 2453075 h 4767267"/>
                <a:gd name="connsiteX14" fmla="*/ 4073778 w 4074689"/>
                <a:gd name="connsiteY14" fmla="*/ 3058342 h 4767267"/>
                <a:gd name="connsiteX15" fmla="*/ 4041972 w 4074689"/>
                <a:gd name="connsiteY15" fmla="*/ 3360868 h 4767267"/>
                <a:gd name="connsiteX16" fmla="*/ 3967867 w 4074689"/>
                <a:gd name="connsiteY16" fmla="*/ 3653757 h 4767267"/>
                <a:gd name="connsiteX17" fmla="*/ 3869130 w 4074689"/>
                <a:gd name="connsiteY17" fmla="*/ 3936900 h 4767267"/>
                <a:gd name="connsiteX18" fmla="*/ 3807020 w 4074689"/>
                <a:gd name="connsiteY18" fmla="*/ 4077615 h 4767267"/>
                <a:gd name="connsiteX19" fmla="*/ 3727131 w 4074689"/>
                <a:gd name="connsiteY19" fmla="*/ 4214689 h 4767267"/>
                <a:gd name="connsiteX20" fmla="*/ 3624860 w 4074689"/>
                <a:gd name="connsiteY20" fmla="*/ 4341161 h 4767267"/>
                <a:gd name="connsiteX21" fmla="*/ 3565962 w 4074689"/>
                <a:gd name="connsiteY21" fmla="*/ 4397383 h 4767267"/>
                <a:gd name="connsiteX22" fmla="*/ 3503850 w 4074689"/>
                <a:gd name="connsiteY22" fmla="*/ 4447714 h 4767267"/>
                <a:gd name="connsiteX23" fmla="*/ 3256153 w 4074689"/>
                <a:gd name="connsiteY23" fmla="*/ 4606206 h 4767267"/>
                <a:gd name="connsiteX24" fmla="*/ 3038441 w 4074689"/>
                <a:gd name="connsiteY24" fmla="*/ 4750455 h 4767267"/>
                <a:gd name="connsiteX25" fmla="*/ 3017938 w 4074689"/>
                <a:gd name="connsiteY25" fmla="*/ 4767267 h 4767267"/>
                <a:gd name="connsiteX26" fmla="*/ 2539508 w 4074689"/>
                <a:gd name="connsiteY26" fmla="*/ 4767267 h 4767267"/>
                <a:gd name="connsiteX27" fmla="*/ 2572711 w 4074689"/>
                <a:gd name="connsiteY27" fmla="*/ 4733214 h 4767267"/>
                <a:gd name="connsiteX28" fmla="*/ 2626577 w 4074689"/>
                <a:gd name="connsiteY28" fmla="*/ 4680955 h 4767267"/>
                <a:gd name="connsiteX29" fmla="*/ 2865171 w 4074689"/>
                <a:gd name="connsiteY29" fmla="*/ 4494405 h 4767267"/>
                <a:gd name="connsiteX30" fmla="*/ 3121970 w 4074689"/>
                <a:gd name="connsiteY30" fmla="*/ 4352298 h 4767267"/>
                <a:gd name="connsiteX31" fmla="*/ 3243302 w 4074689"/>
                <a:gd name="connsiteY31" fmla="*/ 4291579 h 4767267"/>
                <a:gd name="connsiteX32" fmla="*/ 3351141 w 4074689"/>
                <a:gd name="connsiteY32" fmla="*/ 4228718 h 4767267"/>
                <a:gd name="connsiteX33" fmla="*/ 3515308 w 4074689"/>
                <a:gd name="connsiteY33" fmla="*/ 4066692 h 4767267"/>
                <a:gd name="connsiteX34" fmla="*/ 3619292 w 4074689"/>
                <a:gd name="connsiteY34" fmla="*/ 3844589 h 4767267"/>
                <a:gd name="connsiteX35" fmla="*/ 3670481 w 4074689"/>
                <a:gd name="connsiteY35" fmla="*/ 3588967 h 4767267"/>
                <a:gd name="connsiteX36" fmla="*/ 3679476 w 4074689"/>
                <a:gd name="connsiteY36" fmla="*/ 3328313 h 4767267"/>
                <a:gd name="connsiteX37" fmla="*/ 3662770 w 4074689"/>
                <a:gd name="connsiteY37" fmla="*/ 3071085 h 4767267"/>
                <a:gd name="connsiteX38" fmla="*/ 3624432 w 4074689"/>
                <a:gd name="connsiteY38" fmla="*/ 2817926 h 4767267"/>
                <a:gd name="connsiteX39" fmla="*/ 3564462 w 4074689"/>
                <a:gd name="connsiteY39" fmla="*/ 2569266 h 4767267"/>
                <a:gd name="connsiteX40" fmla="*/ 3401259 w 4074689"/>
                <a:gd name="connsiteY40" fmla="*/ 2080834 h 4767267"/>
                <a:gd name="connsiteX41" fmla="*/ 3160844 w 4074689"/>
                <a:gd name="connsiteY41" fmla="*/ 1617673 h 4767267"/>
                <a:gd name="connsiteX42" fmla="*/ 3014239 w 4074689"/>
                <a:gd name="connsiteY42" fmla="*/ 1399211 h 4767267"/>
                <a:gd name="connsiteX43" fmla="*/ 2850714 w 4074689"/>
                <a:gd name="connsiteY43" fmla="*/ 1191887 h 4767267"/>
                <a:gd name="connsiteX44" fmla="*/ 2477401 w 4074689"/>
                <a:gd name="connsiteY44" fmla="*/ 816647 h 4767267"/>
                <a:gd name="connsiteX45" fmla="*/ 2045190 w 4074689"/>
                <a:gd name="connsiteY45" fmla="*/ 511015 h 4767267"/>
                <a:gd name="connsiteX46" fmla="*/ 1987362 w 4074689"/>
                <a:gd name="connsiteY46" fmla="*/ 478889 h 4767267"/>
                <a:gd name="connsiteX47" fmla="*/ 1928785 w 4074689"/>
                <a:gd name="connsiteY47" fmla="*/ 448261 h 4767267"/>
                <a:gd name="connsiteX48" fmla="*/ 1869243 w 4074689"/>
                <a:gd name="connsiteY48" fmla="*/ 419561 h 4767267"/>
                <a:gd name="connsiteX49" fmla="*/ 1809059 w 4074689"/>
                <a:gd name="connsiteY49" fmla="*/ 392468 h 4767267"/>
                <a:gd name="connsiteX50" fmla="*/ 1561897 w 4074689"/>
                <a:gd name="connsiteY50" fmla="*/ 301763 h 4767267"/>
                <a:gd name="connsiteX51" fmla="*/ 1306490 w 4074689"/>
                <a:gd name="connsiteY51" fmla="*/ 243078 h 4767267"/>
                <a:gd name="connsiteX52" fmla="*/ 1046692 w 4074689"/>
                <a:gd name="connsiteY52" fmla="*/ 220804 h 4767267"/>
                <a:gd name="connsiteX53" fmla="*/ 524526 w 4074689"/>
                <a:gd name="connsiteY53" fmla="*/ 289662 h 4767267"/>
                <a:gd name="connsiteX54" fmla="*/ 40912 w 4074689"/>
                <a:gd name="connsiteY54" fmla="*/ 492810 h 4767267"/>
                <a:gd name="connsiteX55" fmla="*/ 0 w 4074689"/>
                <a:gd name="connsiteY55" fmla="*/ 518591 h 4767267"/>
                <a:gd name="connsiteX56" fmla="*/ 0 w 4074689"/>
                <a:gd name="connsiteY56" fmla="*/ 177282 h 4767267"/>
                <a:gd name="connsiteX57" fmla="*/ 49814 w 4074689"/>
                <a:gd name="connsiteY57" fmla="*/ 159522 h 4767267"/>
                <a:gd name="connsiteX58" fmla="*/ 472803 w 4074689"/>
                <a:gd name="connsiteY58" fmla="*/ 53745 h 4767267"/>
                <a:gd name="connsiteX59" fmla="*/ 1046692 w 4074689"/>
                <a:gd name="connsiteY59" fmla="*/ 94 h 476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074689" h="4767267">
                  <a:moveTo>
                    <a:pt x="1046692" y="94"/>
                  </a:moveTo>
                  <a:cubicBezTo>
                    <a:pt x="1144143" y="-870"/>
                    <a:pt x="1241380" y="5662"/>
                    <a:pt x="1337546" y="18298"/>
                  </a:cubicBezTo>
                  <a:cubicBezTo>
                    <a:pt x="1433819" y="30400"/>
                    <a:pt x="1528914" y="49354"/>
                    <a:pt x="1622724" y="72914"/>
                  </a:cubicBezTo>
                  <a:cubicBezTo>
                    <a:pt x="1810344" y="120355"/>
                    <a:pt x="1992074" y="188035"/>
                    <a:pt x="2166201" y="271457"/>
                  </a:cubicBezTo>
                  <a:cubicBezTo>
                    <a:pt x="2253157" y="313436"/>
                    <a:pt x="2338614" y="358628"/>
                    <a:pt x="2421822" y="407888"/>
                  </a:cubicBezTo>
                  <a:cubicBezTo>
                    <a:pt x="2505244" y="456721"/>
                    <a:pt x="2586740" y="509087"/>
                    <a:pt x="2665771" y="565095"/>
                  </a:cubicBezTo>
                  <a:cubicBezTo>
                    <a:pt x="2823835" y="677111"/>
                    <a:pt x="2974188" y="801119"/>
                    <a:pt x="3113618" y="937551"/>
                  </a:cubicBezTo>
                  <a:cubicBezTo>
                    <a:pt x="3253047" y="1073982"/>
                    <a:pt x="3382839" y="1221658"/>
                    <a:pt x="3499459" y="1380471"/>
                  </a:cubicBezTo>
                  <a:cubicBezTo>
                    <a:pt x="3616507" y="1539070"/>
                    <a:pt x="3719849" y="1709021"/>
                    <a:pt x="3808412" y="1887965"/>
                  </a:cubicBezTo>
                  <a:cubicBezTo>
                    <a:pt x="3852317" y="1977600"/>
                    <a:pt x="3892048" y="2069696"/>
                    <a:pt x="3927923" y="2163720"/>
                  </a:cubicBezTo>
                  <a:cubicBezTo>
                    <a:pt x="3936704" y="2187279"/>
                    <a:pt x="3945806" y="2210732"/>
                    <a:pt x="3953731" y="2234720"/>
                  </a:cubicBezTo>
                  <a:lnTo>
                    <a:pt x="3977397" y="2306577"/>
                  </a:lnTo>
                  <a:lnTo>
                    <a:pt x="3998387" y="2379398"/>
                  </a:lnTo>
                  <a:cubicBezTo>
                    <a:pt x="4005241" y="2403706"/>
                    <a:pt x="4010809" y="2428444"/>
                    <a:pt x="4016806" y="2453075"/>
                  </a:cubicBezTo>
                  <a:cubicBezTo>
                    <a:pt x="4062640" y="2650547"/>
                    <a:pt x="4078918" y="2855301"/>
                    <a:pt x="4073778" y="3058342"/>
                  </a:cubicBezTo>
                  <a:cubicBezTo>
                    <a:pt x="4071101" y="3159862"/>
                    <a:pt x="4060499" y="3261275"/>
                    <a:pt x="4041972" y="3360868"/>
                  </a:cubicBezTo>
                  <a:cubicBezTo>
                    <a:pt x="4023338" y="3460460"/>
                    <a:pt x="3997530" y="3558234"/>
                    <a:pt x="3967867" y="3653757"/>
                  </a:cubicBezTo>
                  <a:cubicBezTo>
                    <a:pt x="3938310" y="3749494"/>
                    <a:pt x="3906612" y="3842769"/>
                    <a:pt x="3869130" y="3936900"/>
                  </a:cubicBezTo>
                  <a:cubicBezTo>
                    <a:pt x="3850390" y="3983912"/>
                    <a:pt x="3830043" y="4031031"/>
                    <a:pt x="3807020" y="4077615"/>
                  </a:cubicBezTo>
                  <a:cubicBezTo>
                    <a:pt x="3783567" y="4124092"/>
                    <a:pt x="3757651" y="4170354"/>
                    <a:pt x="3727131" y="4214689"/>
                  </a:cubicBezTo>
                  <a:cubicBezTo>
                    <a:pt x="3697039" y="4259238"/>
                    <a:pt x="3662663" y="4301967"/>
                    <a:pt x="3624860" y="4341161"/>
                  </a:cubicBezTo>
                  <a:cubicBezTo>
                    <a:pt x="3605906" y="4360651"/>
                    <a:pt x="3586202" y="4379499"/>
                    <a:pt x="3565962" y="4397383"/>
                  </a:cubicBezTo>
                  <a:cubicBezTo>
                    <a:pt x="3545721" y="4415159"/>
                    <a:pt x="3524839" y="4431758"/>
                    <a:pt x="3503850" y="4447714"/>
                  </a:cubicBezTo>
                  <a:cubicBezTo>
                    <a:pt x="3419464" y="4511326"/>
                    <a:pt x="3334007" y="4558980"/>
                    <a:pt x="3256153" y="4606206"/>
                  </a:cubicBezTo>
                  <a:cubicBezTo>
                    <a:pt x="3177871" y="4652897"/>
                    <a:pt x="3105693" y="4699266"/>
                    <a:pt x="3038441" y="4750455"/>
                  </a:cubicBezTo>
                  <a:lnTo>
                    <a:pt x="3017938" y="4767267"/>
                  </a:lnTo>
                  <a:lnTo>
                    <a:pt x="2539508" y="4767267"/>
                  </a:lnTo>
                  <a:lnTo>
                    <a:pt x="2572711" y="4733214"/>
                  </a:lnTo>
                  <a:cubicBezTo>
                    <a:pt x="2589631" y="4716080"/>
                    <a:pt x="2608265" y="4698089"/>
                    <a:pt x="2626577" y="4680955"/>
                  </a:cubicBezTo>
                  <a:cubicBezTo>
                    <a:pt x="2700040" y="4611775"/>
                    <a:pt x="2780785" y="4549235"/>
                    <a:pt x="2865171" y="4494405"/>
                  </a:cubicBezTo>
                  <a:cubicBezTo>
                    <a:pt x="2949450" y="4439469"/>
                    <a:pt x="3037906" y="4393635"/>
                    <a:pt x="3121970" y="4352298"/>
                  </a:cubicBezTo>
                  <a:cubicBezTo>
                    <a:pt x="3163949" y="4331737"/>
                    <a:pt x="3204858" y="4311819"/>
                    <a:pt x="3243302" y="4291579"/>
                  </a:cubicBezTo>
                  <a:cubicBezTo>
                    <a:pt x="3281855" y="4271445"/>
                    <a:pt x="3318157" y="4251099"/>
                    <a:pt x="3351141" y="4228718"/>
                  </a:cubicBezTo>
                  <a:cubicBezTo>
                    <a:pt x="3417536" y="4184382"/>
                    <a:pt x="3471294" y="4131694"/>
                    <a:pt x="3515308" y="4066692"/>
                  </a:cubicBezTo>
                  <a:cubicBezTo>
                    <a:pt x="3559000" y="4001689"/>
                    <a:pt x="3593484" y="3925870"/>
                    <a:pt x="3619292" y="3844589"/>
                  </a:cubicBezTo>
                  <a:cubicBezTo>
                    <a:pt x="3644886" y="3763308"/>
                    <a:pt x="3661271" y="3675710"/>
                    <a:pt x="3670481" y="3588967"/>
                  </a:cubicBezTo>
                  <a:cubicBezTo>
                    <a:pt x="3679368" y="3501904"/>
                    <a:pt x="3681297" y="3414733"/>
                    <a:pt x="3679476" y="3328313"/>
                  </a:cubicBezTo>
                  <a:cubicBezTo>
                    <a:pt x="3676798" y="3241785"/>
                    <a:pt x="3671016" y="3156221"/>
                    <a:pt x="3662770" y="3071085"/>
                  </a:cubicBezTo>
                  <a:cubicBezTo>
                    <a:pt x="3654524" y="2985950"/>
                    <a:pt x="3641995" y="2901456"/>
                    <a:pt x="3624432" y="2817926"/>
                  </a:cubicBezTo>
                  <a:cubicBezTo>
                    <a:pt x="3607083" y="2734290"/>
                    <a:pt x="3586415" y="2651617"/>
                    <a:pt x="3564462" y="2569266"/>
                  </a:cubicBezTo>
                  <a:cubicBezTo>
                    <a:pt x="3520556" y="2404563"/>
                    <a:pt x="3468939" y="2240181"/>
                    <a:pt x="3401259" y="2080834"/>
                  </a:cubicBezTo>
                  <a:cubicBezTo>
                    <a:pt x="3333578" y="1921592"/>
                    <a:pt x="3253047" y="1766420"/>
                    <a:pt x="3160844" y="1617673"/>
                  </a:cubicBezTo>
                  <a:cubicBezTo>
                    <a:pt x="3114475" y="1543460"/>
                    <a:pt x="3065749" y="1470426"/>
                    <a:pt x="3014239" y="1399211"/>
                  </a:cubicBezTo>
                  <a:cubicBezTo>
                    <a:pt x="2962729" y="1327997"/>
                    <a:pt x="2907792" y="1259032"/>
                    <a:pt x="2850714" y="1191887"/>
                  </a:cubicBezTo>
                  <a:cubicBezTo>
                    <a:pt x="2736878" y="1057276"/>
                    <a:pt x="2612012" y="931233"/>
                    <a:pt x="2477401" y="816647"/>
                  </a:cubicBezTo>
                  <a:cubicBezTo>
                    <a:pt x="2343112" y="701634"/>
                    <a:pt x="2198435" y="598614"/>
                    <a:pt x="2045190" y="511015"/>
                  </a:cubicBezTo>
                  <a:cubicBezTo>
                    <a:pt x="2025914" y="500307"/>
                    <a:pt x="2006746" y="489276"/>
                    <a:pt x="1987362" y="478889"/>
                  </a:cubicBezTo>
                  <a:lnTo>
                    <a:pt x="1928785" y="448261"/>
                  </a:lnTo>
                  <a:lnTo>
                    <a:pt x="1869243" y="419561"/>
                  </a:lnTo>
                  <a:cubicBezTo>
                    <a:pt x="1849324" y="410137"/>
                    <a:pt x="1829085" y="401570"/>
                    <a:pt x="1809059" y="392468"/>
                  </a:cubicBezTo>
                  <a:cubicBezTo>
                    <a:pt x="1728528" y="357129"/>
                    <a:pt x="1645748" y="327144"/>
                    <a:pt x="1561897" y="301763"/>
                  </a:cubicBezTo>
                  <a:cubicBezTo>
                    <a:pt x="1478046" y="276490"/>
                    <a:pt x="1392590" y="257107"/>
                    <a:pt x="1306490" y="243078"/>
                  </a:cubicBezTo>
                  <a:cubicBezTo>
                    <a:pt x="1220284" y="229264"/>
                    <a:pt x="1133435" y="221875"/>
                    <a:pt x="1046692" y="220804"/>
                  </a:cubicBezTo>
                  <a:cubicBezTo>
                    <a:pt x="870424" y="219519"/>
                    <a:pt x="694048" y="242757"/>
                    <a:pt x="524526" y="289662"/>
                  </a:cubicBezTo>
                  <a:cubicBezTo>
                    <a:pt x="354790" y="336139"/>
                    <a:pt x="192871" y="407246"/>
                    <a:pt x="40912" y="492810"/>
                  </a:cubicBezTo>
                  <a:lnTo>
                    <a:pt x="0" y="518591"/>
                  </a:lnTo>
                  <a:lnTo>
                    <a:pt x="0" y="177282"/>
                  </a:lnTo>
                  <a:lnTo>
                    <a:pt x="49814" y="159522"/>
                  </a:lnTo>
                  <a:cubicBezTo>
                    <a:pt x="188762" y="114083"/>
                    <a:pt x="330481" y="79607"/>
                    <a:pt x="472803" y="53745"/>
                  </a:cubicBezTo>
                  <a:cubicBezTo>
                    <a:pt x="662778" y="19369"/>
                    <a:pt x="854682" y="1592"/>
                    <a:pt x="1046692" y="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22CC46-32AB-4723-A136-9EA636062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129695"/>
              <a:ext cx="4094322" cy="4728300"/>
            </a:xfrm>
            <a:custGeom>
              <a:avLst/>
              <a:gdLst>
                <a:gd name="connsiteX0" fmla="*/ 1040588 w 4094322"/>
                <a:gd name="connsiteY0" fmla="*/ 0 h 4728300"/>
                <a:gd name="connsiteX1" fmla="*/ 4005133 w 4094322"/>
                <a:gd name="connsiteY1" fmla="*/ 3751329 h 4728300"/>
                <a:gd name="connsiteX2" fmla="*/ 3116645 w 4094322"/>
                <a:gd name="connsiteY2" fmla="*/ 4666977 h 4728300"/>
                <a:gd name="connsiteX3" fmla="*/ 3031353 w 4094322"/>
                <a:gd name="connsiteY3" fmla="*/ 4728300 h 4728300"/>
                <a:gd name="connsiteX4" fmla="*/ 2260008 w 4094322"/>
                <a:gd name="connsiteY4" fmla="*/ 4728300 h 4728300"/>
                <a:gd name="connsiteX5" fmla="*/ 2292097 w 4094322"/>
                <a:gd name="connsiteY5" fmla="*/ 4693324 h 4728300"/>
                <a:gd name="connsiteX6" fmla="*/ 2443561 w 4094322"/>
                <a:gd name="connsiteY6" fmla="*/ 4534364 h 4728300"/>
                <a:gd name="connsiteX7" fmla="*/ 3133428 w 4094322"/>
                <a:gd name="connsiteY7" fmla="*/ 4037578 h 4728300"/>
                <a:gd name="connsiteX8" fmla="*/ 3355959 w 4094322"/>
                <a:gd name="connsiteY8" fmla="*/ 3895577 h 4728300"/>
                <a:gd name="connsiteX9" fmla="*/ 3489499 w 4094322"/>
                <a:gd name="connsiteY9" fmla="*/ 3607080 h 4728300"/>
                <a:gd name="connsiteX10" fmla="*/ 3497210 w 4094322"/>
                <a:gd name="connsiteY10" fmla="*/ 2604727 h 4728300"/>
                <a:gd name="connsiteX11" fmla="*/ 3031050 w 4094322"/>
                <a:gd name="connsiteY11" fmla="*/ 1655061 h 4728300"/>
                <a:gd name="connsiteX12" fmla="*/ 2095629 w 4094322"/>
                <a:gd name="connsiteY12" fmla="*/ 837436 h 4728300"/>
                <a:gd name="connsiteX13" fmla="*/ 1040588 w 4094322"/>
                <a:gd name="connsiteY13" fmla="*/ 535445 h 4728300"/>
                <a:gd name="connsiteX14" fmla="*/ 98003 w 4094322"/>
                <a:gd name="connsiteY14" fmla="*/ 725234 h 4728300"/>
                <a:gd name="connsiteX15" fmla="*/ 0 w 4094322"/>
                <a:gd name="connsiteY15" fmla="*/ 772488 h 4728300"/>
                <a:gd name="connsiteX16" fmla="*/ 0 w 4094322"/>
                <a:gd name="connsiteY16" fmla="*/ 192390 h 4728300"/>
                <a:gd name="connsiteX17" fmla="*/ 147597 w 4094322"/>
                <a:gd name="connsiteY17" fmla="*/ 137408 h 4728300"/>
                <a:gd name="connsiteX18" fmla="*/ 1040588 w 4094322"/>
                <a:gd name="connsiteY18" fmla="*/ 0 h 47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4322" h="4728300">
                  <a:moveTo>
                    <a:pt x="1040588" y="0"/>
                  </a:moveTo>
                  <a:cubicBezTo>
                    <a:pt x="2699182" y="0"/>
                    <a:pt x="4521409" y="1903721"/>
                    <a:pt x="4005133" y="3751329"/>
                  </a:cubicBezTo>
                  <a:cubicBezTo>
                    <a:pt x="3820846" y="4410864"/>
                    <a:pt x="3515952" y="4398225"/>
                    <a:pt x="3116645" y="4666977"/>
                  </a:cubicBezTo>
                  <a:lnTo>
                    <a:pt x="3031353" y="4728300"/>
                  </a:lnTo>
                  <a:lnTo>
                    <a:pt x="2260008" y="4728300"/>
                  </a:lnTo>
                  <a:lnTo>
                    <a:pt x="2292097" y="4693324"/>
                  </a:lnTo>
                  <a:cubicBezTo>
                    <a:pt x="2341184" y="4640489"/>
                    <a:pt x="2391515" y="4587319"/>
                    <a:pt x="2443561" y="4534364"/>
                  </a:cubicBezTo>
                  <a:cubicBezTo>
                    <a:pt x="2708070" y="4265142"/>
                    <a:pt x="2953946" y="4133636"/>
                    <a:pt x="3133428" y="4037578"/>
                  </a:cubicBezTo>
                  <a:cubicBezTo>
                    <a:pt x="3247157" y="3976644"/>
                    <a:pt x="3313659" y="3940019"/>
                    <a:pt x="3355959" y="3895577"/>
                  </a:cubicBezTo>
                  <a:cubicBezTo>
                    <a:pt x="3405648" y="3843425"/>
                    <a:pt x="3450626" y="3746295"/>
                    <a:pt x="3489499" y="3607080"/>
                  </a:cubicBezTo>
                  <a:cubicBezTo>
                    <a:pt x="3579454" y="3285063"/>
                    <a:pt x="3582024" y="2947840"/>
                    <a:pt x="3497210" y="2604727"/>
                  </a:cubicBezTo>
                  <a:cubicBezTo>
                    <a:pt x="3416679" y="2279176"/>
                    <a:pt x="3255509" y="1950841"/>
                    <a:pt x="3031050" y="1655061"/>
                  </a:cubicBezTo>
                  <a:cubicBezTo>
                    <a:pt x="2777250" y="1320622"/>
                    <a:pt x="2453734" y="1037907"/>
                    <a:pt x="2095629" y="837436"/>
                  </a:cubicBezTo>
                  <a:cubicBezTo>
                    <a:pt x="1742663" y="639857"/>
                    <a:pt x="1377811" y="535445"/>
                    <a:pt x="1040588" y="535445"/>
                  </a:cubicBezTo>
                  <a:cubicBezTo>
                    <a:pt x="711931" y="535445"/>
                    <a:pt x="392993" y="600716"/>
                    <a:pt x="98003" y="725234"/>
                  </a:cubicBezTo>
                  <a:lnTo>
                    <a:pt x="0" y="772488"/>
                  </a:lnTo>
                  <a:lnTo>
                    <a:pt x="0" y="192390"/>
                  </a:lnTo>
                  <a:lnTo>
                    <a:pt x="147597" y="137408"/>
                  </a:lnTo>
                  <a:cubicBezTo>
                    <a:pt x="429693" y="48107"/>
                    <a:pt x="729621" y="0"/>
                    <a:pt x="1040588" y="0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B4B1F35-4E44-447F-BF3C-35B6CD207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129695"/>
              <a:ext cx="4094322" cy="4728300"/>
            </a:xfrm>
            <a:custGeom>
              <a:avLst/>
              <a:gdLst>
                <a:gd name="connsiteX0" fmla="*/ 1040588 w 4094322"/>
                <a:gd name="connsiteY0" fmla="*/ 0 h 4728300"/>
                <a:gd name="connsiteX1" fmla="*/ 4005133 w 4094322"/>
                <a:gd name="connsiteY1" fmla="*/ 3751329 h 4728300"/>
                <a:gd name="connsiteX2" fmla="*/ 3116645 w 4094322"/>
                <a:gd name="connsiteY2" fmla="*/ 4666977 h 4728300"/>
                <a:gd name="connsiteX3" fmla="*/ 3031353 w 4094322"/>
                <a:gd name="connsiteY3" fmla="*/ 4728300 h 4728300"/>
                <a:gd name="connsiteX4" fmla="*/ 2114750 w 4094322"/>
                <a:gd name="connsiteY4" fmla="*/ 4728300 h 4728300"/>
                <a:gd name="connsiteX5" fmla="*/ 2214069 w 4094322"/>
                <a:gd name="connsiteY5" fmla="*/ 4620048 h 4728300"/>
                <a:gd name="connsiteX6" fmla="*/ 2367207 w 4094322"/>
                <a:gd name="connsiteY6" fmla="*/ 4459402 h 4728300"/>
                <a:gd name="connsiteX7" fmla="*/ 3082882 w 4094322"/>
                <a:gd name="connsiteY7" fmla="*/ 3943232 h 4728300"/>
                <a:gd name="connsiteX8" fmla="*/ 3278427 w 4094322"/>
                <a:gd name="connsiteY8" fmla="*/ 3821793 h 4728300"/>
                <a:gd name="connsiteX9" fmla="*/ 3386372 w 4094322"/>
                <a:gd name="connsiteY9" fmla="*/ 3578380 h 4728300"/>
                <a:gd name="connsiteX10" fmla="*/ 3393333 w 4094322"/>
                <a:gd name="connsiteY10" fmla="*/ 2630535 h 4728300"/>
                <a:gd name="connsiteX11" fmla="*/ 2945809 w 4094322"/>
                <a:gd name="connsiteY11" fmla="*/ 1719850 h 4728300"/>
                <a:gd name="connsiteX12" fmla="*/ 2043369 w 4094322"/>
                <a:gd name="connsiteY12" fmla="*/ 930925 h 4728300"/>
                <a:gd name="connsiteX13" fmla="*/ 1040588 w 4094322"/>
                <a:gd name="connsiteY13" fmla="*/ 642534 h 4728300"/>
                <a:gd name="connsiteX14" fmla="*/ 139447 w 4094322"/>
                <a:gd name="connsiteY14" fmla="*/ 824024 h 4728300"/>
                <a:gd name="connsiteX15" fmla="*/ 0 w 4094322"/>
                <a:gd name="connsiteY15" fmla="*/ 891274 h 4728300"/>
                <a:gd name="connsiteX16" fmla="*/ 0 w 4094322"/>
                <a:gd name="connsiteY16" fmla="*/ 192390 h 4728300"/>
                <a:gd name="connsiteX17" fmla="*/ 147597 w 4094322"/>
                <a:gd name="connsiteY17" fmla="*/ 137408 h 4728300"/>
                <a:gd name="connsiteX18" fmla="*/ 1040588 w 4094322"/>
                <a:gd name="connsiteY18" fmla="*/ 0 h 47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4322" h="4728300">
                  <a:moveTo>
                    <a:pt x="1040588" y="0"/>
                  </a:moveTo>
                  <a:cubicBezTo>
                    <a:pt x="2699182" y="0"/>
                    <a:pt x="4521409" y="1903721"/>
                    <a:pt x="4005133" y="3751329"/>
                  </a:cubicBezTo>
                  <a:cubicBezTo>
                    <a:pt x="3820846" y="4410864"/>
                    <a:pt x="3515952" y="4398225"/>
                    <a:pt x="3116645" y="4666977"/>
                  </a:cubicBezTo>
                  <a:lnTo>
                    <a:pt x="3031353" y="4728300"/>
                  </a:lnTo>
                  <a:lnTo>
                    <a:pt x="2114750" y="4728300"/>
                  </a:lnTo>
                  <a:lnTo>
                    <a:pt x="2214069" y="4620048"/>
                  </a:lnTo>
                  <a:cubicBezTo>
                    <a:pt x="2263598" y="4566758"/>
                    <a:pt x="2314465" y="4513053"/>
                    <a:pt x="2367207" y="4459402"/>
                  </a:cubicBezTo>
                  <a:cubicBezTo>
                    <a:pt x="2643068" y="4178614"/>
                    <a:pt x="2897297" y="4042503"/>
                    <a:pt x="3082882" y="3943232"/>
                  </a:cubicBezTo>
                  <a:cubicBezTo>
                    <a:pt x="3173908" y="3894400"/>
                    <a:pt x="3245872" y="3855955"/>
                    <a:pt x="3278427" y="3821793"/>
                  </a:cubicBezTo>
                  <a:cubicBezTo>
                    <a:pt x="3314837" y="3783562"/>
                    <a:pt x="3353174" y="3697141"/>
                    <a:pt x="3386372" y="3578380"/>
                  </a:cubicBezTo>
                  <a:cubicBezTo>
                    <a:pt x="3471400" y="3274354"/>
                    <a:pt x="3473650" y="2955442"/>
                    <a:pt x="3393333" y="2630535"/>
                  </a:cubicBezTo>
                  <a:cubicBezTo>
                    <a:pt x="3316229" y="2319013"/>
                    <a:pt x="3161485" y="2004065"/>
                    <a:pt x="2945809" y="1719850"/>
                  </a:cubicBezTo>
                  <a:cubicBezTo>
                    <a:pt x="2700788" y="1397084"/>
                    <a:pt x="2388731" y="1124221"/>
                    <a:pt x="2043369" y="930925"/>
                  </a:cubicBezTo>
                  <a:cubicBezTo>
                    <a:pt x="1706253" y="742234"/>
                    <a:pt x="1359498" y="642534"/>
                    <a:pt x="1040588" y="642534"/>
                  </a:cubicBezTo>
                  <a:cubicBezTo>
                    <a:pt x="726442" y="642534"/>
                    <a:pt x="421506" y="704941"/>
                    <a:pt x="139447" y="824024"/>
                  </a:cubicBezTo>
                  <a:lnTo>
                    <a:pt x="0" y="891274"/>
                  </a:lnTo>
                  <a:lnTo>
                    <a:pt x="0" y="192390"/>
                  </a:lnTo>
                  <a:lnTo>
                    <a:pt x="147597" y="137408"/>
                  </a:lnTo>
                  <a:cubicBezTo>
                    <a:pt x="429693" y="48107"/>
                    <a:pt x="729621" y="0"/>
                    <a:pt x="1040588" y="0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31">
              <a:extLst>
                <a:ext uri="{FF2B5EF4-FFF2-40B4-BE49-F238E27FC236}">
                  <a16:creationId xmlns:a16="http://schemas.microsoft.com/office/drawing/2014/main" id="{B2D1A994-76AB-4AAF-9FF7-ACAD9498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" y="2085789"/>
              <a:ext cx="4166195" cy="4772206"/>
            </a:xfrm>
            <a:custGeom>
              <a:avLst/>
              <a:gdLst>
                <a:gd name="connsiteX0" fmla="*/ 1065969 w 4166195"/>
                <a:gd name="connsiteY0" fmla="*/ 0 h 4772206"/>
                <a:gd name="connsiteX1" fmla="*/ 4166195 w 4166195"/>
                <a:gd name="connsiteY1" fmla="*/ 3100228 h 4772206"/>
                <a:gd name="connsiteX2" fmla="*/ 3792022 w 4166195"/>
                <a:gd name="connsiteY2" fmla="*/ 4577997 h 4772206"/>
                <a:gd name="connsiteX3" fmla="*/ 3674039 w 4166195"/>
                <a:gd name="connsiteY3" fmla="*/ 4772206 h 4772206"/>
                <a:gd name="connsiteX4" fmla="*/ 2867094 w 4166195"/>
                <a:gd name="connsiteY4" fmla="*/ 4772206 h 4772206"/>
                <a:gd name="connsiteX5" fmla="*/ 2962846 w 4166195"/>
                <a:gd name="connsiteY5" fmla="*/ 4685004 h 4772206"/>
                <a:gd name="connsiteX6" fmla="*/ 3336470 w 4166195"/>
                <a:gd name="connsiteY6" fmla="*/ 4432308 h 4772206"/>
                <a:gd name="connsiteX7" fmla="*/ 3580311 w 4166195"/>
                <a:gd name="connsiteY7" fmla="*/ 4282704 h 4772206"/>
                <a:gd name="connsiteX8" fmla="*/ 3763541 w 4166195"/>
                <a:gd name="connsiteY8" fmla="*/ 4093585 h 4772206"/>
                <a:gd name="connsiteX9" fmla="*/ 3877376 w 4166195"/>
                <a:gd name="connsiteY9" fmla="*/ 3853063 h 4772206"/>
                <a:gd name="connsiteX10" fmla="*/ 3945164 w 4166195"/>
                <a:gd name="connsiteY10" fmla="*/ 3585876 h 4772206"/>
                <a:gd name="connsiteX11" fmla="*/ 3956837 w 4166195"/>
                <a:gd name="connsiteY11" fmla="*/ 3517660 h 4772206"/>
                <a:gd name="connsiteX12" fmla="*/ 3966688 w 4166195"/>
                <a:gd name="connsiteY12" fmla="*/ 3449338 h 4772206"/>
                <a:gd name="connsiteX13" fmla="*/ 3974078 w 4166195"/>
                <a:gd name="connsiteY13" fmla="*/ 3380801 h 4772206"/>
                <a:gd name="connsiteX14" fmla="*/ 3979432 w 4166195"/>
                <a:gd name="connsiteY14" fmla="*/ 3312156 h 4772206"/>
                <a:gd name="connsiteX15" fmla="*/ 3982432 w 4166195"/>
                <a:gd name="connsiteY15" fmla="*/ 3037366 h 4772206"/>
                <a:gd name="connsiteX16" fmla="*/ 3978255 w 4166195"/>
                <a:gd name="connsiteY16" fmla="*/ 2968829 h 4772206"/>
                <a:gd name="connsiteX17" fmla="*/ 3971936 w 4166195"/>
                <a:gd name="connsiteY17" fmla="*/ 2900506 h 4772206"/>
                <a:gd name="connsiteX18" fmla="*/ 3964119 w 4166195"/>
                <a:gd name="connsiteY18" fmla="*/ 2832290 h 4772206"/>
                <a:gd name="connsiteX19" fmla="*/ 3954481 w 4166195"/>
                <a:gd name="connsiteY19" fmla="*/ 2764289 h 4772206"/>
                <a:gd name="connsiteX20" fmla="*/ 3898366 w 4166195"/>
                <a:gd name="connsiteY20" fmla="*/ 2495174 h 4772206"/>
                <a:gd name="connsiteX21" fmla="*/ 3709033 w 4166195"/>
                <a:gd name="connsiteY21" fmla="*/ 1976220 h 4772206"/>
                <a:gd name="connsiteX22" fmla="*/ 3580740 w 4166195"/>
                <a:gd name="connsiteY22" fmla="*/ 1728952 h 4772206"/>
                <a:gd name="connsiteX23" fmla="*/ 3432956 w 4166195"/>
                <a:gd name="connsiteY23" fmla="*/ 1490786 h 4772206"/>
                <a:gd name="connsiteX24" fmla="*/ 3266969 w 4166195"/>
                <a:gd name="connsiteY24" fmla="*/ 1262794 h 4772206"/>
                <a:gd name="connsiteX25" fmla="*/ 3083204 w 4166195"/>
                <a:gd name="connsiteY25" fmla="*/ 1046689 h 4772206"/>
                <a:gd name="connsiteX26" fmla="*/ 2882948 w 4166195"/>
                <a:gd name="connsiteY26" fmla="*/ 843433 h 4772206"/>
                <a:gd name="connsiteX27" fmla="*/ 2665557 w 4166195"/>
                <a:gd name="connsiteY27" fmla="*/ 656242 h 4772206"/>
                <a:gd name="connsiteX28" fmla="*/ 2432103 w 4166195"/>
                <a:gd name="connsiteY28" fmla="*/ 486828 h 4772206"/>
                <a:gd name="connsiteX29" fmla="*/ 2182585 w 4166195"/>
                <a:gd name="connsiteY29" fmla="*/ 339580 h 4772206"/>
                <a:gd name="connsiteX30" fmla="*/ 1918504 w 4166195"/>
                <a:gd name="connsiteY30" fmla="*/ 217605 h 4772206"/>
                <a:gd name="connsiteX31" fmla="*/ 1641679 w 4166195"/>
                <a:gd name="connsiteY31" fmla="*/ 125295 h 4772206"/>
                <a:gd name="connsiteX32" fmla="*/ 1063184 w 4166195"/>
                <a:gd name="connsiteY32" fmla="*/ 46691 h 4772206"/>
                <a:gd name="connsiteX33" fmla="*/ 481691 w 4166195"/>
                <a:gd name="connsiteY33" fmla="*/ 111159 h 4772206"/>
                <a:gd name="connsiteX34" fmla="*/ 463807 w 4166195"/>
                <a:gd name="connsiteY34" fmla="*/ 114800 h 4772206"/>
                <a:gd name="connsiteX35" fmla="*/ 446137 w 4166195"/>
                <a:gd name="connsiteY35" fmla="*/ 119298 h 4772206"/>
                <a:gd name="connsiteX36" fmla="*/ 410691 w 4166195"/>
                <a:gd name="connsiteY36" fmla="*/ 128400 h 4772206"/>
                <a:gd name="connsiteX37" fmla="*/ 340012 w 4166195"/>
                <a:gd name="connsiteY37" fmla="*/ 146820 h 4772206"/>
                <a:gd name="connsiteX38" fmla="*/ 270190 w 4166195"/>
                <a:gd name="connsiteY38" fmla="*/ 167916 h 4772206"/>
                <a:gd name="connsiteX39" fmla="*/ 200796 w 4166195"/>
                <a:gd name="connsiteY39" fmla="*/ 190190 h 4772206"/>
                <a:gd name="connsiteX40" fmla="*/ 132259 w 4166195"/>
                <a:gd name="connsiteY40" fmla="*/ 214928 h 4772206"/>
                <a:gd name="connsiteX41" fmla="*/ 64257 w 4166195"/>
                <a:gd name="connsiteY41" fmla="*/ 240736 h 4772206"/>
                <a:gd name="connsiteX42" fmla="*/ 0 w 4166195"/>
                <a:gd name="connsiteY42" fmla="*/ 268129 h 4772206"/>
                <a:gd name="connsiteX43" fmla="*/ 0 w 4166195"/>
                <a:gd name="connsiteY43" fmla="*/ 192095 h 4772206"/>
                <a:gd name="connsiteX44" fmla="*/ 144041 w 4166195"/>
                <a:gd name="connsiteY44" fmla="*/ 139377 h 4772206"/>
                <a:gd name="connsiteX45" fmla="*/ 1065969 w 4166195"/>
                <a:gd name="connsiteY45" fmla="*/ 0 h 477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166195" h="4772206">
                  <a:moveTo>
                    <a:pt x="1065969" y="0"/>
                  </a:moveTo>
                  <a:cubicBezTo>
                    <a:pt x="2778215" y="0"/>
                    <a:pt x="4166195" y="1387981"/>
                    <a:pt x="4166195" y="3100228"/>
                  </a:cubicBezTo>
                  <a:cubicBezTo>
                    <a:pt x="4166195" y="3635305"/>
                    <a:pt x="4030650" y="4138715"/>
                    <a:pt x="3792022" y="4577997"/>
                  </a:cubicBezTo>
                  <a:lnTo>
                    <a:pt x="3674039" y="4772206"/>
                  </a:lnTo>
                  <a:lnTo>
                    <a:pt x="2867094" y="4772206"/>
                  </a:lnTo>
                  <a:lnTo>
                    <a:pt x="2962846" y="4685004"/>
                  </a:lnTo>
                  <a:cubicBezTo>
                    <a:pt x="3078653" y="4588182"/>
                    <a:pt x="3206839" y="4504673"/>
                    <a:pt x="3336470" y="4432308"/>
                  </a:cubicBezTo>
                  <a:cubicBezTo>
                    <a:pt x="3422034" y="4383046"/>
                    <a:pt x="3506955" y="4336892"/>
                    <a:pt x="3580311" y="4282704"/>
                  </a:cubicBezTo>
                  <a:cubicBezTo>
                    <a:pt x="3653988" y="4228839"/>
                    <a:pt x="3715565" y="4166726"/>
                    <a:pt x="3763541" y="4093585"/>
                  </a:cubicBezTo>
                  <a:cubicBezTo>
                    <a:pt x="3812266" y="4021193"/>
                    <a:pt x="3848355" y="3939056"/>
                    <a:pt x="3877376" y="3853063"/>
                  </a:cubicBezTo>
                  <a:cubicBezTo>
                    <a:pt x="3906398" y="3767070"/>
                    <a:pt x="3928029" y="3676580"/>
                    <a:pt x="3945164" y="3585876"/>
                  </a:cubicBezTo>
                  <a:cubicBezTo>
                    <a:pt x="3949019" y="3563066"/>
                    <a:pt x="3953624" y="3540470"/>
                    <a:pt x="3956837" y="3517660"/>
                  </a:cubicBezTo>
                  <a:lnTo>
                    <a:pt x="3966688" y="3449338"/>
                  </a:lnTo>
                  <a:lnTo>
                    <a:pt x="3974078" y="3380801"/>
                  </a:lnTo>
                  <a:cubicBezTo>
                    <a:pt x="3976862" y="3357990"/>
                    <a:pt x="3977505" y="3334967"/>
                    <a:pt x="3979432" y="3312156"/>
                  </a:cubicBezTo>
                  <a:cubicBezTo>
                    <a:pt x="3985964" y="3220596"/>
                    <a:pt x="3986072" y="3128821"/>
                    <a:pt x="3982432" y="3037366"/>
                  </a:cubicBezTo>
                  <a:lnTo>
                    <a:pt x="3978255" y="2968829"/>
                  </a:lnTo>
                  <a:cubicBezTo>
                    <a:pt x="3976435" y="2946020"/>
                    <a:pt x="3973970" y="2923317"/>
                    <a:pt x="3971936" y="2900506"/>
                  </a:cubicBezTo>
                  <a:cubicBezTo>
                    <a:pt x="3970116" y="2877696"/>
                    <a:pt x="3966688" y="2854993"/>
                    <a:pt x="3964119" y="2832290"/>
                  </a:cubicBezTo>
                  <a:cubicBezTo>
                    <a:pt x="3961763" y="2809481"/>
                    <a:pt x="3958014" y="2786885"/>
                    <a:pt x="3954481" y="2764289"/>
                  </a:cubicBezTo>
                  <a:cubicBezTo>
                    <a:pt x="3940131" y="2673799"/>
                    <a:pt x="3921390" y="2584059"/>
                    <a:pt x="3898366" y="2495174"/>
                  </a:cubicBezTo>
                  <a:cubicBezTo>
                    <a:pt x="3851247" y="2317728"/>
                    <a:pt x="3787636" y="2144029"/>
                    <a:pt x="3709033" y="1976220"/>
                  </a:cubicBezTo>
                  <a:cubicBezTo>
                    <a:pt x="3669624" y="1892477"/>
                    <a:pt x="3626895" y="1809911"/>
                    <a:pt x="3580740" y="1728952"/>
                  </a:cubicBezTo>
                  <a:cubicBezTo>
                    <a:pt x="3535013" y="1647779"/>
                    <a:pt x="3485324" y="1568533"/>
                    <a:pt x="3432956" y="1490786"/>
                  </a:cubicBezTo>
                  <a:cubicBezTo>
                    <a:pt x="3380697" y="1412933"/>
                    <a:pt x="3324904" y="1337221"/>
                    <a:pt x="3266969" y="1262794"/>
                  </a:cubicBezTo>
                  <a:cubicBezTo>
                    <a:pt x="3208606" y="1188795"/>
                    <a:pt x="3147244" y="1116724"/>
                    <a:pt x="3083204" y="1046689"/>
                  </a:cubicBezTo>
                  <a:cubicBezTo>
                    <a:pt x="3019058" y="976867"/>
                    <a:pt x="2952770" y="908437"/>
                    <a:pt x="2882948" y="843433"/>
                  </a:cubicBezTo>
                  <a:cubicBezTo>
                    <a:pt x="2813233" y="778323"/>
                    <a:pt x="2740734" y="715783"/>
                    <a:pt x="2665557" y="656242"/>
                  </a:cubicBezTo>
                  <a:cubicBezTo>
                    <a:pt x="2590380" y="596700"/>
                    <a:pt x="2512634" y="539836"/>
                    <a:pt x="2432103" y="486828"/>
                  </a:cubicBezTo>
                  <a:cubicBezTo>
                    <a:pt x="2351357" y="434247"/>
                    <a:pt x="2268364" y="384450"/>
                    <a:pt x="2182585" y="339580"/>
                  </a:cubicBezTo>
                  <a:cubicBezTo>
                    <a:pt x="2096914" y="294495"/>
                    <a:pt x="2008994" y="253052"/>
                    <a:pt x="1918504" y="217605"/>
                  </a:cubicBezTo>
                  <a:cubicBezTo>
                    <a:pt x="1828228" y="181623"/>
                    <a:pt x="1735810" y="150460"/>
                    <a:pt x="1641679" y="125295"/>
                  </a:cubicBezTo>
                  <a:cubicBezTo>
                    <a:pt x="1453523" y="74641"/>
                    <a:pt x="1258514" y="46477"/>
                    <a:pt x="1063184" y="46691"/>
                  </a:cubicBezTo>
                  <a:cubicBezTo>
                    <a:pt x="867532" y="47334"/>
                    <a:pt x="672095" y="68859"/>
                    <a:pt x="481691" y="111159"/>
                  </a:cubicBezTo>
                  <a:lnTo>
                    <a:pt x="463807" y="114800"/>
                  </a:lnTo>
                  <a:lnTo>
                    <a:pt x="446137" y="119298"/>
                  </a:lnTo>
                  <a:lnTo>
                    <a:pt x="410691" y="128400"/>
                  </a:lnTo>
                  <a:lnTo>
                    <a:pt x="340012" y="146820"/>
                  </a:lnTo>
                  <a:cubicBezTo>
                    <a:pt x="316346" y="152388"/>
                    <a:pt x="293428" y="160740"/>
                    <a:pt x="270190" y="167916"/>
                  </a:cubicBezTo>
                  <a:lnTo>
                    <a:pt x="200796" y="190190"/>
                  </a:lnTo>
                  <a:cubicBezTo>
                    <a:pt x="177450" y="197151"/>
                    <a:pt x="155069" y="206575"/>
                    <a:pt x="132259" y="214928"/>
                  </a:cubicBezTo>
                  <a:lnTo>
                    <a:pt x="64257" y="240736"/>
                  </a:lnTo>
                  <a:lnTo>
                    <a:pt x="0" y="268129"/>
                  </a:lnTo>
                  <a:lnTo>
                    <a:pt x="0" y="192095"/>
                  </a:lnTo>
                  <a:lnTo>
                    <a:pt x="144041" y="139377"/>
                  </a:lnTo>
                  <a:cubicBezTo>
                    <a:pt x="435276" y="48796"/>
                    <a:pt x="744922" y="0"/>
                    <a:pt x="106596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Resim 8" descr="çizgi film, mor içeren bir resim&#10;&#10;Açıklama otomatik olarak oluşturuldu">
            <a:extLst>
              <a:ext uri="{FF2B5EF4-FFF2-40B4-BE49-F238E27FC236}">
                <a16:creationId xmlns:a16="http://schemas.microsoft.com/office/drawing/2014/main" id="{DC124F54-C087-1C40-6E66-EE8AF2E947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6952" r="8195" b="-1"/>
          <a:stretch/>
        </p:blipFill>
        <p:spPr>
          <a:xfrm>
            <a:off x="8845412" y="10"/>
            <a:ext cx="3346597" cy="3631921"/>
          </a:xfrm>
          <a:custGeom>
            <a:avLst/>
            <a:gdLst/>
            <a:ahLst/>
            <a:cxnLst/>
            <a:rect l="l" t="t" r="r" b="b"/>
            <a:pathLst>
              <a:path w="3346597" h="3631921">
                <a:moveTo>
                  <a:pt x="416855" y="0"/>
                </a:moveTo>
                <a:lnTo>
                  <a:pt x="3346597" y="0"/>
                </a:lnTo>
                <a:lnTo>
                  <a:pt x="3346597" y="3384403"/>
                </a:lnTo>
                <a:lnTo>
                  <a:pt x="3209678" y="3450360"/>
                </a:lnTo>
                <a:cubicBezTo>
                  <a:pt x="2933269" y="3567272"/>
                  <a:pt x="2629372" y="3631921"/>
                  <a:pt x="2310376" y="3631921"/>
                </a:cubicBezTo>
                <a:cubicBezTo>
                  <a:pt x="1034390" y="3631921"/>
                  <a:pt x="0" y="2597531"/>
                  <a:pt x="0" y="1321546"/>
                </a:cubicBezTo>
                <a:cubicBezTo>
                  <a:pt x="0" y="843052"/>
                  <a:pt x="145461" y="398532"/>
                  <a:pt x="394576" y="29794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DC820FB-3E5D-48EF-AA5B-E98F01857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82518" y="827"/>
            <a:ext cx="3408841" cy="3769972"/>
            <a:chOff x="8817522" y="-6668"/>
            <a:chExt cx="3408841" cy="376997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D185DF8-D07D-4C02-B873-0DE4BEF97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90298" y="-6668"/>
              <a:ext cx="3336065" cy="3697744"/>
            </a:xfrm>
            <a:custGeom>
              <a:avLst/>
              <a:gdLst>
                <a:gd name="connsiteX0" fmla="*/ 361620 w 3336065"/>
                <a:gd name="connsiteY0" fmla="*/ 0 h 3697744"/>
                <a:gd name="connsiteX1" fmla="*/ 741800 w 3336065"/>
                <a:gd name="connsiteY1" fmla="*/ 0 h 3697744"/>
                <a:gd name="connsiteX2" fmla="*/ 688452 w 3336065"/>
                <a:gd name="connsiteY2" fmla="*/ 78233 h 3697744"/>
                <a:gd name="connsiteX3" fmla="*/ 502404 w 3336065"/>
                <a:gd name="connsiteY3" fmla="*/ 449115 h 3697744"/>
                <a:gd name="connsiteX4" fmla="*/ 385577 w 3336065"/>
                <a:gd name="connsiteY4" fmla="*/ 846921 h 3697744"/>
                <a:gd name="connsiteX5" fmla="*/ 354623 w 3336065"/>
                <a:gd name="connsiteY5" fmla="*/ 1051751 h 3697744"/>
                <a:gd name="connsiteX6" fmla="*/ 340808 w 3336065"/>
                <a:gd name="connsiteY6" fmla="*/ 1258202 h 3697744"/>
                <a:gd name="connsiteX7" fmla="*/ 343877 w 3336065"/>
                <a:gd name="connsiteY7" fmla="*/ 1464993 h 3697744"/>
                <a:gd name="connsiteX8" fmla="*/ 363405 w 3336065"/>
                <a:gd name="connsiteY8" fmla="*/ 1670932 h 3697744"/>
                <a:gd name="connsiteX9" fmla="*/ 458828 w 3336065"/>
                <a:gd name="connsiteY9" fmla="*/ 2074197 h 3697744"/>
                <a:gd name="connsiteX10" fmla="*/ 630316 w 3336065"/>
                <a:gd name="connsiteY10" fmla="*/ 2453243 h 3697744"/>
                <a:gd name="connsiteX11" fmla="*/ 742793 w 3336065"/>
                <a:gd name="connsiteY11" fmla="*/ 2629165 h 3697744"/>
                <a:gd name="connsiteX12" fmla="*/ 805215 w 3336065"/>
                <a:gd name="connsiteY12" fmla="*/ 2713076 h 3697744"/>
                <a:gd name="connsiteX13" fmla="*/ 872070 w 3336065"/>
                <a:gd name="connsiteY13" fmla="*/ 2794342 h 3697744"/>
                <a:gd name="connsiteX14" fmla="*/ 1173687 w 3336065"/>
                <a:gd name="connsiteY14" fmla="*/ 3088115 h 3697744"/>
                <a:gd name="connsiteX15" fmla="*/ 1214790 w 3336065"/>
                <a:gd name="connsiteY15" fmla="*/ 3121115 h 3697744"/>
                <a:gd name="connsiteX16" fmla="*/ 1256659 w 3336065"/>
                <a:gd name="connsiteY16" fmla="*/ 3153264 h 3697744"/>
                <a:gd name="connsiteX17" fmla="*/ 1299126 w 3336065"/>
                <a:gd name="connsiteY17" fmla="*/ 3184645 h 3697744"/>
                <a:gd name="connsiteX18" fmla="*/ 1342360 w 3336065"/>
                <a:gd name="connsiteY18" fmla="*/ 3215003 h 3697744"/>
                <a:gd name="connsiteX19" fmla="*/ 1522034 w 3336065"/>
                <a:gd name="connsiteY19" fmla="*/ 3326286 h 3697744"/>
                <a:gd name="connsiteX20" fmla="*/ 1911826 w 3336065"/>
                <a:gd name="connsiteY20" fmla="*/ 3490611 h 3697744"/>
                <a:gd name="connsiteX21" fmla="*/ 2330185 w 3336065"/>
                <a:gd name="connsiteY21" fmla="*/ 3554397 h 3697744"/>
                <a:gd name="connsiteX22" fmla="*/ 2383140 w 3336065"/>
                <a:gd name="connsiteY22" fmla="*/ 3554739 h 3697744"/>
                <a:gd name="connsiteX23" fmla="*/ 2434390 w 3336065"/>
                <a:gd name="connsiteY23" fmla="*/ 3552777 h 3697744"/>
                <a:gd name="connsiteX24" fmla="*/ 2535525 w 3336065"/>
                <a:gd name="connsiteY24" fmla="*/ 3539559 h 3697744"/>
                <a:gd name="connsiteX25" fmla="*/ 2727735 w 3336065"/>
                <a:gd name="connsiteY25" fmla="*/ 3476285 h 3697744"/>
                <a:gd name="connsiteX26" fmla="*/ 2900929 w 3336065"/>
                <a:gd name="connsiteY26" fmla="*/ 3368753 h 3697744"/>
                <a:gd name="connsiteX27" fmla="*/ 3055532 w 3336065"/>
                <a:gd name="connsiteY27" fmla="*/ 3229500 h 3697744"/>
                <a:gd name="connsiteX28" fmla="*/ 3197855 w 3336065"/>
                <a:gd name="connsiteY28" fmla="*/ 3070804 h 3697744"/>
                <a:gd name="connsiteX29" fmla="*/ 3266843 w 3336065"/>
                <a:gd name="connsiteY29" fmla="*/ 2987063 h 3697744"/>
                <a:gd name="connsiteX30" fmla="*/ 3336000 w 3336065"/>
                <a:gd name="connsiteY30" fmla="*/ 2901874 h 3697744"/>
                <a:gd name="connsiteX31" fmla="*/ 3336065 w 3336065"/>
                <a:gd name="connsiteY31" fmla="*/ 2901796 h 3697744"/>
                <a:gd name="connsiteX32" fmla="*/ 3336065 w 3336065"/>
                <a:gd name="connsiteY32" fmla="*/ 3254845 h 3697744"/>
                <a:gd name="connsiteX33" fmla="*/ 3192141 w 3336065"/>
                <a:gd name="connsiteY33" fmla="*/ 3384018 h 3697744"/>
                <a:gd name="connsiteX34" fmla="*/ 3001468 w 3336065"/>
                <a:gd name="connsiteY34" fmla="*/ 3520543 h 3697744"/>
                <a:gd name="connsiteX35" fmla="*/ 2788792 w 3336065"/>
                <a:gd name="connsiteY35" fmla="*/ 3625601 h 3697744"/>
                <a:gd name="connsiteX36" fmla="*/ 2559317 w 3336065"/>
                <a:gd name="connsiteY36" fmla="*/ 3685550 h 3697744"/>
                <a:gd name="connsiteX37" fmla="*/ 2441894 w 3336065"/>
                <a:gd name="connsiteY37" fmla="*/ 3696636 h 3697744"/>
                <a:gd name="connsiteX38" fmla="*/ 2412559 w 3336065"/>
                <a:gd name="connsiteY38" fmla="*/ 3697573 h 3697744"/>
                <a:gd name="connsiteX39" fmla="*/ 2383225 w 3336065"/>
                <a:gd name="connsiteY39" fmla="*/ 3697744 h 3697744"/>
                <a:gd name="connsiteX40" fmla="*/ 2326261 w 3336065"/>
                <a:gd name="connsiteY40" fmla="*/ 3696465 h 3697744"/>
                <a:gd name="connsiteX41" fmla="*/ 1440085 w 3336065"/>
                <a:gd name="connsiteY41" fmla="*/ 3496922 h 3697744"/>
                <a:gd name="connsiteX42" fmla="*/ 1234061 w 3336065"/>
                <a:gd name="connsiteY42" fmla="*/ 3394166 h 3697744"/>
                <a:gd name="connsiteX43" fmla="*/ 1038953 w 3336065"/>
                <a:gd name="connsiteY43" fmla="*/ 3270432 h 3697744"/>
                <a:gd name="connsiteX44" fmla="*/ 687791 w 3336065"/>
                <a:gd name="connsiteY44" fmla="*/ 2967792 h 3697744"/>
                <a:gd name="connsiteX45" fmla="*/ 394786 w 3336065"/>
                <a:gd name="connsiteY45" fmla="*/ 2602133 h 3697744"/>
                <a:gd name="connsiteX46" fmla="*/ 176483 w 3336065"/>
                <a:gd name="connsiteY46" fmla="*/ 2182836 h 3697744"/>
                <a:gd name="connsiteX47" fmla="*/ 41749 w 3336065"/>
                <a:gd name="connsiteY47" fmla="*/ 1726360 h 3697744"/>
                <a:gd name="connsiteX48" fmla="*/ 8407 w 3336065"/>
                <a:gd name="connsiteY48" fmla="*/ 1489637 h 3697744"/>
                <a:gd name="connsiteX49" fmla="*/ 475 w 3336065"/>
                <a:gd name="connsiteY49" fmla="*/ 1250527 h 3697744"/>
                <a:gd name="connsiteX50" fmla="*/ 17104 w 3336065"/>
                <a:gd name="connsiteY50" fmla="*/ 1012013 h 3697744"/>
                <a:gd name="connsiteX51" fmla="*/ 57098 w 3336065"/>
                <a:gd name="connsiteY51" fmla="*/ 776655 h 3697744"/>
                <a:gd name="connsiteX52" fmla="*/ 198995 w 3336065"/>
                <a:gd name="connsiteY52" fmla="*/ 322908 h 3697744"/>
                <a:gd name="connsiteX53" fmla="*/ 299161 w 3336065"/>
                <a:gd name="connsiteY53" fmla="*/ 107876 h 369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336065" h="3697744">
                  <a:moveTo>
                    <a:pt x="361620" y="0"/>
                  </a:moveTo>
                  <a:lnTo>
                    <a:pt x="741800" y="0"/>
                  </a:lnTo>
                  <a:lnTo>
                    <a:pt x="688452" y="78233"/>
                  </a:lnTo>
                  <a:cubicBezTo>
                    <a:pt x="615648" y="195976"/>
                    <a:pt x="553270" y="320307"/>
                    <a:pt x="502404" y="449115"/>
                  </a:cubicBezTo>
                  <a:cubicBezTo>
                    <a:pt x="451495" y="577879"/>
                    <a:pt x="412182" y="711249"/>
                    <a:pt x="385577" y="846921"/>
                  </a:cubicBezTo>
                  <a:cubicBezTo>
                    <a:pt x="372360" y="914800"/>
                    <a:pt x="362127" y="983105"/>
                    <a:pt x="354623" y="1051751"/>
                  </a:cubicBezTo>
                  <a:cubicBezTo>
                    <a:pt x="347373" y="1120398"/>
                    <a:pt x="342769" y="1189214"/>
                    <a:pt x="340808" y="1258202"/>
                  </a:cubicBezTo>
                  <a:cubicBezTo>
                    <a:pt x="339102" y="1327104"/>
                    <a:pt x="339614" y="1396176"/>
                    <a:pt x="343877" y="1464993"/>
                  </a:cubicBezTo>
                  <a:cubicBezTo>
                    <a:pt x="347288" y="1533895"/>
                    <a:pt x="354195" y="1602541"/>
                    <a:pt x="363405" y="1670932"/>
                  </a:cubicBezTo>
                  <a:cubicBezTo>
                    <a:pt x="382337" y="1807713"/>
                    <a:pt x="413888" y="1943043"/>
                    <a:pt x="458828" y="2074197"/>
                  </a:cubicBezTo>
                  <a:cubicBezTo>
                    <a:pt x="503683" y="2205349"/>
                    <a:pt x="560988" y="2332579"/>
                    <a:pt x="630316" y="2453243"/>
                  </a:cubicBezTo>
                  <a:cubicBezTo>
                    <a:pt x="665108" y="2513447"/>
                    <a:pt x="702544" y="2572287"/>
                    <a:pt x="742793" y="2629165"/>
                  </a:cubicBezTo>
                  <a:cubicBezTo>
                    <a:pt x="762832" y="2657732"/>
                    <a:pt x="783810" y="2685532"/>
                    <a:pt x="805215" y="2713076"/>
                  </a:cubicBezTo>
                  <a:cubicBezTo>
                    <a:pt x="826959" y="2740534"/>
                    <a:pt x="849131" y="2767736"/>
                    <a:pt x="872070" y="2794342"/>
                  </a:cubicBezTo>
                  <a:cubicBezTo>
                    <a:pt x="963570" y="2900850"/>
                    <a:pt x="1064791" y="2999088"/>
                    <a:pt x="1173687" y="3088115"/>
                  </a:cubicBezTo>
                  <a:cubicBezTo>
                    <a:pt x="1187501" y="3099030"/>
                    <a:pt x="1200890" y="3110371"/>
                    <a:pt x="1214790" y="3121115"/>
                  </a:cubicBezTo>
                  <a:lnTo>
                    <a:pt x="1256659" y="3153264"/>
                  </a:lnTo>
                  <a:lnTo>
                    <a:pt x="1299126" y="3184645"/>
                  </a:lnTo>
                  <a:lnTo>
                    <a:pt x="1342360" y="3215003"/>
                  </a:lnTo>
                  <a:cubicBezTo>
                    <a:pt x="1400518" y="3254656"/>
                    <a:pt x="1460295" y="3292092"/>
                    <a:pt x="1522034" y="3326286"/>
                  </a:cubicBezTo>
                  <a:cubicBezTo>
                    <a:pt x="1645342" y="3394762"/>
                    <a:pt x="1775727" y="3451556"/>
                    <a:pt x="1911826" y="3490611"/>
                  </a:cubicBezTo>
                  <a:cubicBezTo>
                    <a:pt x="2047839" y="3529496"/>
                    <a:pt x="2188799" y="3551157"/>
                    <a:pt x="2330185" y="3554397"/>
                  </a:cubicBezTo>
                  <a:lnTo>
                    <a:pt x="2383140" y="3554739"/>
                  </a:lnTo>
                  <a:cubicBezTo>
                    <a:pt x="2400280" y="3554482"/>
                    <a:pt x="2417335" y="3553885"/>
                    <a:pt x="2434390" y="3552777"/>
                  </a:cubicBezTo>
                  <a:cubicBezTo>
                    <a:pt x="2468415" y="3550218"/>
                    <a:pt x="2502269" y="3546125"/>
                    <a:pt x="2535525" y="3539559"/>
                  </a:cubicBezTo>
                  <a:cubicBezTo>
                    <a:pt x="2602126" y="3526682"/>
                    <a:pt x="2666679" y="3505279"/>
                    <a:pt x="2727735" y="3476285"/>
                  </a:cubicBezTo>
                  <a:cubicBezTo>
                    <a:pt x="2788962" y="3447462"/>
                    <a:pt x="2846523" y="3410539"/>
                    <a:pt x="2900929" y="3368753"/>
                  </a:cubicBezTo>
                  <a:cubicBezTo>
                    <a:pt x="2955419" y="3327054"/>
                    <a:pt x="3006499" y="3279727"/>
                    <a:pt x="3055532" y="3229500"/>
                  </a:cubicBezTo>
                  <a:cubicBezTo>
                    <a:pt x="3104650" y="3179273"/>
                    <a:pt x="3151381" y="3125636"/>
                    <a:pt x="3197855" y="3070804"/>
                  </a:cubicBezTo>
                  <a:cubicBezTo>
                    <a:pt x="3221050" y="3043345"/>
                    <a:pt x="3243903" y="3015289"/>
                    <a:pt x="3266843" y="2987063"/>
                  </a:cubicBezTo>
                  <a:lnTo>
                    <a:pt x="3336000" y="2901874"/>
                  </a:lnTo>
                  <a:lnTo>
                    <a:pt x="3336065" y="2901796"/>
                  </a:lnTo>
                  <a:lnTo>
                    <a:pt x="3336065" y="3254845"/>
                  </a:lnTo>
                  <a:lnTo>
                    <a:pt x="3192141" y="3384018"/>
                  </a:lnTo>
                  <a:cubicBezTo>
                    <a:pt x="3132194" y="3433136"/>
                    <a:pt x="3068665" y="3479355"/>
                    <a:pt x="3001468" y="3520543"/>
                  </a:cubicBezTo>
                  <a:cubicBezTo>
                    <a:pt x="2934271" y="3561646"/>
                    <a:pt x="2863067" y="3597461"/>
                    <a:pt x="2788792" y="3625601"/>
                  </a:cubicBezTo>
                  <a:cubicBezTo>
                    <a:pt x="2714517" y="3653656"/>
                    <a:pt x="2637344" y="3673952"/>
                    <a:pt x="2559317" y="3685550"/>
                  </a:cubicBezTo>
                  <a:cubicBezTo>
                    <a:pt x="2520262" y="3691178"/>
                    <a:pt x="2481121" y="3695185"/>
                    <a:pt x="2441894" y="3696636"/>
                  </a:cubicBezTo>
                  <a:lnTo>
                    <a:pt x="2412559" y="3697573"/>
                  </a:lnTo>
                  <a:lnTo>
                    <a:pt x="2383225" y="3697744"/>
                  </a:lnTo>
                  <a:lnTo>
                    <a:pt x="2326261" y="3696465"/>
                  </a:lnTo>
                  <a:cubicBezTo>
                    <a:pt x="2022939" y="3686317"/>
                    <a:pt x="1721236" y="3619461"/>
                    <a:pt x="1440085" y="3496922"/>
                  </a:cubicBezTo>
                  <a:cubicBezTo>
                    <a:pt x="1369904" y="3466138"/>
                    <a:pt x="1300917" y="3432028"/>
                    <a:pt x="1234061" y="3394166"/>
                  </a:cubicBezTo>
                  <a:cubicBezTo>
                    <a:pt x="1166950" y="3356474"/>
                    <a:pt x="1101885" y="3315116"/>
                    <a:pt x="1038953" y="3270432"/>
                  </a:cubicBezTo>
                  <a:cubicBezTo>
                    <a:pt x="913257" y="3180979"/>
                    <a:pt x="795919" y="3079160"/>
                    <a:pt x="687791" y="2967792"/>
                  </a:cubicBezTo>
                  <a:cubicBezTo>
                    <a:pt x="579748" y="2856763"/>
                    <a:pt x="480488" y="2733627"/>
                    <a:pt x="394786" y="2602133"/>
                  </a:cubicBezTo>
                  <a:cubicBezTo>
                    <a:pt x="309000" y="2470383"/>
                    <a:pt x="235920" y="2329680"/>
                    <a:pt x="176483" y="2182836"/>
                  </a:cubicBezTo>
                  <a:cubicBezTo>
                    <a:pt x="116961" y="2035993"/>
                    <a:pt x="72106" y="1882755"/>
                    <a:pt x="41749" y="1726360"/>
                  </a:cubicBezTo>
                  <a:cubicBezTo>
                    <a:pt x="26399" y="1648164"/>
                    <a:pt x="15655" y="1569029"/>
                    <a:pt x="8407" y="1489637"/>
                  </a:cubicBezTo>
                  <a:cubicBezTo>
                    <a:pt x="2096" y="1410161"/>
                    <a:pt x="-1315" y="1330344"/>
                    <a:pt x="475" y="1250527"/>
                  </a:cubicBezTo>
                  <a:cubicBezTo>
                    <a:pt x="1840" y="1170795"/>
                    <a:pt x="7468" y="1091149"/>
                    <a:pt x="17104" y="1012013"/>
                  </a:cubicBezTo>
                  <a:cubicBezTo>
                    <a:pt x="26570" y="932878"/>
                    <a:pt x="40043" y="854341"/>
                    <a:pt x="57098" y="776655"/>
                  </a:cubicBezTo>
                  <a:cubicBezTo>
                    <a:pt x="91038" y="621284"/>
                    <a:pt x="138621" y="469325"/>
                    <a:pt x="198995" y="322908"/>
                  </a:cubicBezTo>
                  <a:cubicBezTo>
                    <a:pt x="229204" y="249721"/>
                    <a:pt x="262642" y="177956"/>
                    <a:pt x="299161" y="10787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4186681-C66A-4722-BE24-42F93C80E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74742" y="-6667"/>
              <a:ext cx="3351621" cy="3735009"/>
            </a:xfrm>
            <a:custGeom>
              <a:avLst/>
              <a:gdLst>
                <a:gd name="connsiteX0" fmla="*/ 372906 w 3351621"/>
                <a:gd name="connsiteY0" fmla="*/ 0 h 3735009"/>
                <a:gd name="connsiteX1" fmla="*/ 1010936 w 3351621"/>
                <a:gd name="connsiteY1" fmla="*/ 0 h 3735009"/>
                <a:gd name="connsiteX2" fmla="*/ 942320 w 3351621"/>
                <a:gd name="connsiteY2" fmla="*/ 76816 h 3735009"/>
                <a:gd name="connsiteX3" fmla="*/ 660453 w 3351621"/>
                <a:gd name="connsiteY3" fmla="*/ 550336 h 3735009"/>
                <a:gd name="connsiteX4" fmla="*/ 511734 w 3351621"/>
                <a:gd name="connsiteY4" fmla="*/ 1301266 h 3735009"/>
                <a:gd name="connsiteX5" fmla="*/ 635212 w 3351621"/>
                <a:gd name="connsiteY5" fmla="*/ 1988325 h 3735009"/>
                <a:gd name="connsiteX6" fmla="*/ 974777 w 3351621"/>
                <a:gd name="connsiteY6" fmla="*/ 2564612 h 3735009"/>
                <a:gd name="connsiteX7" fmla="*/ 1601802 w 3351621"/>
                <a:gd name="connsiteY7" fmla="*/ 3046160 h 3735009"/>
                <a:gd name="connsiteX8" fmla="*/ 2391362 w 3351621"/>
                <a:gd name="connsiteY8" fmla="*/ 3223360 h 3735009"/>
                <a:gd name="connsiteX9" fmla="*/ 3210170 w 3351621"/>
                <a:gd name="connsiteY9" fmla="*/ 2672400 h 3735009"/>
                <a:gd name="connsiteX10" fmla="*/ 3325718 w 3351621"/>
                <a:gd name="connsiteY10" fmla="*/ 2546459 h 3735009"/>
                <a:gd name="connsiteX11" fmla="*/ 3351621 w 3351621"/>
                <a:gd name="connsiteY11" fmla="*/ 2519286 h 3735009"/>
                <a:gd name="connsiteX12" fmla="*/ 3351621 w 3351621"/>
                <a:gd name="connsiteY12" fmla="*/ 3268699 h 3735009"/>
                <a:gd name="connsiteX13" fmla="*/ 3346790 w 3351621"/>
                <a:gd name="connsiteY13" fmla="*/ 3273755 h 3735009"/>
                <a:gd name="connsiteX14" fmla="*/ 2391277 w 3351621"/>
                <a:gd name="connsiteY14" fmla="*/ 3735009 h 3735009"/>
                <a:gd name="connsiteX15" fmla="*/ 585582 w 3351621"/>
                <a:gd name="connsiteY15" fmla="*/ 2896843 h 3735009"/>
                <a:gd name="connsiteX16" fmla="*/ 0 w 3351621"/>
                <a:gd name="connsiteY16" fmla="*/ 1301266 h 3735009"/>
                <a:gd name="connsiteX17" fmla="*/ 288617 w 3351621"/>
                <a:gd name="connsiteY17" fmla="*/ 141207 h 37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1621" h="3735009">
                  <a:moveTo>
                    <a:pt x="372906" y="0"/>
                  </a:moveTo>
                  <a:lnTo>
                    <a:pt x="1010936" y="0"/>
                  </a:lnTo>
                  <a:lnTo>
                    <a:pt x="942320" y="76816"/>
                  </a:lnTo>
                  <a:cubicBezTo>
                    <a:pt x="826323" y="219906"/>
                    <a:pt x="731828" y="378550"/>
                    <a:pt x="660453" y="550336"/>
                  </a:cubicBezTo>
                  <a:cubicBezTo>
                    <a:pt x="561791" y="787826"/>
                    <a:pt x="511734" y="1040496"/>
                    <a:pt x="511734" y="1301266"/>
                  </a:cubicBezTo>
                  <a:cubicBezTo>
                    <a:pt x="511734" y="1538330"/>
                    <a:pt x="553263" y="1769425"/>
                    <a:pt x="635212" y="1988325"/>
                  </a:cubicBezTo>
                  <a:cubicBezTo>
                    <a:pt x="714262" y="2199465"/>
                    <a:pt x="828530" y="2393295"/>
                    <a:pt x="974777" y="2564612"/>
                  </a:cubicBezTo>
                  <a:cubicBezTo>
                    <a:pt x="1147628" y="2767140"/>
                    <a:pt x="1364482" y="2933597"/>
                    <a:pt x="1601802" y="3046160"/>
                  </a:cubicBezTo>
                  <a:cubicBezTo>
                    <a:pt x="1849696" y="3163754"/>
                    <a:pt x="2115327" y="3223360"/>
                    <a:pt x="2391362" y="3223360"/>
                  </a:cubicBezTo>
                  <a:cubicBezTo>
                    <a:pt x="2693831" y="3223360"/>
                    <a:pt x="2880157" y="3034477"/>
                    <a:pt x="3210170" y="2672400"/>
                  </a:cubicBezTo>
                  <a:cubicBezTo>
                    <a:pt x="3247904" y="2630999"/>
                    <a:pt x="3286278" y="2588894"/>
                    <a:pt x="3325718" y="2546459"/>
                  </a:cubicBezTo>
                  <a:lnTo>
                    <a:pt x="3351621" y="2519286"/>
                  </a:lnTo>
                  <a:lnTo>
                    <a:pt x="3351621" y="3268699"/>
                  </a:lnTo>
                  <a:lnTo>
                    <a:pt x="3346790" y="3273755"/>
                  </a:lnTo>
                  <a:cubicBezTo>
                    <a:pt x="3086960" y="3532881"/>
                    <a:pt x="2804007" y="3735009"/>
                    <a:pt x="2391277" y="3735009"/>
                  </a:cubicBezTo>
                  <a:cubicBezTo>
                    <a:pt x="1670363" y="3735009"/>
                    <a:pt x="1023980" y="3410369"/>
                    <a:pt x="585582" y="2896843"/>
                  </a:cubicBezTo>
                  <a:cubicBezTo>
                    <a:pt x="220862" y="2469616"/>
                    <a:pt x="0" y="1911662"/>
                    <a:pt x="0" y="1301266"/>
                  </a:cubicBezTo>
                  <a:cubicBezTo>
                    <a:pt x="0" y="881234"/>
                    <a:pt x="104553" y="486052"/>
                    <a:pt x="288617" y="14120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05EE617-9E12-49E3-9A3F-F5951BA97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74742" y="-6667"/>
              <a:ext cx="3351621" cy="3735009"/>
            </a:xfrm>
            <a:custGeom>
              <a:avLst/>
              <a:gdLst>
                <a:gd name="connsiteX0" fmla="*/ 372906 w 3351621"/>
                <a:gd name="connsiteY0" fmla="*/ 0 h 3735009"/>
                <a:gd name="connsiteX1" fmla="*/ 896642 w 3351621"/>
                <a:gd name="connsiteY1" fmla="*/ 0 h 3735009"/>
                <a:gd name="connsiteX2" fmla="*/ 875998 w 3351621"/>
                <a:gd name="connsiteY2" fmla="*/ 23109 h 3735009"/>
                <a:gd name="connsiteX3" fmla="*/ 581659 w 3351621"/>
                <a:gd name="connsiteY3" fmla="*/ 517590 h 3735009"/>
                <a:gd name="connsiteX4" fmla="*/ 426374 w 3351621"/>
                <a:gd name="connsiteY4" fmla="*/ 1301266 h 3735009"/>
                <a:gd name="connsiteX5" fmla="*/ 555395 w 3351621"/>
                <a:gd name="connsiteY5" fmla="*/ 2018256 h 3735009"/>
                <a:gd name="connsiteX6" fmla="*/ 909968 w 3351621"/>
                <a:gd name="connsiteY6" fmla="*/ 2620041 h 3735009"/>
                <a:gd name="connsiteX7" fmla="*/ 1565305 w 3351621"/>
                <a:gd name="connsiteY7" fmla="*/ 3123248 h 3735009"/>
                <a:gd name="connsiteX8" fmla="*/ 2391362 w 3351621"/>
                <a:gd name="connsiteY8" fmla="*/ 3308635 h 3735009"/>
                <a:gd name="connsiteX9" fmla="*/ 2821658 w 3351621"/>
                <a:gd name="connsiteY9" fmla="*/ 3165715 h 3735009"/>
                <a:gd name="connsiteX10" fmla="*/ 3273189 w 3351621"/>
                <a:gd name="connsiteY10" fmla="*/ 2729789 h 3735009"/>
                <a:gd name="connsiteX11" fmla="*/ 3351621 w 3351621"/>
                <a:gd name="connsiteY11" fmla="*/ 2644299 h 3735009"/>
                <a:gd name="connsiteX12" fmla="*/ 3351621 w 3351621"/>
                <a:gd name="connsiteY12" fmla="*/ 3268699 h 3735009"/>
                <a:gd name="connsiteX13" fmla="*/ 3346790 w 3351621"/>
                <a:gd name="connsiteY13" fmla="*/ 3273755 h 3735009"/>
                <a:gd name="connsiteX14" fmla="*/ 2391277 w 3351621"/>
                <a:gd name="connsiteY14" fmla="*/ 3735009 h 3735009"/>
                <a:gd name="connsiteX15" fmla="*/ 585582 w 3351621"/>
                <a:gd name="connsiteY15" fmla="*/ 2896843 h 3735009"/>
                <a:gd name="connsiteX16" fmla="*/ 0 w 3351621"/>
                <a:gd name="connsiteY16" fmla="*/ 1301266 h 3735009"/>
                <a:gd name="connsiteX17" fmla="*/ 288617 w 3351621"/>
                <a:gd name="connsiteY17" fmla="*/ 141207 h 37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1621" h="3735009">
                  <a:moveTo>
                    <a:pt x="372906" y="0"/>
                  </a:moveTo>
                  <a:lnTo>
                    <a:pt x="896642" y="0"/>
                  </a:lnTo>
                  <a:lnTo>
                    <a:pt x="875998" y="23109"/>
                  </a:lnTo>
                  <a:cubicBezTo>
                    <a:pt x="754885" y="172515"/>
                    <a:pt x="656232" y="338193"/>
                    <a:pt x="581659" y="517590"/>
                  </a:cubicBezTo>
                  <a:cubicBezTo>
                    <a:pt x="478647" y="765484"/>
                    <a:pt x="426374" y="1029153"/>
                    <a:pt x="426374" y="1301266"/>
                  </a:cubicBezTo>
                  <a:cubicBezTo>
                    <a:pt x="426374" y="1548563"/>
                    <a:pt x="469779" y="1789805"/>
                    <a:pt x="555395" y="2018256"/>
                  </a:cubicBezTo>
                  <a:cubicBezTo>
                    <a:pt x="637941" y="2238692"/>
                    <a:pt x="757240" y="2441219"/>
                    <a:pt x="909968" y="2620041"/>
                  </a:cubicBezTo>
                  <a:cubicBezTo>
                    <a:pt x="1090579" y="2831608"/>
                    <a:pt x="1317240" y="3005569"/>
                    <a:pt x="1565305" y="3123248"/>
                  </a:cubicBezTo>
                  <a:cubicBezTo>
                    <a:pt x="1824711" y="3246300"/>
                    <a:pt x="2102621" y="3308635"/>
                    <a:pt x="2391362" y="3308635"/>
                  </a:cubicBezTo>
                  <a:cubicBezTo>
                    <a:pt x="2548609" y="3308635"/>
                    <a:pt x="2681296" y="3264548"/>
                    <a:pt x="2821658" y="3165715"/>
                  </a:cubicBezTo>
                  <a:cubicBezTo>
                    <a:pt x="2972936" y="3059206"/>
                    <a:pt x="3118755" y="2899146"/>
                    <a:pt x="3273189" y="2729789"/>
                  </a:cubicBezTo>
                  <a:lnTo>
                    <a:pt x="3351621" y="2644299"/>
                  </a:lnTo>
                  <a:lnTo>
                    <a:pt x="3351621" y="3268699"/>
                  </a:lnTo>
                  <a:lnTo>
                    <a:pt x="3346790" y="3273755"/>
                  </a:lnTo>
                  <a:cubicBezTo>
                    <a:pt x="3086960" y="3532881"/>
                    <a:pt x="2804007" y="3735009"/>
                    <a:pt x="2391277" y="3735009"/>
                  </a:cubicBezTo>
                  <a:cubicBezTo>
                    <a:pt x="1670363" y="3735009"/>
                    <a:pt x="1023980" y="3410369"/>
                    <a:pt x="585582" y="2896843"/>
                  </a:cubicBezTo>
                  <a:cubicBezTo>
                    <a:pt x="220862" y="2469616"/>
                    <a:pt x="0" y="1911662"/>
                    <a:pt x="0" y="1301266"/>
                  </a:cubicBezTo>
                  <a:cubicBezTo>
                    <a:pt x="0" y="881234"/>
                    <a:pt x="104553" y="486052"/>
                    <a:pt x="288617" y="14120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8" name="Freeform: Shape 37">
              <a:extLst>
                <a:ext uri="{FF2B5EF4-FFF2-40B4-BE49-F238E27FC236}">
                  <a16:creationId xmlns:a16="http://schemas.microsoft.com/office/drawing/2014/main" id="{1153EB7D-D831-41B5-8C56-B4D24049B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17522" y="-6668"/>
              <a:ext cx="3408840" cy="3769972"/>
            </a:xfrm>
            <a:custGeom>
              <a:avLst/>
              <a:gdLst>
                <a:gd name="connsiteX0" fmla="*/ 373601 w 3408840"/>
                <a:gd name="connsiteY0" fmla="*/ 0 h 3769972"/>
                <a:gd name="connsiteX1" fmla="*/ 558190 w 3408840"/>
                <a:gd name="connsiteY1" fmla="*/ 0 h 3769972"/>
                <a:gd name="connsiteX2" fmla="*/ 466519 w 3408840"/>
                <a:gd name="connsiteY2" fmla="*/ 165961 h 3769972"/>
                <a:gd name="connsiteX3" fmla="*/ 377171 w 3408840"/>
                <a:gd name="connsiteY3" fmla="*/ 367422 h 3769972"/>
                <a:gd name="connsiteX4" fmla="*/ 254631 w 3408840"/>
                <a:gd name="connsiteY4" fmla="*/ 787912 h 3769972"/>
                <a:gd name="connsiteX5" fmla="*/ 212590 w 3408840"/>
                <a:gd name="connsiteY5" fmla="*/ 1222558 h 3769972"/>
                <a:gd name="connsiteX6" fmla="*/ 248832 w 3408840"/>
                <a:gd name="connsiteY6" fmla="*/ 1657203 h 3769972"/>
                <a:gd name="connsiteX7" fmla="*/ 364806 w 3408840"/>
                <a:gd name="connsiteY7" fmla="*/ 2077949 h 3769972"/>
                <a:gd name="connsiteX8" fmla="*/ 824181 w 3408840"/>
                <a:gd name="connsiteY8" fmla="*/ 2822228 h 3769972"/>
                <a:gd name="connsiteX9" fmla="*/ 1536993 w 3408840"/>
                <a:gd name="connsiteY9" fmla="*/ 3346753 h 3769972"/>
                <a:gd name="connsiteX10" fmla="*/ 1587732 w 3408840"/>
                <a:gd name="connsiteY10" fmla="*/ 3370545 h 3769972"/>
                <a:gd name="connsiteX11" fmla="*/ 1613144 w 3408840"/>
                <a:gd name="connsiteY11" fmla="*/ 3382483 h 3769972"/>
                <a:gd name="connsiteX12" fmla="*/ 1639153 w 3408840"/>
                <a:gd name="connsiteY12" fmla="*/ 3393058 h 3769972"/>
                <a:gd name="connsiteX13" fmla="*/ 1691170 w 3408840"/>
                <a:gd name="connsiteY13" fmla="*/ 3414291 h 3769972"/>
                <a:gd name="connsiteX14" fmla="*/ 1743614 w 3408840"/>
                <a:gd name="connsiteY14" fmla="*/ 3434587 h 3769972"/>
                <a:gd name="connsiteX15" fmla="*/ 1850037 w 3408840"/>
                <a:gd name="connsiteY15" fmla="*/ 3471510 h 3769972"/>
                <a:gd name="connsiteX16" fmla="*/ 1958507 w 3408840"/>
                <a:gd name="connsiteY16" fmla="*/ 3503233 h 3769972"/>
                <a:gd name="connsiteX17" fmla="*/ 2406200 w 3408840"/>
                <a:gd name="connsiteY17" fmla="*/ 3575205 h 3769972"/>
                <a:gd name="connsiteX18" fmla="*/ 2463163 w 3408840"/>
                <a:gd name="connsiteY18" fmla="*/ 3578872 h 3769972"/>
                <a:gd name="connsiteX19" fmla="*/ 2518848 w 3408840"/>
                <a:gd name="connsiteY19" fmla="*/ 3579725 h 3769972"/>
                <a:gd name="connsiteX20" fmla="*/ 2574362 w 3408840"/>
                <a:gd name="connsiteY20" fmla="*/ 3577933 h 3769972"/>
                <a:gd name="connsiteX21" fmla="*/ 2629705 w 3408840"/>
                <a:gd name="connsiteY21" fmla="*/ 3573414 h 3769972"/>
                <a:gd name="connsiteX22" fmla="*/ 2684707 w 3408840"/>
                <a:gd name="connsiteY22" fmla="*/ 3566081 h 3769972"/>
                <a:gd name="connsiteX23" fmla="*/ 2739283 w 3408840"/>
                <a:gd name="connsiteY23" fmla="*/ 3555762 h 3769972"/>
                <a:gd name="connsiteX24" fmla="*/ 2793177 w 3408840"/>
                <a:gd name="connsiteY24" fmla="*/ 3542203 h 3769972"/>
                <a:gd name="connsiteX25" fmla="*/ 2846388 w 3408840"/>
                <a:gd name="connsiteY25" fmla="*/ 3525745 h 3769972"/>
                <a:gd name="connsiteX26" fmla="*/ 3050025 w 3408840"/>
                <a:gd name="connsiteY26" fmla="*/ 3432455 h 3769972"/>
                <a:gd name="connsiteX27" fmla="*/ 3236606 w 3408840"/>
                <a:gd name="connsiteY27" fmla="*/ 3303178 h 3769972"/>
                <a:gd name="connsiteX28" fmla="*/ 3407753 w 3408840"/>
                <a:gd name="connsiteY28" fmla="*/ 3150195 h 3769972"/>
                <a:gd name="connsiteX29" fmla="*/ 3408840 w 3408840"/>
                <a:gd name="connsiteY29" fmla="*/ 3149108 h 3769972"/>
                <a:gd name="connsiteX30" fmla="*/ 3408840 w 3408840"/>
                <a:gd name="connsiteY30" fmla="*/ 3583590 h 3769972"/>
                <a:gd name="connsiteX31" fmla="*/ 3202835 w 3408840"/>
                <a:gd name="connsiteY31" fmla="*/ 3658987 h 3769972"/>
                <a:gd name="connsiteX32" fmla="*/ 2468706 w 3408840"/>
                <a:gd name="connsiteY32" fmla="*/ 3769972 h 3769972"/>
                <a:gd name="connsiteX33" fmla="*/ 0 w 3408840"/>
                <a:gd name="connsiteY33" fmla="*/ 1301267 h 3769972"/>
                <a:gd name="connsiteX34" fmla="*/ 297954 w 3408840"/>
                <a:gd name="connsiteY34" fmla="*/ 124521 h 37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408840" h="3769972">
                  <a:moveTo>
                    <a:pt x="373601" y="0"/>
                  </a:moveTo>
                  <a:lnTo>
                    <a:pt x="558190" y="0"/>
                  </a:lnTo>
                  <a:lnTo>
                    <a:pt x="466519" y="165961"/>
                  </a:lnTo>
                  <a:cubicBezTo>
                    <a:pt x="433767" y="231936"/>
                    <a:pt x="403969" y="299181"/>
                    <a:pt x="377171" y="367422"/>
                  </a:cubicBezTo>
                  <a:cubicBezTo>
                    <a:pt x="323788" y="503861"/>
                    <a:pt x="281919" y="644565"/>
                    <a:pt x="254631" y="787912"/>
                  </a:cubicBezTo>
                  <a:cubicBezTo>
                    <a:pt x="227428" y="931259"/>
                    <a:pt x="213358" y="1076823"/>
                    <a:pt x="212590" y="1222558"/>
                  </a:cubicBezTo>
                  <a:cubicBezTo>
                    <a:pt x="211482" y="1368292"/>
                    <a:pt x="223761" y="1513856"/>
                    <a:pt x="248832" y="1657203"/>
                  </a:cubicBezTo>
                  <a:cubicBezTo>
                    <a:pt x="273647" y="1800636"/>
                    <a:pt x="313214" y="1941509"/>
                    <a:pt x="364806" y="2077949"/>
                  </a:cubicBezTo>
                  <a:cubicBezTo>
                    <a:pt x="468670" y="2350488"/>
                    <a:pt x="623786" y="2605459"/>
                    <a:pt x="824181" y="2822228"/>
                  </a:cubicBezTo>
                  <a:cubicBezTo>
                    <a:pt x="1024577" y="3038997"/>
                    <a:pt x="1268122" y="3216965"/>
                    <a:pt x="1536993" y="3346753"/>
                  </a:cubicBezTo>
                  <a:lnTo>
                    <a:pt x="1587732" y="3370545"/>
                  </a:lnTo>
                  <a:lnTo>
                    <a:pt x="1613144" y="3382483"/>
                  </a:lnTo>
                  <a:lnTo>
                    <a:pt x="1639153" y="3393058"/>
                  </a:lnTo>
                  <a:lnTo>
                    <a:pt x="1691170" y="3414291"/>
                  </a:lnTo>
                  <a:cubicBezTo>
                    <a:pt x="1708566" y="3421284"/>
                    <a:pt x="1725792" y="3428873"/>
                    <a:pt x="1743614" y="3434587"/>
                  </a:cubicBezTo>
                  <a:cubicBezTo>
                    <a:pt x="1779089" y="3446696"/>
                    <a:pt x="1814307" y="3459913"/>
                    <a:pt x="1850037" y="3471510"/>
                  </a:cubicBezTo>
                  <a:lnTo>
                    <a:pt x="1958507" y="3503233"/>
                  </a:lnTo>
                  <a:cubicBezTo>
                    <a:pt x="2104326" y="3541180"/>
                    <a:pt x="2254410" y="3565654"/>
                    <a:pt x="2406200" y="3575205"/>
                  </a:cubicBezTo>
                  <a:lnTo>
                    <a:pt x="2463163" y="3578872"/>
                  </a:lnTo>
                  <a:cubicBezTo>
                    <a:pt x="2481838" y="3579384"/>
                    <a:pt x="2500258" y="3579384"/>
                    <a:pt x="2518848" y="3579725"/>
                  </a:cubicBezTo>
                  <a:cubicBezTo>
                    <a:pt x="2537352" y="3579554"/>
                    <a:pt x="2555857" y="3578445"/>
                    <a:pt x="2574362" y="3577933"/>
                  </a:cubicBezTo>
                  <a:cubicBezTo>
                    <a:pt x="2592866" y="3576910"/>
                    <a:pt x="2611200" y="3574863"/>
                    <a:pt x="2629705" y="3573414"/>
                  </a:cubicBezTo>
                  <a:cubicBezTo>
                    <a:pt x="2648039" y="3571367"/>
                    <a:pt x="2666288" y="3568468"/>
                    <a:pt x="2684707" y="3566081"/>
                  </a:cubicBezTo>
                  <a:cubicBezTo>
                    <a:pt x="2702871" y="3562840"/>
                    <a:pt x="2721034" y="3559258"/>
                    <a:pt x="2739283" y="3555762"/>
                  </a:cubicBezTo>
                  <a:cubicBezTo>
                    <a:pt x="2757190" y="3551243"/>
                    <a:pt x="2775269" y="3547064"/>
                    <a:pt x="2793177" y="3542203"/>
                  </a:cubicBezTo>
                  <a:cubicBezTo>
                    <a:pt x="2810829" y="3536660"/>
                    <a:pt x="2828821" y="3531885"/>
                    <a:pt x="2846388" y="3525745"/>
                  </a:cubicBezTo>
                  <a:cubicBezTo>
                    <a:pt x="2916825" y="3501954"/>
                    <a:pt x="2984875" y="3470061"/>
                    <a:pt x="3050025" y="3432455"/>
                  </a:cubicBezTo>
                  <a:cubicBezTo>
                    <a:pt x="3115004" y="3394422"/>
                    <a:pt x="3177425" y="3351188"/>
                    <a:pt x="3236606" y="3303178"/>
                  </a:cubicBezTo>
                  <a:cubicBezTo>
                    <a:pt x="3295957" y="3255339"/>
                    <a:pt x="3352836" y="3203918"/>
                    <a:pt x="3407753" y="3150195"/>
                  </a:cubicBezTo>
                  <a:lnTo>
                    <a:pt x="3408840" y="3149108"/>
                  </a:lnTo>
                  <a:lnTo>
                    <a:pt x="3408840" y="3583590"/>
                  </a:lnTo>
                  <a:lnTo>
                    <a:pt x="3202835" y="3658987"/>
                  </a:lnTo>
                  <a:cubicBezTo>
                    <a:pt x="2970925" y="3731116"/>
                    <a:pt x="2724355" y="3769972"/>
                    <a:pt x="2468706" y="3769972"/>
                  </a:cubicBezTo>
                  <a:cubicBezTo>
                    <a:pt x="1105247" y="3769972"/>
                    <a:pt x="0" y="2664725"/>
                    <a:pt x="0" y="1301267"/>
                  </a:cubicBezTo>
                  <a:cubicBezTo>
                    <a:pt x="0" y="875185"/>
                    <a:pt x="107934" y="474320"/>
                    <a:pt x="297954" y="1245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6EA9224-BE6C-600C-ED18-CF0BC9FE9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81444E6-3854-A292-26CA-20A2DBCC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F4C0266B-148E-77A5-A125-CE439121C262}"/>
              </a:ext>
            </a:extLst>
          </p:cNvPr>
          <p:cNvSpPr txBox="1"/>
          <p:nvPr/>
        </p:nvSpPr>
        <p:spPr>
          <a:xfrm>
            <a:off x="4971142" y="3023809"/>
            <a:ext cx="3568093" cy="715089"/>
          </a:xfrm>
          <a:prstGeom prst="round2Diag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Yapay Zeka Programcısı</a:t>
            </a:r>
          </a:p>
          <a:p>
            <a:r>
              <a:rPr lang="tr-TR" err="1">
                <a:cs typeface="Calibri"/>
              </a:rPr>
              <a:t>Artificial</a:t>
            </a:r>
            <a:r>
              <a:rPr lang="tr-TR">
                <a:cs typeface="Calibri"/>
              </a:rPr>
              <a:t> </a:t>
            </a:r>
            <a:r>
              <a:rPr lang="tr-TR" err="1">
                <a:cs typeface="Calibri"/>
              </a:rPr>
              <a:t>Inteligence</a:t>
            </a:r>
            <a:r>
              <a:rPr lang="tr-TR">
                <a:cs typeface="Calibri"/>
              </a:rPr>
              <a:t> Programmer</a:t>
            </a:r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55B1F65-8B41-C23C-2EB8-D6D850F70E60}"/>
              </a:ext>
            </a:extLst>
          </p:cNvPr>
          <p:cNvSpPr txBox="1"/>
          <p:nvPr/>
        </p:nvSpPr>
        <p:spPr>
          <a:xfrm>
            <a:off x="2261808" y="1862665"/>
            <a:ext cx="2273904" cy="715089"/>
          </a:xfrm>
          <a:prstGeom prst="round2Diag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Motor Programcısı</a:t>
            </a:r>
          </a:p>
          <a:p>
            <a:r>
              <a:rPr lang="tr-TR">
                <a:cs typeface="Calibri"/>
              </a:rPr>
              <a:t>Engine Programmer</a:t>
            </a:r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20B0FF2-180D-85A4-EBF8-E7F9265DCFE4}"/>
              </a:ext>
            </a:extLst>
          </p:cNvPr>
          <p:cNvSpPr txBox="1"/>
          <p:nvPr/>
        </p:nvSpPr>
        <p:spPr>
          <a:xfrm>
            <a:off x="761999" y="5926665"/>
            <a:ext cx="2503713" cy="715089"/>
          </a:xfrm>
          <a:prstGeom prst="round2Diag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Oynanış Programcısı</a:t>
            </a:r>
          </a:p>
          <a:p>
            <a:r>
              <a:rPr lang="tr-TR" err="1">
                <a:cs typeface="Calibri"/>
              </a:rPr>
              <a:t>Gameplay</a:t>
            </a:r>
            <a:r>
              <a:rPr lang="tr-TR">
                <a:cs typeface="Calibri"/>
              </a:rPr>
              <a:t> Programmer</a:t>
            </a:r>
            <a:endParaRPr lang="tr-TR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032976F-6DF6-B358-085D-EAA5E782711A}"/>
              </a:ext>
            </a:extLst>
          </p:cNvPr>
          <p:cNvSpPr txBox="1"/>
          <p:nvPr/>
        </p:nvSpPr>
        <p:spPr>
          <a:xfrm>
            <a:off x="9446380" y="2721427"/>
            <a:ext cx="2503713" cy="715089"/>
          </a:xfrm>
          <a:prstGeom prst="round2Diag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Genel Programcı</a:t>
            </a:r>
          </a:p>
          <a:p>
            <a:r>
              <a:rPr lang="tr-TR" err="1">
                <a:cs typeface="Calibri"/>
              </a:rPr>
              <a:t>Generalist</a:t>
            </a:r>
            <a:r>
              <a:rPr lang="tr-TR">
                <a:cs typeface="Calibri"/>
              </a:rPr>
              <a:t> Programmer</a:t>
            </a:r>
            <a:endParaRPr lang="tr-TR"/>
          </a:p>
        </p:txBody>
      </p:sp>
      <p:sp>
        <p:nvSpPr>
          <p:cNvPr id="21" name="Başlık 1">
            <a:extLst>
              <a:ext uri="{FF2B5EF4-FFF2-40B4-BE49-F238E27FC236}">
                <a16:creationId xmlns:a16="http://schemas.microsoft.com/office/drawing/2014/main" id="{F8139357-C146-6940-B85D-0D58530AB8E2}"/>
              </a:ext>
            </a:extLst>
          </p:cNvPr>
          <p:cNvSpPr txBox="1">
            <a:spLocks/>
          </p:cNvSpPr>
          <p:nvPr/>
        </p:nvSpPr>
        <p:spPr>
          <a:xfrm>
            <a:off x="6412059" y="5072130"/>
            <a:ext cx="5168696" cy="114715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600" dirty="0" err="1">
                <a:solidFill>
                  <a:srgbClr val="E7E6E6"/>
                </a:solidFill>
                <a:ea typeface="+mn-lt"/>
                <a:cs typeface="+mn-lt"/>
              </a:rPr>
              <a:t>Programlama</a:t>
            </a:r>
            <a:r>
              <a:rPr lang="en-US" sz="3600" dirty="0">
                <a:solidFill>
                  <a:srgbClr val="E7E6E6"/>
                </a:solidFill>
                <a:ea typeface="+mn-lt"/>
                <a:cs typeface="+mn-lt"/>
              </a:rPr>
              <a:t> </a:t>
            </a:r>
            <a:r>
              <a:rPr lang="en-US" sz="3600" dirty="0" err="1">
                <a:solidFill>
                  <a:srgbClr val="E7E6E6"/>
                </a:solidFill>
                <a:ea typeface="+mn-lt"/>
                <a:cs typeface="+mn-lt"/>
              </a:rPr>
              <a:t>Departmanı</a:t>
            </a:r>
            <a:br>
              <a:rPr lang="en-US" sz="3600" dirty="0">
                <a:solidFill>
                  <a:srgbClr val="E7E6E6"/>
                </a:solidFill>
                <a:ea typeface="+mn-lt"/>
                <a:cs typeface="+mn-lt"/>
              </a:rPr>
            </a:br>
            <a:r>
              <a:rPr lang="en-US" sz="3600" dirty="0">
                <a:solidFill>
                  <a:srgbClr val="E7E6E6"/>
                </a:solidFill>
                <a:ea typeface="+mn-lt"/>
                <a:cs typeface="+mn-lt"/>
              </a:rPr>
              <a:t>Programming Department</a:t>
            </a:r>
          </a:p>
          <a:p>
            <a:endParaRPr lang="en-US" sz="3200" dirty="0">
              <a:solidFill>
                <a:schemeClr val="tx1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33" name="Başlık 32">
            <a:extLst>
              <a:ext uri="{FF2B5EF4-FFF2-40B4-BE49-F238E27FC236}">
                <a16:creationId xmlns:a16="http://schemas.microsoft.com/office/drawing/2014/main" id="{9D170EB2-6AAF-C905-0546-A190B6296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730126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3FEFB99-DF02-4074-979F-B369C314F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90E963-1C95-47AD-B5D6-1D75F938E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6008" y="178095"/>
            <a:ext cx="3806641" cy="3806637"/>
            <a:chOff x="4966008" y="178095"/>
            <a:chExt cx="3806641" cy="38066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015C684-F358-4950-AC5D-B07CC800F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7" y="297799"/>
              <a:ext cx="3707369" cy="3567230"/>
            </a:xfrm>
            <a:custGeom>
              <a:avLst/>
              <a:gdLst>
                <a:gd name="connsiteX0" fmla="*/ 3016472 w 5391150"/>
                <a:gd name="connsiteY0" fmla="*/ 571500 h 5123497"/>
                <a:gd name="connsiteX1" fmla="*/ 3774758 w 5391150"/>
                <a:gd name="connsiteY1" fmla="*/ 729234 h 5123497"/>
                <a:gd name="connsiteX2" fmla="*/ 4324255 w 5391150"/>
                <a:gd name="connsiteY2" fmla="*/ 1153573 h 5123497"/>
                <a:gd name="connsiteX3" fmla="*/ 4819650 w 5391150"/>
                <a:gd name="connsiteY3" fmla="*/ 2684336 h 5123497"/>
                <a:gd name="connsiteX4" fmla="*/ 4609719 w 5391150"/>
                <a:gd name="connsiteY4" fmla="*/ 3278029 h 5123497"/>
                <a:gd name="connsiteX5" fmla="*/ 3943350 w 5391150"/>
                <a:gd name="connsiteY5" fmla="*/ 3869912 h 5123497"/>
                <a:gd name="connsiteX6" fmla="*/ 3792760 w 5391150"/>
                <a:gd name="connsiteY6" fmla="*/ 3986594 h 5123497"/>
                <a:gd name="connsiteX7" fmla="*/ 3182779 w 5391150"/>
                <a:gd name="connsiteY7" fmla="*/ 4406551 h 5123497"/>
                <a:gd name="connsiteX8" fmla="*/ 2617946 w 5391150"/>
                <a:gd name="connsiteY8" fmla="*/ 4551998 h 5123497"/>
                <a:gd name="connsiteX9" fmla="*/ 1739837 w 5391150"/>
                <a:gd name="connsiteY9" fmla="*/ 4323588 h 5123497"/>
                <a:gd name="connsiteX10" fmla="*/ 1071944 w 5391150"/>
                <a:gd name="connsiteY10" fmla="*/ 3641789 h 5123497"/>
                <a:gd name="connsiteX11" fmla="*/ 896874 w 5391150"/>
                <a:gd name="connsiteY11" fmla="*/ 3395567 h 5123497"/>
                <a:gd name="connsiteX12" fmla="*/ 571500 w 5391150"/>
                <a:gd name="connsiteY12" fmla="*/ 2684336 h 5123497"/>
                <a:gd name="connsiteX13" fmla="*/ 768572 w 5391150"/>
                <a:gd name="connsiteY13" fmla="*/ 1901571 h 5123497"/>
                <a:gd name="connsiteX14" fmla="*/ 1318546 w 5391150"/>
                <a:gd name="connsiteY14" fmla="*/ 1220153 h 5123497"/>
                <a:gd name="connsiteX15" fmla="*/ 2118646 w 5391150"/>
                <a:gd name="connsiteY15" fmla="*/ 744284 h 5123497"/>
                <a:gd name="connsiteX16" fmla="*/ 3016472 w 5391150"/>
                <a:gd name="connsiteY16" fmla="*/ 571500 h 5123497"/>
                <a:gd name="connsiteX17" fmla="*/ 3016472 w 5391150"/>
                <a:gd name="connsiteY17" fmla="*/ 0 h 5123497"/>
                <a:gd name="connsiteX18" fmla="*/ 0 w 5391150"/>
                <a:gd name="connsiteY18" fmla="*/ 2684336 h 5123497"/>
                <a:gd name="connsiteX19" fmla="*/ 599027 w 5391150"/>
                <a:gd name="connsiteY19" fmla="*/ 3962591 h 5123497"/>
                <a:gd name="connsiteX20" fmla="*/ 2617946 w 5391150"/>
                <a:gd name="connsiteY20" fmla="*/ 5123498 h 5123497"/>
                <a:gd name="connsiteX21" fmla="*/ 4144709 w 5391150"/>
                <a:gd name="connsiteY21" fmla="*/ 4436840 h 5123497"/>
                <a:gd name="connsiteX22" fmla="*/ 5391150 w 5391150"/>
                <a:gd name="connsiteY22" fmla="*/ 2684336 h 5123497"/>
                <a:gd name="connsiteX23" fmla="*/ 3016472 w 5391150"/>
                <a:gd name="connsiteY23" fmla="*/ 0 h 5123497"/>
                <a:gd name="connsiteX24" fmla="*/ 3016472 w 5391150"/>
                <a:gd name="connsiteY24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1150" h="5123497">
                  <a:moveTo>
                    <a:pt x="3016472" y="571500"/>
                  </a:moveTo>
                  <a:cubicBezTo>
                    <a:pt x="3294316" y="571500"/>
                    <a:pt x="3549491" y="624554"/>
                    <a:pt x="3774758" y="729234"/>
                  </a:cubicBezTo>
                  <a:cubicBezTo>
                    <a:pt x="3985165" y="826961"/>
                    <a:pt x="4169950" y="969740"/>
                    <a:pt x="4324255" y="1153573"/>
                  </a:cubicBezTo>
                  <a:cubicBezTo>
                    <a:pt x="4643723" y="1534287"/>
                    <a:pt x="4819650" y="2077974"/>
                    <a:pt x="4819650" y="2684336"/>
                  </a:cubicBezTo>
                  <a:cubicBezTo>
                    <a:pt x="4819650" y="2915317"/>
                    <a:pt x="4756881" y="3092863"/>
                    <a:pt x="4609719" y="3278029"/>
                  </a:cubicBezTo>
                  <a:cubicBezTo>
                    <a:pt x="4450080" y="3478911"/>
                    <a:pt x="4203954" y="3668840"/>
                    <a:pt x="3943350" y="3869912"/>
                  </a:cubicBezTo>
                  <a:cubicBezTo>
                    <a:pt x="3894296" y="3907727"/>
                    <a:pt x="3843623" y="3946875"/>
                    <a:pt x="3792760" y="3986594"/>
                  </a:cubicBezTo>
                  <a:cubicBezTo>
                    <a:pt x="3575876" y="4156043"/>
                    <a:pt x="3380328" y="4304634"/>
                    <a:pt x="3182779" y="4406551"/>
                  </a:cubicBezTo>
                  <a:cubicBezTo>
                    <a:pt x="2990374" y="4505802"/>
                    <a:pt x="2810923" y="4551998"/>
                    <a:pt x="2617946" y="4551998"/>
                  </a:cubicBezTo>
                  <a:cubicBezTo>
                    <a:pt x="2277904" y="4551998"/>
                    <a:pt x="1990630" y="4477322"/>
                    <a:pt x="1739837" y="4323588"/>
                  </a:cubicBezTo>
                  <a:cubicBezTo>
                    <a:pt x="1503236" y="4178618"/>
                    <a:pt x="1284827" y="3955542"/>
                    <a:pt x="1071944" y="3641789"/>
                  </a:cubicBezTo>
                  <a:cubicBezTo>
                    <a:pt x="1011746" y="3553111"/>
                    <a:pt x="953357" y="3473006"/>
                    <a:pt x="896874" y="3395567"/>
                  </a:cubicBezTo>
                  <a:cubicBezTo>
                    <a:pt x="671227" y="3086195"/>
                    <a:pt x="571500" y="2938653"/>
                    <a:pt x="571500" y="2684336"/>
                  </a:cubicBezTo>
                  <a:cubicBezTo>
                    <a:pt x="571500" y="2418207"/>
                    <a:pt x="637794" y="2154841"/>
                    <a:pt x="768572" y="1901571"/>
                  </a:cubicBezTo>
                  <a:cubicBezTo>
                    <a:pt x="895922" y="1654969"/>
                    <a:pt x="1086041" y="1419320"/>
                    <a:pt x="1318546" y="1220153"/>
                  </a:cubicBezTo>
                  <a:cubicBezTo>
                    <a:pt x="1551337" y="1020699"/>
                    <a:pt x="1828038" y="856107"/>
                    <a:pt x="2118646" y="744284"/>
                  </a:cubicBezTo>
                  <a:cubicBezTo>
                    <a:pt x="2412397" y="631222"/>
                    <a:pt x="2722912" y="571500"/>
                    <a:pt x="3016472" y="57150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997ABC0-08BD-4A6F-8238-C14E24903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7" y="297799"/>
              <a:ext cx="3707369" cy="3567230"/>
            </a:xfrm>
            <a:custGeom>
              <a:avLst/>
              <a:gdLst>
                <a:gd name="connsiteX0" fmla="*/ 3016472 w 5391150"/>
                <a:gd name="connsiteY0" fmla="*/ 476250 h 5123497"/>
                <a:gd name="connsiteX1" fmla="*/ 3814953 w 5391150"/>
                <a:gd name="connsiteY1" fmla="*/ 642842 h 5123497"/>
                <a:gd name="connsiteX2" fmla="*/ 4397312 w 5391150"/>
                <a:gd name="connsiteY2" fmla="*/ 1092327 h 5123497"/>
                <a:gd name="connsiteX3" fmla="*/ 4914900 w 5391150"/>
                <a:gd name="connsiteY3" fmla="*/ 2684336 h 5123497"/>
                <a:gd name="connsiteX4" fmla="*/ 4684300 w 5391150"/>
                <a:gd name="connsiteY4" fmla="*/ 3337275 h 5123497"/>
                <a:gd name="connsiteX5" fmla="*/ 4001548 w 5391150"/>
                <a:gd name="connsiteY5" fmla="*/ 3945255 h 5123497"/>
                <a:gd name="connsiteX6" fmla="*/ 3851434 w 5391150"/>
                <a:gd name="connsiteY6" fmla="*/ 4061555 h 5123497"/>
                <a:gd name="connsiteX7" fmla="*/ 2617946 w 5391150"/>
                <a:gd name="connsiteY7" fmla="*/ 4647248 h 5123497"/>
                <a:gd name="connsiteX8" fmla="*/ 993077 w 5391150"/>
                <a:gd name="connsiteY8" fmla="*/ 3695224 h 5123497"/>
                <a:gd name="connsiteX9" fmla="*/ 819912 w 5391150"/>
                <a:gd name="connsiteY9" fmla="*/ 3451670 h 5123497"/>
                <a:gd name="connsiteX10" fmla="*/ 476250 w 5391150"/>
                <a:gd name="connsiteY10" fmla="*/ 2684336 h 5123497"/>
                <a:gd name="connsiteX11" fmla="*/ 683895 w 5391150"/>
                <a:gd name="connsiteY11" fmla="*/ 1857947 h 5123497"/>
                <a:gd name="connsiteX12" fmla="*/ 1256538 w 5391150"/>
                <a:gd name="connsiteY12" fmla="*/ 1147858 h 5123497"/>
                <a:gd name="connsiteX13" fmla="*/ 2084451 w 5391150"/>
                <a:gd name="connsiteY13" fmla="*/ 655415 h 5123497"/>
                <a:gd name="connsiteX14" fmla="*/ 3016472 w 5391150"/>
                <a:gd name="connsiteY14" fmla="*/ 476250 h 5123497"/>
                <a:gd name="connsiteX15" fmla="*/ 3016472 w 5391150"/>
                <a:gd name="connsiteY15" fmla="*/ 0 h 5123497"/>
                <a:gd name="connsiteX16" fmla="*/ 0 w 5391150"/>
                <a:gd name="connsiteY16" fmla="*/ 2684336 h 5123497"/>
                <a:gd name="connsiteX17" fmla="*/ 599027 w 5391150"/>
                <a:gd name="connsiteY17" fmla="*/ 3962591 h 5123497"/>
                <a:gd name="connsiteX18" fmla="*/ 2617946 w 5391150"/>
                <a:gd name="connsiteY18" fmla="*/ 5123498 h 5123497"/>
                <a:gd name="connsiteX19" fmla="*/ 4144709 w 5391150"/>
                <a:gd name="connsiteY19" fmla="*/ 4436840 h 5123497"/>
                <a:gd name="connsiteX20" fmla="*/ 5391150 w 5391150"/>
                <a:gd name="connsiteY20" fmla="*/ 2684336 h 5123497"/>
                <a:gd name="connsiteX21" fmla="*/ 3016472 w 5391150"/>
                <a:gd name="connsiteY21" fmla="*/ 0 h 5123497"/>
                <a:gd name="connsiteX22" fmla="*/ 3016472 w 5391150"/>
                <a:gd name="connsiteY22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91150" h="5123497">
                  <a:moveTo>
                    <a:pt x="3016472" y="476250"/>
                  </a:moveTo>
                  <a:cubicBezTo>
                    <a:pt x="3308318" y="476250"/>
                    <a:pt x="3576923" y="532352"/>
                    <a:pt x="3814953" y="642842"/>
                  </a:cubicBezTo>
                  <a:cubicBezTo>
                    <a:pt x="4038029" y="746474"/>
                    <a:pt x="4233958" y="897731"/>
                    <a:pt x="4397312" y="1092327"/>
                  </a:cubicBezTo>
                  <a:cubicBezTo>
                    <a:pt x="4731068" y="1490186"/>
                    <a:pt x="4914900" y="2055590"/>
                    <a:pt x="4914900" y="2684336"/>
                  </a:cubicBezTo>
                  <a:cubicBezTo>
                    <a:pt x="4914900" y="2935224"/>
                    <a:pt x="4843749" y="3136583"/>
                    <a:pt x="4684300" y="3337275"/>
                  </a:cubicBezTo>
                  <a:cubicBezTo>
                    <a:pt x="4517517" y="3547205"/>
                    <a:pt x="4266915" y="3740563"/>
                    <a:pt x="4001548" y="3945255"/>
                  </a:cubicBezTo>
                  <a:cubicBezTo>
                    <a:pt x="3952589" y="3982974"/>
                    <a:pt x="3902012" y="4022027"/>
                    <a:pt x="3851434" y="4061555"/>
                  </a:cubicBezTo>
                  <a:cubicBezTo>
                    <a:pt x="3398711" y="4415314"/>
                    <a:pt x="3068288" y="4647248"/>
                    <a:pt x="2617946" y="4647248"/>
                  </a:cubicBezTo>
                  <a:cubicBezTo>
                    <a:pt x="1931765" y="4647248"/>
                    <a:pt x="1445800" y="4362545"/>
                    <a:pt x="993077" y="3695224"/>
                  </a:cubicBezTo>
                  <a:cubicBezTo>
                    <a:pt x="933831" y="3607880"/>
                    <a:pt x="875919" y="3528441"/>
                    <a:pt x="819912" y="3451670"/>
                  </a:cubicBezTo>
                  <a:cubicBezTo>
                    <a:pt x="587788" y="3133439"/>
                    <a:pt x="476250" y="2967895"/>
                    <a:pt x="476250" y="2684336"/>
                  </a:cubicBezTo>
                  <a:cubicBezTo>
                    <a:pt x="476250" y="2402872"/>
                    <a:pt x="546164" y="2124837"/>
                    <a:pt x="683895" y="1857947"/>
                  </a:cubicBezTo>
                  <a:cubicBezTo>
                    <a:pt x="818674" y="1596866"/>
                    <a:pt x="1011365" y="1357884"/>
                    <a:pt x="1256538" y="1147858"/>
                  </a:cubicBezTo>
                  <a:cubicBezTo>
                    <a:pt x="1497521" y="941356"/>
                    <a:pt x="1783747" y="771049"/>
                    <a:pt x="2084451" y="655415"/>
                  </a:cubicBezTo>
                  <a:cubicBezTo>
                    <a:pt x="2393347" y="536448"/>
                    <a:pt x="2707005" y="476250"/>
                    <a:pt x="3016472" y="47625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5139CD-4815-48FB-9768-9DF081A491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8" y="273205"/>
              <a:ext cx="3727034" cy="3616507"/>
            </a:xfrm>
            <a:custGeom>
              <a:avLst/>
              <a:gdLst>
                <a:gd name="connsiteX0" fmla="*/ 0 w 5419747"/>
                <a:gd name="connsiteY0" fmla="*/ 2700514 h 5194273"/>
                <a:gd name="connsiteX1" fmla="*/ 52864 w 5419747"/>
                <a:gd name="connsiteY1" fmla="*/ 2193498 h 5194273"/>
                <a:gd name="connsiteX2" fmla="*/ 211741 w 5419747"/>
                <a:gd name="connsiteY2" fmla="*/ 1707723 h 5194273"/>
                <a:gd name="connsiteX3" fmla="*/ 807434 w 5419747"/>
                <a:gd name="connsiteY3" fmla="*/ 882763 h 5194273"/>
                <a:gd name="connsiteX4" fmla="*/ 1202436 w 5419747"/>
                <a:gd name="connsiteY4" fmla="*/ 559580 h 5194273"/>
                <a:gd name="connsiteX5" fmla="*/ 1643920 w 5419747"/>
                <a:gd name="connsiteY5" fmla="*/ 302976 h 5194273"/>
                <a:gd name="connsiteX6" fmla="*/ 2623947 w 5419747"/>
                <a:gd name="connsiteY6" fmla="*/ 19989 h 5194273"/>
                <a:gd name="connsiteX7" fmla="*/ 3136868 w 5419747"/>
                <a:gd name="connsiteY7" fmla="*/ 5034 h 5194273"/>
                <a:gd name="connsiteX8" fmla="*/ 3645408 w 5419747"/>
                <a:gd name="connsiteY8" fmla="*/ 83997 h 5194273"/>
                <a:gd name="connsiteX9" fmla="*/ 4129278 w 5419747"/>
                <a:gd name="connsiteY9" fmla="*/ 267258 h 5194273"/>
                <a:gd name="connsiteX10" fmla="*/ 4557998 w 5419747"/>
                <a:gd name="connsiteY10" fmla="*/ 558627 h 5194273"/>
                <a:gd name="connsiteX11" fmla="*/ 4900803 w 5419747"/>
                <a:gd name="connsiteY11" fmla="*/ 944676 h 5194273"/>
                <a:gd name="connsiteX12" fmla="*/ 4937760 w 5419747"/>
                <a:gd name="connsiteY12" fmla="*/ 997444 h 5194273"/>
                <a:gd name="connsiteX13" fmla="*/ 4973193 w 5419747"/>
                <a:gd name="connsiteY13" fmla="*/ 1051165 h 5194273"/>
                <a:gd name="connsiteX14" fmla="*/ 5007578 w 5419747"/>
                <a:gd name="connsiteY14" fmla="*/ 1105458 h 5194273"/>
                <a:gd name="connsiteX15" fmla="*/ 5040726 w 5419747"/>
                <a:gd name="connsiteY15" fmla="*/ 1160512 h 5194273"/>
                <a:gd name="connsiteX16" fmla="*/ 5161788 w 5419747"/>
                <a:gd name="connsiteY16" fmla="*/ 1387017 h 5194273"/>
                <a:gd name="connsiteX17" fmla="*/ 5327523 w 5419747"/>
                <a:gd name="connsiteY17" fmla="*/ 1870887 h 5194273"/>
                <a:gd name="connsiteX18" fmla="*/ 5366385 w 5419747"/>
                <a:gd name="connsiteY18" fmla="*/ 2122632 h 5194273"/>
                <a:gd name="connsiteX19" fmla="*/ 5391626 w 5419747"/>
                <a:gd name="connsiteY19" fmla="*/ 2374569 h 5194273"/>
                <a:gd name="connsiteX20" fmla="*/ 5411724 w 5419747"/>
                <a:gd name="connsiteY20" fmla="*/ 2626505 h 5194273"/>
                <a:gd name="connsiteX21" fmla="*/ 5415820 w 5419747"/>
                <a:gd name="connsiteY21" fmla="*/ 2689656 h 5194273"/>
                <a:gd name="connsiteX22" fmla="*/ 5417630 w 5419747"/>
                <a:gd name="connsiteY22" fmla="*/ 2722136 h 5194273"/>
                <a:gd name="connsiteX23" fmla="*/ 5418963 w 5419747"/>
                <a:gd name="connsiteY23" fmla="*/ 2755188 h 5194273"/>
                <a:gd name="connsiteX24" fmla="*/ 5417153 w 5419747"/>
                <a:gd name="connsiteY24" fmla="*/ 2888347 h 5194273"/>
                <a:gd name="connsiteX25" fmla="*/ 5281517 w 5419747"/>
                <a:gd name="connsiteY25" fmla="*/ 3411365 h 5194273"/>
                <a:gd name="connsiteX26" fmla="*/ 4980052 w 5419747"/>
                <a:gd name="connsiteY26" fmla="*/ 3855516 h 5194273"/>
                <a:gd name="connsiteX27" fmla="*/ 4796314 w 5419747"/>
                <a:gd name="connsiteY27" fmla="*/ 4040682 h 5194273"/>
                <a:gd name="connsiteX28" fmla="*/ 4604766 w 5419747"/>
                <a:gd name="connsiteY28" fmla="*/ 4208989 h 5194273"/>
                <a:gd name="connsiteX29" fmla="*/ 4215670 w 5419747"/>
                <a:gd name="connsiteY29" fmla="*/ 4512265 h 5194273"/>
                <a:gd name="connsiteX30" fmla="*/ 4117753 w 5419747"/>
                <a:gd name="connsiteY30" fmla="*/ 4586274 h 5194273"/>
                <a:gd name="connsiteX31" fmla="*/ 4017169 w 5419747"/>
                <a:gd name="connsiteY31" fmla="*/ 4660759 h 5194273"/>
                <a:gd name="connsiteX32" fmla="*/ 3914108 w 5419747"/>
                <a:gd name="connsiteY32" fmla="*/ 4734292 h 5194273"/>
                <a:gd name="connsiteX33" fmla="*/ 3807809 w 5419747"/>
                <a:gd name="connsiteY33" fmla="*/ 4805730 h 5194273"/>
                <a:gd name="connsiteX34" fmla="*/ 3584639 w 5419747"/>
                <a:gd name="connsiteY34" fmla="*/ 4939842 h 5194273"/>
                <a:gd name="connsiteX35" fmla="*/ 3344609 w 5419747"/>
                <a:gd name="connsiteY35" fmla="*/ 5053856 h 5194273"/>
                <a:gd name="connsiteX36" fmla="*/ 2822258 w 5419747"/>
                <a:gd name="connsiteY36" fmla="*/ 5185015 h 5194273"/>
                <a:gd name="connsiteX37" fmla="*/ 2687765 w 5419747"/>
                <a:gd name="connsiteY37" fmla="*/ 5193493 h 5194273"/>
                <a:gd name="connsiteX38" fmla="*/ 2654141 w 5419747"/>
                <a:gd name="connsiteY38" fmla="*/ 5194254 h 5194273"/>
                <a:gd name="connsiteX39" fmla="*/ 2620613 w 5419747"/>
                <a:gd name="connsiteY39" fmla="*/ 5194064 h 5194273"/>
                <a:gd name="connsiteX40" fmla="*/ 2587181 w 5419747"/>
                <a:gd name="connsiteY40" fmla="*/ 5193683 h 5194273"/>
                <a:gd name="connsiteX41" fmla="*/ 2554700 w 5419747"/>
                <a:gd name="connsiteY41" fmla="*/ 5192445 h 5194273"/>
                <a:gd name="connsiteX42" fmla="*/ 2295239 w 5419747"/>
                <a:gd name="connsiteY42" fmla="*/ 5171776 h 5194273"/>
                <a:gd name="connsiteX43" fmla="*/ 2037398 w 5419747"/>
                <a:gd name="connsiteY43" fmla="*/ 5126246 h 5194273"/>
                <a:gd name="connsiteX44" fmla="*/ 1784128 w 5419747"/>
                <a:gd name="connsiteY44" fmla="*/ 5054904 h 5194273"/>
                <a:gd name="connsiteX45" fmla="*/ 1299305 w 5419747"/>
                <a:gd name="connsiteY45" fmla="*/ 4840401 h 5194273"/>
                <a:gd name="connsiteX46" fmla="*/ 890683 w 5419747"/>
                <a:gd name="connsiteY46" fmla="*/ 4506454 h 5194273"/>
                <a:gd name="connsiteX47" fmla="*/ 725043 w 5419747"/>
                <a:gd name="connsiteY47" fmla="*/ 4305477 h 5194273"/>
                <a:gd name="connsiteX48" fmla="*/ 580358 w 5419747"/>
                <a:gd name="connsiteY48" fmla="*/ 4092688 h 5194273"/>
                <a:gd name="connsiteX49" fmla="*/ 546545 w 5419747"/>
                <a:gd name="connsiteY49" fmla="*/ 4038491 h 5194273"/>
                <a:gd name="connsiteX50" fmla="*/ 514255 w 5419747"/>
                <a:gd name="connsiteY50" fmla="*/ 3985913 h 5194273"/>
                <a:gd name="connsiteX51" fmla="*/ 450533 w 5419747"/>
                <a:gd name="connsiteY51" fmla="*/ 3883995 h 5194273"/>
                <a:gd name="connsiteX52" fmla="*/ 318516 w 5419747"/>
                <a:gd name="connsiteY52" fmla="*/ 3675779 h 5194273"/>
                <a:gd name="connsiteX53" fmla="*/ 189643 w 5419747"/>
                <a:gd name="connsiteY53" fmla="*/ 3455656 h 5194273"/>
                <a:gd name="connsiteX54" fmla="*/ 131540 w 5419747"/>
                <a:gd name="connsiteY54" fmla="*/ 3338975 h 5194273"/>
                <a:gd name="connsiteX55" fmla="*/ 82201 w 5419747"/>
                <a:gd name="connsiteY55" fmla="*/ 3216864 h 5194273"/>
                <a:gd name="connsiteX56" fmla="*/ 44387 w 5419747"/>
                <a:gd name="connsiteY56" fmla="*/ 3090182 h 5194273"/>
                <a:gd name="connsiteX57" fmla="*/ 30289 w 5419747"/>
                <a:gd name="connsiteY57" fmla="*/ 3025602 h 5194273"/>
                <a:gd name="connsiteX58" fmla="*/ 24098 w 5419747"/>
                <a:gd name="connsiteY58" fmla="*/ 2993217 h 5194273"/>
                <a:gd name="connsiteX59" fmla="*/ 18955 w 5419747"/>
                <a:gd name="connsiteY59" fmla="*/ 2960737 h 5194273"/>
                <a:gd name="connsiteX60" fmla="*/ 0 w 5419747"/>
                <a:gd name="connsiteY60" fmla="*/ 2700514 h 5194273"/>
                <a:gd name="connsiteX61" fmla="*/ 155162 w 5419747"/>
                <a:gd name="connsiteY61" fmla="*/ 2700514 h 5194273"/>
                <a:gd name="connsiteX62" fmla="*/ 181642 w 5419747"/>
                <a:gd name="connsiteY62" fmla="*/ 2929305 h 5194273"/>
                <a:gd name="connsiteX63" fmla="*/ 259842 w 5419747"/>
                <a:gd name="connsiteY63" fmla="*/ 3143331 h 5194273"/>
                <a:gd name="connsiteX64" fmla="*/ 314420 w 5419747"/>
                <a:gd name="connsiteY64" fmla="*/ 3244106 h 5194273"/>
                <a:gd name="connsiteX65" fmla="*/ 377095 w 5419747"/>
                <a:gd name="connsiteY65" fmla="*/ 3341642 h 5194273"/>
                <a:gd name="connsiteX66" fmla="*/ 521875 w 5419747"/>
                <a:gd name="connsiteY66" fmla="*/ 3530142 h 5194273"/>
                <a:gd name="connsiteX67" fmla="*/ 678561 w 5419747"/>
                <a:gd name="connsiteY67" fmla="*/ 3720070 h 5194273"/>
                <a:gd name="connsiteX68" fmla="*/ 756476 w 5419747"/>
                <a:gd name="connsiteY68" fmla="*/ 3819225 h 5194273"/>
                <a:gd name="connsiteX69" fmla="*/ 793909 w 5419747"/>
                <a:gd name="connsiteY69" fmla="*/ 3867898 h 5194273"/>
                <a:gd name="connsiteX70" fmla="*/ 830580 w 5419747"/>
                <a:gd name="connsiteY70" fmla="*/ 3914475 h 5194273"/>
                <a:gd name="connsiteX71" fmla="*/ 1145667 w 5419747"/>
                <a:gd name="connsiteY71" fmla="*/ 4258709 h 5194273"/>
                <a:gd name="connsiteX72" fmla="*/ 1313212 w 5419747"/>
                <a:gd name="connsiteY72" fmla="*/ 4413585 h 5194273"/>
                <a:gd name="connsiteX73" fmla="*/ 1488662 w 5419747"/>
                <a:gd name="connsiteY73" fmla="*/ 4556365 h 5194273"/>
                <a:gd name="connsiteX74" fmla="*/ 1880616 w 5419747"/>
                <a:gd name="connsiteY74" fmla="*/ 4782203 h 5194273"/>
                <a:gd name="connsiteX75" fmla="*/ 2099882 w 5419747"/>
                <a:gd name="connsiteY75" fmla="*/ 4846020 h 5194273"/>
                <a:gd name="connsiteX76" fmla="*/ 2156079 w 5419747"/>
                <a:gd name="connsiteY76" fmla="*/ 4857260 h 5194273"/>
                <a:gd name="connsiteX77" fmla="*/ 2212753 w 5419747"/>
                <a:gd name="connsiteY77" fmla="*/ 4866690 h 5194273"/>
                <a:gd name="connsiteX78" fmla="*/ 2327148 w 5419747"/>
                <a:gd name="connsiteY78" fmla="*/ 4880215 h 5194273"/>
                <a:gd name="connsiteX79" fmla="*/ 2384679 w 5419747"/>
                <a:gd name="connsiteY79" fmla="*/ 4884597 h 5194273"/>
                <a:gd name="connsiteX80" fmla="*/ 2442401 w 5419747"/>
                <a:gd name="connsiteY80" fmla="*/ 4887645 h 5194273"/>
                <a:gd name="connsiteX81" fmla="*/ 2500313 w 5419747"/>
                <a:gd name="connsiteY81" fmla="*/ 4888978 h 5194273"/>
                <a:gd name="connsiteX82" fmla="*/ 2558320 w 5419747"/>
                <a:gd name="connsiteY82" fmla="*/ 4888693 h 5194273"/>
                <a:gd name="connsiteX83" fmla="*/ 2587371 w 5419747"/>
                <a:gd name="connsiteY83" fmla="*/ 4888407 h 5194273"/>
                <a:gd name="connsiteX84" fmla="*/ 2615374 w 5419747"/>
                <a:gd name="connsiteY84" fmla="*/ 4887168 h 5194273"/>
                <a:gd name="connsiteX85" fmla="*/ 2643283 w 5419747"/>
                <a:gd name="connsiteY85" fmla="*/ 4885740 h 5194273"/>
                <a:gd name="connsiteX86" fmla="*/ 2671096 w 5419747"/>
                <a:gd name="connsiteY86" fmla="*/ 4883454 h 5194273"/>
                <a:gd name="connsiteX87" fmla="*/ 2781395 w 5419747"/>
                <a:gd name="connsiteY87" fmla="*/ 4869833 h 5194273"/>
                <a:gd name="connsiteX88" fmla="*/ 3201543 w 5419747"/>
                <a:gd name="connsiteY88" fmla="*/ 4731911 h 5194273"/>
                <a:gd name="connsiteX89" fmla="*/ 3589687 w 5419747"/>
                <a:gd name="connsiteY89" fmla="*/ 4490071 h 5194273"/>
                <a:gd name="connsiteX90" fmla="*/ 3683794 w 5419747"/>
                <a:gd name="connsiteY90" fmla="*/ 4419015 h 5194273"/>
                <a:gd name="connsiteX91" fmla="*/ 3777901 w 5419747"/>
                <a:gd name="connsiteY91" fmla="*/ 4345577 h 5194273"/>
                <a:gd name="connsiteX92" fmla="*/ 3968496 w 5419747"/>
                <a:gd name="connsiteY92" fmla="*/ 4193177 h 5194273"/>
                <a:gd name="connsiteX93" fmla="*/ 4360259 w 5419747"/>
                <a:gd name="connsiteY93" fmla="*/ 3898188 h 5194273"/>
                <a:gd name="connsiteX94" fmla="*/ 4725257 w 5419747"/>
                <a:gd name="connsiteY94" fmla="*/ 3604818 h 5194273"/>
                <a:gd name="connsiteX95" fmla="*/ 5017103 w 5419747"/>
                <a:gd name="connsiteY95" fmla="*/ 3268585 h 5194273"/>
                <a:gd name="connsiteX96" fmla="*/ 5116544 w 5419747"/>
                <a:gd name="connsiteY96" fmla="*/ 3073132 h 5194273"/>
                <a:gd name="connsiteX97" fmla="*/ 5177124 w 5419747"/>
                <a:gd name="connsiteY97" fmla="*/ 2859582 h 5194273"/>
                <a:gd name="connsiteX98" fmla="*/ 5193887 w 5419747"/>
                <a:gd name="connsiteY98" fmla="*/ 2747568 h 5194273"/>
                <a:gd name="connsiteX99" fmla="*/ 5196650 w 5419747"/>
                <a:gd name="connsiteY99" fmla="*/ 2719183 h 5194273"/>
                <a:gd name="connsiteX100" fmla="*/ 5198745 w 5419747"/>
                <a:gd name="connsiteY100" fmla="*/ 2690227 h 5194273"/>
                <a:gd name="connsiteX101" fmla="*/ 5201793 w 5419747"/>
                <a:gd name="connsiteY101" fmla="*/ 2630410 h 5194273"/>
                <a:gd name="connsiteX102" fmla="*/ 5196555 w 5419747"/>
                <a:gd name="connsiteY102" fmla="*/ 2391238 h 5194273"/>
                <a:gd name="connsiteX103" fmla="*/ 5162931 w 5419747"/>
                <a:gd name="connsiteY103" fmla="*/ 2155017 h 5194273"/>
                <a:gd name="connsiteX104" fmla="*/ 5105876 w 5419747"/>
                <a:gd name="connsiteY104" fmla="*/ 1924512 h 5194273"/>
                <a:gd name="connsiteX105" fmla="*/ 4958525 w 5419747"/>
                <a:gd name="connsiteY105" fmla="*/ 1477314 h 5194273"/>
                <a:gd name="connsiteX106" fmla="*/ 4858131 w 5419747"/>
                <a:gd name="connsiteY106" fmla="*/ 1265001 h 5194273"/>
                <a:gd name="connsiteX107" fmla="*/ 4828890 w 5419747"/>
                <a:gd name="connsiteY107" fmla="*/ 1214138 h 5194273"/>
                <a:gd name="connsiteX108" fmla="*/ 4798124 w 5419747"/>
                <a:gd name="connsiteY108" fmla="*/ 1164227 h 5194273"/>
                <a:gd name="connsiteX109" fmla="*/ 4765548 w 5419747"/>
                <a:gd name="connsiteY109" fmla="*/ 1115459 h 5194273"/>
                <a:gd name="connsiteX110" fmla="*/ 4731544 w 5419747"/>
                <a:gd name="connsiteY110" fmla="*/ 1067739 h 5194273"/>
                <a:gd name="connsiteX111" fmla="*/ 4409599 w 5419747"/>
                <a:gd name="connsiteY111" fmla="*/ 731792 h 5194273"/>
                <a:gd name="connsiteX112" fmla="*/ 4022027 w 5419747"/>
                <a:gd name="connsiteY112" fmla="*/ 478617 h 5194273"/>
                <a:gd name="connsiteX113" fmla="*/ 3585877 w 5419747"/>
                <a:gd name="connsiteY113" fmla="*/ 319645 h 5194273"/>
                <a:gd name="connsiteX114" fmla="*/ 3123057 w 5419747"/>
                <a:gd name="connsiteY114" fmla="*/ 253732 h 5194273"/>
                <a:gd name="connsiteX115" fmla="*/ 2654046 w 5419747"/>
                <a:gd name="connsiteY115" fmla="*/ 270496 h 5194273"/>
                <a:gd name="connsiteX116" fmla="*/ 2193703 w 5419747"/>
                <a:gd name="connsiteY116" fmla="*/ 367270 h 5194273"/>
                <a:gd name="connsiteX117" fmla="*/ 1753362 w 5419747"/>
                <a:gd name="connsiteY117" fmla="*/ 535672 h 5194273"/>
                <a:gd name="connsiteX118" fmla="*/ 966502 w 5419747"/>
                <a:gd name="connsiteY118" fmla="*/ 1053070 h 5194273"/>
                <a:gd name="connsiteX119" fmla="*/ 644843 w 5419747"/>
                <a:gd name="connsiteY119" fmla="*/ 1398351 h 5194273"/>
                <a:gd name="connsiteX120" fmla="*/ 390525 w 5419747"/>
                <a:gd name="connsiteY120" fmla="*/ 1794877 h 5194273"/>
                <a:gd name="connsiteX121" fmla="*/ 217932 w 5419747"/>
                <a:gd name="connsiteY121" fmla="*/ 2233218 h 5194273"/>
                <a:gd name="connsiteX122" fmla="*/ 155162 w 5419747"/>
                <a:gd name="connsiteY122" fmla="*/ 2700514 h 519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19747" h="5194273">
                  <a:moveTo>
                    <a:pt x="0" y="2700514"/>
                  </a:moveTo>
                  <a:cubicBezTo>
                    <a:pt x="476" y="2530493"/>
                    <a:pt x="18193" y="2360472"/>
                    <a:pt x="52864" y="2193498"/>
                  </a:cubicBezTo>
                  <a:cubicBezTo>
                    <a:pt x="87440" y="2026620"/>
                    <a:pt x="140399" y="1862981"/>
                    <a:pt x="211741" y="1707723"/>
                  </a:cubicBezTo>
                  <a:cubicBezTo>
                    <a:pt x="355092" y="1397208"/>
                    <a:pt x="562832" y="1119364"/>
                    <a:pt x="807434" y="882763"/>
                  </a:cubicBezTo>
                  <a:cubicBezTo>
                    <a:pt x="930021" y="764463"/>
                    <a:pt x="1062514" y="656544"/>
                    <a:pt x="1202436" y="559580"/>
                  </a:cubicBezTo>
                  <a:cubicBezTo>
                    <a:pt x="1342549" y="462711"/>
                    <a:pt x="1489996" y="376414"/>
                    <a:pt x="1643920" y="302976"/>
                  </a:cubicBezTo>
                  <a:cubicBezTo>
                    <a:pt x="1952149" y="157149"/>
                    <a:pt x="2284000" y="60756"/>
                    <a:pt x="2623947" y="19989"/>
                  </a:cubicBezTo>
                  <a:cubicBezTo>
                    <a:pt x="2793873" y="-109"/>
                    <a:pt x="2966276" y="-4967"/>
                    <a:pt x="3136868" y="5034"/>
                  </a:cubicBezTo>
                  <a:cubicBezTo>
                    <a:pt x="3307747" y="15417"/>
                    <a:pt x="3478530" y="40848"/>
                    <a:pt x="3645408" y="83997"/>
                  </a:cubicBezTo>
                  <a:cubicBezTo>
                    <a:pt x="3812286" y="127050"/>
                    <a:pt x="3975259" y="188010"/>
                    <a:pt x="4129278" y="267258"/>
                  </a:cubicBezTo>
                  <a:cubicBezTo>
                    <a:pt x="4283107" y="346506"/>
                    <a:pt x="4428744" y="443375"/>
                    <a:pt x="4557998" y="558627"/>
                  </a:cubicBezTo>
                  <a:cubicBezTo>
                    <a:pt x="4687348" y="673785"/>
                    <a:pt x="4801076" y="804944"/>
                    <a:pt x="4900803" y="944676"/>
                  </a:cubicBezTo>
                  <a:lnTo>
                    <a:pt x="4937760" y="997444"/>
                  </a:lnTo>
                  <a:lnTo>
                    <a:pt x="4973193" y="1051165"/>
                  </a:lnTo>
                  <a:cubicBezTo>
                    <a:pt x="4984623" y="1069263"/>
                    <a:pt x="4996339" y="1087265"/>
                    <a:pt x="5007578" y="1105458"/>
                  </a:cubicBezTo>
                  <a:lnTo>
                    <a:pt x="5040726" y="1160512"/>
                  </a:lnTo>
                  <a:cubicBezTo>
                    <a:pt x="5084064" y="1234426"/>
                    <a:pt x="5124926" y="1309769"/>
                    <a:pt x="5161788" y="1387017"/>
                  </a:cubicBezTo>
                  <a:cubicBezTo>
                    <a:pt x="5235702" y="1541512"/>
                    <a:pt x="5292661" y="1704104"/>
                    <a:pt x="5327523" y="1870887"/>
                  </a:cubicBezTo>
                  <a:cubicBezTo>
                    <a:pt x="5344859" y="1954326"/>
                    <a:pt x="5356955" y="2038431"/>
                    <a:pt x="5366385" y="2122632"/>
                  </a:cubicBezTo>
                  <a:cubicBezTo>
                    <a:pt x="5376005" y="2206738"/>
                    <a:pt x="5383720" y="2290749"/>
                    <a:pt x="5391626" y="2374569"/>
                  </a:cubicBezTo>
                  <a:cubicBezTo>
                    <a:pt x="5399152" y="2458484"/>
                    <a:pt x="5405819" y="2542399"/>
                    <a:pt x="5411724" y="2626505"/>
                  </a:cubicBezTo>
                  <a:lnTo>
                    <a:pt x="5415820" y="2689656"/>
                  </a:lnTo>
                  <a:cubicBezTo>
                    <a:pt x="5416582" y="2700038"/>
                    <a:pt x="5417058" y="2711182"/>
                    <a:pt x="5417630" y="2722136"/>
                  </a:cubicBezTo>
                  <a:cubicBezTo>
                    <a:pt x="5418202" y="2733090"/>
                    <a:pt x="5418773" y="2744139"/>
                    <a:pt x="5418963" y="2755188"/>
                  </a:cubicBezTo>
                  <a:cubicBezTo>
                    <a:pt x="5420392" y="2799289"/>
                    <a:pt x="5419916" y="2843770"/>
                    <a:pt x="5417153" y="2888347"/>
                  </a:cubicBezTo>
                  <a:cubicBezTo>
                    <a:pt x="5406867" y="3066750"/>
                    <a:pt x="5358956" y="3246487"/>
                    <a:pt x="5281517" y="3411365"/>
                  </a:cubicBezTo>
                  <a:cubicBezTo>
                    <a:pt x="5204270" y="3576719"/>
                    <a:pt x="5097780" y="3725118"/>
                    <a:pt x="4980052" y="3855516"/>
                  </a:cubicBezTo>
                  <a:cubicBezTo>
                    <a:pt x="4921186" y="3920952"/>
                    <a:pt x="4859369" y="3982293"/>
                    <a:pt x="4796314" y="4040682"/>
                  </a:cubicBezTo>
                  <a:cubicBezTo>
                    <a:pt x="4733258" y="4099070"/>
                    <a:pt x="4669346" y="4155267"/>
                    <a:pt x="4604766" y="4208989"/>
                  </a:cubicBezTo>
                  <a:cubicBezTo>
                    <a:pt x="4475893" y="4316907"/>
                    <a:pt x="4344162" y="4415300"/>
                    <a:pt x="4215670" y="4512265"/>
                  </a:cubicBezTo>
                  <a:lnTo>
                    <a:pt x="4117753" y="4586274"/>
                  </a:lnTo>
                  <a:cubicBezTo>
                    <a:pt x="4084606" y="4611134"/>
                    <a:pt x="4051173" y="4636185"/>
                    <a:pt x="4017169" y="4660759"/>
                  </a:cubicBezTo>
                  <a:cubicBezTo>
                    <a:pt x="3983260" y="4685429"/>
                    <a:pt x="3948970" y="4710003"/>
                    <a:pt x="3914108" y="4734292"/>
                  </a:cubicBezTo>
                  <a:cubicBezTo>
                    <a:pt x="3879152" y="4758390"/>
                    <a:pt x="3843909" y="4782298"/>
                    <a:pt x="3807809" y="4805730"/>
                  </a:cubicBezTo>
                  <a:cubicBezTo>
                    <a:pt x="3735991" y="4852688"/>
                    <a:pt x="3661886" y="4898218"/>
                    <a:pt x="3584639" y="4939842"/>
                  </a:cubicBezTo>
                  <a:cubicBezTo>
                    <a:pt x="3507486" y="4981656"/>
                    <a:pt x="3427666" y="5020518"/>
                    <a:pt x="3344609" y="5053856"/>
                  </a:cubicBezTo>
                  <a:cubicBezTo>
                    <a:pt x="3179255" y="5121484"/>
                    <a:pt x="3001613" y="5167108"/>
                    <a:pt x="2822258" y="5185015"/>
                  </a:cubicBezTo>
                  <a:cubicBezTo>
                    <a:pt x="2777395" y="5189302"/>
                    <a:pt x="2732532" y="5192540"/>
                    <a:pt x="2687765" y="5193493"/>
                  </a:cubicBezTo>
                  <a:lnTo>
                    <a:pt x="2654141" y="5194254"/>
                  </a:lnTo>
                  <a:cubicBezTo>
                    <a:pt x="2642997" y="5194350"/>
                    <a:pt x="2631758" y="5194064"/>
                    <a:pt x="2620613" y="5194064"/>
                  </a:cubicBezTo>
                  <a:lnTo>
                    <a:pt x="2587181" y="5193683"/>
                  </a:lnTo>
                  <a:lnTo>
                    <a:pt x="2554700" y="5192445"/>
                  </a:lnTo>
                  <a:cubicBezTo>
                    <a:pt x="2468213" y="5189683"/>
                    <a:pt x="2381536" y="5182824"/>
                    <a:pt x="2295239" y="5171776"/>
                  </a:cubicBezTo>
                  <a:cubicBezTo>
                    <a:pt x="2208848" y="5161298"/>
                    <a:pt x="2122646" y="5146249"/>
                    <a:pt x="2037398" y="5126246"/>
                  </a:cubicBezTo>
                  <a:cubicBezTo>
                    <a:pt x="1952244" y="5106053"/>
                    <a:pt x="1867757" y="5082146"/>
                    <a:pt x="1784128" y="5054904"/>
                  </a:cubicBezTo>
                  <a:cubicBezTo>
                    <a:pt x="1617155" y="4999945"/>
                    <a:pt x="1452086" y="4931555"/>
                    <a:pt x="1299305" y="4840401"/>
                  </a:cubicBezTo>
                  <a:cubicBezTo>
                    <a:pt x="1146429" y="4749437"/>
                    <a:pt x="1009936" y="4634089"/>
                    <a:pt x="890683" y="4506454"/>
                  </a:cubicBezTo>
                  <a:cubicBezTo>
                    <a:pt x="830771" y="4442732"/>
                    <a:pt x="776288" y="4374914"/>
                    <a:pt x="725043" y="4305477"/>
                  </a:cubicBezTo>
                  <a:cubicBezTo>
                    <a:pt x="674084" y="4235754"/>
                    <a:pt x="625602" y="4164983"/>
                    <a:pt x="580358" y="4092688"/>
                  </a:cubicBezTo>
                  <a:cubicBezTo>
                    <a:pt x="568738" y="4074781"/>
                    <a:pt x="557784" y="4056589"/>
                    <a:pt x="546545" y="4038491"/>
                  </a:cubicBezTo>
                  <a:lnTo>
                    <a:pt x="514255" y="3985913"/>
                  </a:lnTo>
                  <a:cubicBezTo>
                    <a:pt x="493586" y="3951909"/>
                    <a:pt x="472154" y="3918190"/>
                    <a:pt x="450533" y="3883995"/>
                  </a:cubicBezTo>
                  <a:lnTo>
                    <a:pt x="318516" y="3675779"/>
                  </a:lnTo>
                  <a:cubicBezTo>
                    <a:pt x="274225" y="3604818"/>
                    <a:pt x="230505" y="3531761"/>
                    <a:pt x="189643" y="3455656"/>
                  </a:cubicBezTo>
                  <a:cubicBezTo>
                    <a:pt x="169259" y="3417556"/>
                    <a:pt x="149543" y="3378789"/>
                    <a:pt x="131540" y="3338975"/>
                  </a:cubicBezTo>
                  <a:cubicBezTo>
                    <a:pt x="113633" y="3299065"/>
                    <a:pt x="96965" y="3258393"/>
                    <a:pt x="82201" y="3216864"/>
                  </a:cubicBezTo>
                  <a:cubicBezTo>
                    <a:pt x="67723" y="3175240"/>
                    <a:pt x="54864" y="3133044"/>
                    <a:pt x="44387" y="3090182"/>
                  </a:cubicBezTo>
                  <a:cubicBezTo>
                    <a:pt x="39434" y="3068751"/>
                    <a:pt x="34385" y="3047224"/>
                    <a:pt x="30289" y="3025602"/>
                  </a:cubicBezTo>
                  <a:lnTo>
                    <a:pt x="24098" y="2993217"/>
                  </a:lnTo>
                  <a:lnTo>
                    <a:pt x="18955" y="2960737"/>
                  </a:lnTo>
                  <a:cubicBezTo>
                    <a:pt x="5620" y="2874060"/>
                    <a:pt x="0" y="2786906"/>
                    <a:pt x="0" y="2700514"/>
                  </a:cubicBezTo>
                  <a:close/>
                  <a:moveTo>
                    <a:pt x="155162" y="2700514"/>
                  </a:moveTo>
                  <a:cubicBezTo>
                    <a:pt x="156019" y="2778048"/>
                    <a:pt x="163640" y="2855010"/>
                    <a:pt x="181642" y="2929305"/>
                  </a:cubicBezTo>
                  <a:cubicBezTo>
                    <a:pt x="199358" y="3003695"/>
                    <a:pt x="226886" y="3074847"/>
                    <a:pt x="259842" y="3143331"/>
                  </a:cubicBezTo>
                  <a:cubicBezTo>
                    <a:pt x="276511" y="3177526"/>
                    <a:pt x="294989" y="3211054"/>
                    <a:pt x="314420" y="3244106"/>
                  </a:cubicBezTo>
                  <a:cubicBezTo>
                    <a:pt x="334137" y="3277063"/>
                    <a:pt x="355187" y="3309543"/>
                    <a:pt x="377095" y="3341642"/>
                  </a:cubicBezTo>
                  <a:cubicBezTo>
                    <a:pt x="421481" y="3405650"/>
                    <a:pt x="470821" y="3467753"/>
                    <a:pt x="521875" y="3530142"/>
                  </a:cubicBezTo>
                  <a:cubicBezTo>
                    <a:pt x="572929" y="3592626"/>
                    <a:pt x="626269" y="3655110"/>
                    <a:pt x="678561" y="3720070"/>
                  </a:cubicBezTo>
                  <a:cubicBezTo>
                    <a:pt x="704755" y="3752455"/>
                    <a:pt x="730663" y="3785602"/>
                    <a:pt x="756476" y="3819225"/>
                  </a:cubicBezTo>
                  <a:lnTo>
                    <a:pt x="793909" y="3867898"/>
                  </a:lnTo>
                  <a:cubicBezTo>
                    <a:pt x="806196" y="3883424"/>
                    <a:pt x="817912" y="3899331"/>
                    <a:pt x="830580" y="3914475"/>
                  </a:cubicBezTo>
                  <a:cubicBezTo>
                    <a:pt x="929450" y="4037729"/>
                    <a:pt x="1036701" y="4151172"/>
                    <a:pt x="1145667" y="4258709"/>
                  </a:cubicBezTo>
                  <a:cubicBezTo>
                    <a:pt x="1200436" y="4312240"/>
                    <a:pt x="1256157" y="4363960"/>
                    <a:pt x="1313212" y="4413585"/>
                  </a:cubicBezTo>
                  <a:cubicBezTo>
                    <a:pt x="1370267" y="4463211"/>
                    <a:pt x="1428369" y="4511217"/>
                    <a:pt x="1488662" y="4556365"/>
                  </a:cubicBezTo>
                  <a:cubicBezTo>
                    <a:pt x="1608773" y="4646853"/>
                    <a:pt x="1738313" y="4727720"/>
                    <a:pt x="1880616" y="4782203"/>
                  </a:cubicBezTo>
                  <a:cubicBezTo>
                    <a:pt x="1951577" y="4809445"/>
                    <a:pt x="2025110" y="4830304"/>
                    <a:pt x="2099882" y="4846020"/>
                  </a:cubicBezTo>
                  <a:cubicBezTo>
                    <a:pt x="2118646" y="4849735"/>
                    <a:pt x="2137220" y="4854022"/>
                    <a:pt x="2156079" y="4857260"/>
                  </a:cubicBezTo>
                  <a:lnTo>
                    <a:pt x="2212753" y="4866690"/>
                  </a:lnTo>
                  <a:cubicBezTo>
                    <a:pt x="2250758" y="4871738"/>
                    <a:pt x="2288762" y="4877072"/>
                    <a:pt x="2327148" y="4880215"/>
                  </a:cubicBezTo>
                  <a:cubicBezTo>
                    <a:pt x="2346293" y="4882025"/>
                    <a:pt x="2365439" y="4883740"/>
                    <a:pt x="2384679" y="4884597"/>
                  </a:cubicBezTo>
                  <a:cubicBezTo>
                    <a:pt x="2403920" y="4885549"/>
                    <a:pt x="2423065" y="4887073"/>
                    <a:pt x="2442401" y="4887645"/>
                  </a:cubicBezTo>
                  <a:lnTo>
                    <a:pt x="2500313" y="4888978"/>
                  </a:lnTo>
                  <a:cubicBezTo>
                    <a:pt x="2519553" y="4889454"/>
                    <a:pt x="2538984" y="4888788"/>
                    <a:pt x="2558320" y="4888693"/>
                  </a:cubicBezTo>
                  <a:lnTo>
                    <a:pt x="2587371" y="4888407"/>
                  </a:lnTo>
                  <a:cubicBezTo>
                    <a:pt x="2596801" y="4888121"/>
                    <a:pt x="2606040" y="4887549"/>
                    <a:pt x="2615374" y="4887168"/>
                  </a:cubicBezTo>
                  <a:cubicBezTo>
                    <a:pt x="2624709" y="4886692"/>
                    <a:pt x="2634044" y="4886406"/>
                    <a:pt x="2643283" y="4885740"/>
                  </a:cubicBezTo>
                  <a:lnTo>
                    <a:pt x="2671096" y="4883454"/>
                  </a:lnTo>
                  <a:cubicBezTo>
                    <a:pt x="2708148" y="4880501"/>
                    <a:pt x="2744915" y="4875548"/>
                    <a:pt x="2781395" y="4869833"/>
                  </a:cubicBezTo>
                  <a:cubicBezTo>
                    <a:pt x="2927414" y="4845640"/>
                    <a:pt x="3067812" y="4798300"/>
                    <a:pt x="3201543" y="4731911"/>
                  </a:cubicBezTo>
                  <a:cubicBezTo>
                    <a:pt x="3335750" y="4666284"/>
                    <a:pt x="3463481" y="4582273"/>
                    <a:pt x="3589687" y="4490071"/>
                  </a:cubicBezTo>
                  <a:cubicBezTo>
                    <a:pt x="3621215" y="4467116"/>
                    <a:pt x="3652552" y="4443208"/>
                    <a:pt x="3683794" y="4419015"/>
                  </a:cubicBezTo>
                  <a:cubicBezTo>
                    <a:pt x="3715226" y="4394917"/>
                    <a:pt x="3746564" y="4370437"/>
                    <a:pt x="3777901" y="4345577"/>
                  </a:cubicBezTo>
                  <a:lnTo>
                    <a:pt x="3968496" y="4193177"/>
                  </a:lnTo>
                  <a:cubicBezTo>
                    <a:pt x="4099274" y="4089450"/>
                    <a:pt x="4231291" y="3992866"/>
                    <a:pt x="4360259" y="3898188"/>
                  </a:cubicBezTo>
                  <a:cubicBezTo>
                    <a:pt x="4489133" y="3803509"/>
                    <a:pt x="4613148" y="3707878"/>
                    <a:pt x="4725257" y="3604818"/>
                  </a:cubicBezTo>
                  <a:cubicBezTo>
                    <a:pt x="4837367" y="3501948"/>
                    <a:pt x="4938617" y="3392315"/>
                    <a:pt x="5017103" y="3268585"/>
                  </a:cubicBezTo>
                  <a:cubicBezTo>
                    <a:pt x="5056346" y="3206768"/>
                    <a:pt x="5089874" y="3141617"/>
                    <a:pt x="5116544" y="3073132"/>
                  </a:cubicBezTo>
                  <a:cubicBezTo>
                    <a:pt x="5143405" y="3004743"/>
                    <a:pt x="5162741" y="2933115"/>
                    <a:pt x="5177124" y="2859582"/>
                  </a:cubicBezTo>
                  <a:cubicBezTo>
                    <a:pt x="5184268" y="2822815"/>
                    <a:pt x="5189982" y="2785382"/>
                    <a:pt x="5193887" y="2747568"/>
                  </a:cubicBezTo>
                  <a:cubicBezTo>
                    <a:pt x="5195030" y="2738138"/>
                    <a:pt x="5195792" y="2728613"/>
                    <a:pt x="5196650" y="2719183"/>
                  </a:cubicBezTo>
                  <a:cubicBezTo>
                    <a:pt x="5197411" y="2709658"/>
                    <a:pt x="5198364" y="2700324"/>
                    <a:pt x="5198745" y="2690227"/>
                  </a:cubicBezTo>
                  <a:lnTo>
                    <a:pt x="5201793" y="2630410"/>
                  </a:lnTo>
                  <a:cubicBezTo>
                    <a:pt x="5204555" y="2550591"/>
                    <a:pt x="5202841" y="2470676"/>
                    <a:pt x="5196555" y="2391238"/>
                  </a:cubicBezTo>
                  <a:cubicBezTo>
                    <a:pt x="5190458" y="2311704"/>
                    <a:pt x="5178743" y="2232837"/>
                    <a:pt x="5162931" y="2155017"/>
                  </a:cubicBezTo>
                  <a:cubicBezTo>
                    <a:pt x="5146929" y="2077198"/>
                    <a:pt x="5126927" y="2000427"/>
                    <a:pt x="5105876" y="1924512"/>
                  </a:cubicBezTo>
                  <a:cubicBezTo>
                    <a:pt x="5063871" y="1772589"/>
                    <a:pt x="5017485" y="1622665"/>
                    <a:pt x="4958525" y="1477314"/>
                  </a:cubicBezTo>
                  <a:cubicBezTo>
                    <a:pt x="4928997" y="1404733"/>
                    <a:pt x="4896041" y="1333486"/>
                    <a:pt x="4858131" y="1265001"/>
                  </a:cubicBezTo>
                  <a:cubicBezTo>
                    <a:pt x="4848892" y="1247761"/>
                    <a:pt x="4838700" y="1230997"/>
                    <a:pt x="4828890" y="1214138"/>
                  </a:cubicBezTo>
                  <a:cubicBezTo>
                    <a:pt x="4818793" y="1197374"/>
                    <a:pt x="4808315" y="1180896"/>
                    <a:pt x="4798124" y="1164227"/>
                  </a:cubicBezTo>
                  <a:lnTo>
                    <a:pt x="4765548" y="1115459"/>
                  </a:lnTo>
                  <a:lnTo>
                    <a:pt x="4731544" y="1067739"/>
                  </a:lnTo>
                  <a:cubicBezTo>
                    <a:pt x="4638485" y="942294"/>
                    <a:pt x="4529233" y="830090"/>
                    <a:pt x="4409599" y="731792"/>
                  </a:cubicBezTo>
                  <a:cubicBezTo>
                    <a:pt x="4290251" y="633208"/>
                    <a:pt x="4160615" y="547483"/>
                    <a:pt x="4022027" y="478617"/>
                  </a:cubicBezTo>
                  <a:cubicBezTo>
                    <a:pt x="3883533" y="409561"/>
                    <a:pt x="3736943" y="356602"/>
                    <a:pt x="3585877" y="319645"/>
                  </a:cubicBezTo>
                  <a:cubicBezTo>
                    <a:pt x="3434810" y="282593"/>
                    <a:pt x="3279553" y="261257"/>
                    <a:pt x="3123057" y="253732"/>
                  </a:cubicBezTo>
                  <a:cubicBezTo>
                    <a:pt x="2966276" y="245826"/>
                    <a:pt x="2809685" y="251065"/>
                    <a:pt x="2654046" y="270496"/>
                  </a:cubicBezTo>
                  <a:cubicBezTo>
                    <a:pt x="2498503" y="290022"/>
                    <a:pt x="2344388" y="322693"/>
                    <a:pt x="2193703" y="367270"/>
                  </a:cubicBezTo>
                  <a:cubicBezTo>
                    <a:pt x="2042922" y="411657"/>
                    <a:pt x="1895856" y="469092"/>
                    <a:pt x="1753362" y="535672"/>
                  </a:cubicBezTo>
                  <a:cubicBezTo>
                    <a:pt x="1467517" y="667403"/>
                    <a:pt x="1200626" y="842091"/>
                    <a:pt x="966502" y="1053070"/>
                  </a:cubicBezTo>
                  <a:cubicBezTo>
                    <a:pt x="849821" y="1158893"/>
                    <a:pt x="741712" y="1274336"/>
                    <a:pt x="644843" y="1398351"/>
                  </a:cubicBezTo>
                  <a:cubicBezTo>
                    <a:pt x="547783" y="1522176"/>
                    <a:pt x="462153" y="1654955"/>
                    <a:pt x="390525" y="1794877"/>
                  </a:cubicBezTo>
                  <a:cubicBezTo>
                    <a:pt x="318897" y="1934704"/>
                    <a:pt x="259271" y="2081103"/>
                    <a:pt x="217932" y="2233218"/>
                  </a:cubicBezTo>
                  <a:cubicBezTo>
                    <a:pt x="176594" y="2384951"/>
                    <a:pt x="155067" y="2542685"/>
                    <a:pt x="155162" y="27005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0" name="Freeform: Shape 19">
              <a:extLst>
                <a:ext uri="{FF2B5EF4-FFF2-40B4-BE49-F238E27FC236}">
                  <a16:creationId xmlns:a16="http://schemas.microsoft.com/office/drawing/2014/main" id="{82275A1F-D313-4C27-9719-333FE3879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66008" y="178095"/>
              <a:ext cx="3806641" cy="3806637"/>
            </a:xfrm>
            <a:custGeom>
              <a:avLst/>
              <a:gdLst>
                <a:gd name="connsiteX0" fmla="*/ 2733675 w 5467350"/>
                <a:gd name="connsiteY0" fmla="*/ 0 h 5467350"/>
                <a:gd name="connsiteX1" fmla="*/ 0 w 5467350"/>
                <a:gd name="connsiteY1" fmla="*/ 2733675 h 5467350"/>
                <a:gd name="connsiteX2" fmla="*/ 2733675 w 5467350"/>
                <a:gd name="connsiteY2" fmla="*/ 5467350 h 5467350"/>
                <a:gd name="connsiteX3" fmla="*/ 5467350 w 5467350"/>
                <a:gd name="connsiteY3" fmla="*/ 2733675 h 5467350"/>
                <a:gd name="connsiteX4" fmla="*/ 2733675 w 5467350"/>
                <a:gd name="connsiteY4" fmla="*/ 0 h 5467350"/>
                <a:gd name="connsiteX5" fmla="*/ 4922615 w 5467350"/>
                <a:gd name="connsiteY5" fmla="*/ 1317212 h 5467350"/>
                <a:gd name="connsiteX6" fmla="*/ 4979765 w 5467350"/>
                <a:gd name="connsiteY6" fmla="*/ 1430941 h 5467350"/>
                <a:gd name="connsiteX7" fmla="*/ 5031105 w 5467350"/>
                <a:gd name="connsiteY7" fmla="*/ 1547146 h 5467350"/>
                <a:gd name="connsiteX8" fmla="*/ 5185029 w 5467350"/>
                <a:gd name="connsiteY8" fmla="*/ 2031873 h 5467350"/>
                <a:gd name="connsiteX9" fmla="*/ 5261610 w 5467350"/>
                <a:gd name="connsiteY9" fmla="*/ 2535079 h 5467350"/>
                <a:gd name="connsiteX10" fmla="*/ 5274183 w 5467350"/>
                <a:gd name="connsiteY10" fmla="*/ 2789206 h 5467350"/>
                <a:gd name="connsiteX11" fmla="*/ 5274755 w 5467350"/>
                <a:gd name="connsiteY11" fmla="*/ 2834831 h 5467350"/>
                <a:gd name="connsiteX12" fmla="*/ 5274850 w 5467350"/>
                <a:gd name="connsiteY12" fmla="*/ 2853023 h 5467350"/>
                <a:gd name="connsiteX13" fmla="*/ 5274564 w 5467350"/>
                <a:gd name="connsiteY13" fmla="*/ 2910554 h 5467350"/>
                <a:gd name="connsiteX14" fmla="*/ 5274469 w 5467350"/>
                <a:gd name="connsiteY14" fmla="*/ 2915222 h 5467350"/>
                <a:gd name="connsiteX15" fmla="*/ 5267325 w 5467350"/>
                <a:gd name="connsiteY15" fmla="*/ 3035713 h 5467350"/>
                <a:gd name="connsiteX16" fmla="*/ 5141119 w 5467350"/>
                <a:gd name="connsiteY16" fmla="*/ 3487674 h 5467350"/>
                <a:gd name="connsiteX17" fmla="*/ 5020342 w 5467350"/>
                <a:gd name="connsiteY17" fmla="*/ 3689509 h 5467350"/>
                <a:gd name="connsiteX18" fmla="*/ 4867656 w 5467350"/>
                <a:gd name="connsiteY18" fmla="*/ 3874865 h 5467350"/>
                <a:gd name="connsiteX19" fmla="*/ 4498467 w 5467350"/>
                <a:gd name="connsiteY19" fmla="*/ 4210907 h 5467350"/>
                <a:gd name="connsiteX20" fmla="*/ 4260723 w 5467350"/>
                <a:gd name="connsiteY20" fmla="*/ 4398359 h 5467350"/>
                <a:gd name="connsiteX21" fmla="*/ 4088130 w 5467350"/>
                <a:gd name="connsiteY21" fmla="*/ 4533519 h 5467350"/>
                <a:gd name="connsiteX22" fmla="*/ 3985736 w 5467350"/>
                <a:gd name="connsiteY22" fmla="*/ 4615434 h 5467350"/>
                <a:gd name="connsiteX23" fmla="*/ 3885343 w 5467350"/>
                <a:gd name="connsiteY23" fmla="*/ 4693730 h 5467350"/>
                <a:gd name="connsiteX24" fmla="*/ 3681984 w 5467350"/>
                <a:gd name="connsiteY24" fmla="*/ 4841463 h 5467350"/>
                <a:gd name="connsiteX25" fmla="*/ 3473958 w 5467350"/>
                <a:gd name="connsiteY25" fmla="*/ 4971383 h 5467350"/>
                <a:gd name="connsiteX26" fmla="*/ 3259550 w 5467350"/>
                <a:gd name="connsiteY26" fmla="*/ 5077683 h 5467350"/>
                <a:gd name="connsiteX27" fmla="*/ 2808065 w 5467350"/>
                <a:gd name="connsiteY27" fmla="*/ 5199698 h 5467350"/>
                <a:gd name="connsiteX28" fmla="*/ 2691289 w 5467350"/>
                <a:gd name="connsiteY28" fmla="*/ 5209889 h 5467350"/>
                <a:gd name="connsiteX29" fmla="*/ 2661476 w 5467350"/>
                <a:gd name="connsiteY29" fmla="*/ 5211414 h 5467350"/>
                <a:gd name="connsiteX30" fmla="*/ 2631853 w 5467350"/>
                <a:gd name="connsiteY30" fmla="*/ 5212176 h 5467350"/>
                <a:gd name="connsiteX31" fmla="*/ 2631567 w 5467350"/>
                <a:gd name="connsiteY31" fmla="*/ 5212176 h 5467350"/>
                <a:gd name="connsiteX32" fmla="*/ 2631281 w 5467350"/>
                <a:gd name="connsiteY32" fmla="*/ 5212176 h 5467350"/>
                <a:gd name="connsiteX33" fmla="*/ 2599754 w 5467350"/>
                <a:gd name="connsiteY33" fmla="*/ 5212652 h 5467350"/>
                <a:gd name="connsiteX34" fmla="*/ 2583561 w 5467350"/>
                <a:gd name="connsiteY34" fmla="*/ 5212556 h 5467350"/>
                <a:gd name="connsiteX35" fmla="*/ 2571274 w 5467350"/>
                <a:gd name="connsiteY35" fmla="*/ 5212556 h 5467350"/>
                <a:gd name="connsiteX36" fmla="*/ 2326577 w 5467350"/>
                <a:gd name="connsiteY36" fmla="*/ 5201889 h 5467350"/>
                <a:gd name="connsiteX37" fmla="*/ 2208371 w 5467350"/>
                <a:gd name="connsiteY37" fmla="*/ 5188458 h 5467350"/>
                <a:gd name="connsiteX38" fmla="*/ 2090642 w 5467350"/>
                <a:gd name="connsiteY38" fmla="*/ 5168646 h 5467350"/>
                <a:gd name="connsiteX39" fmla="*/ 1858613 w 5467350"/>
                <a:gd name="connsiteY39" fmla="*/ 5108544 h 5467350"/>
                <a:gd name="connsiteX40" fmla="*/ 1636395 w 5467350"/>
                <a:gd name="connsiteY40" fmla="*/ 5021676 h 5467350"/>
                <a:gd name="connsiteX41" fmla="*/ 1636205 w 5467350"/>
                <a:gd name="connsiteY41" fmla="*/ 5021580 h 5467350"/>
                <a:gd name="connsiteX42" fmla="*/ 1636014 w 5467350"/>
                <a:gd name="connsiteY42" fmla="*/ 5021485 h 5467350"/>
                <a:gd name="connsiteX43" fmla="*/ 1425512 w 5467350"/>
                <a:gd name="connsiteY43" fmla="*/ 4906518 h 5467350"/>
                <a:gd name="connsiteX44" fmla="*/ 1043273 w 5467350"/>
                <a:gd name="connsiteY44" fmla="*/ 4599528 h 5467350"/>
                <a:gd name="connsiteX45" fmla="*/ 872395 w 5467350"/>
                <a:gd name="connsiteY45" fmla="*/ 4414933 h 5467350"/>
                <a:gd name="connsiteX46" fmla="*/ 797909 w 5467350"/>
                <a:gd name="connsiteY46" fmla="*/ 4324636 h 5467350"/>
                <a:gd name="connsiteX47" fmla="*/ 791623 w 5467350"/>
                <a:gd name="connsiteY47" fmla="*/ 4316825 h 5467350"/>
                <a:gd name="connsiteX48" fmla="*/ 779145 w 5467350"/>
                <a:gd name="connsiteY48" fmla="*/ 4300728 h 5467350"/>
                <a:gd name="connsiteX49" fmla="*/ 714470 w 5467350"/>
                <a:gd name="connsiteY49" fmla="*/ 4215480 h 5467350"/>
                <a:gd name="connsiteX50" fmla="*/ 714280 w 5467350"/>
                <a:gd name="connsiteY50" fmla="*/ 4215289 h 5467350"/>
                <a:gd name="connsiteX51" fmla="*/ 714089 w 5467350"/>
                <a:gd name="connsiteY51" fmla="*/ 4215098 h 5467350"/>
                <a:gd name="connsiteX52" fmla="*/ 677132 w 5467350"/>
                <a:gd name="connsiteY52" fmla="*/ 4164806 h 5467350"/>
                <a:gd name="connsiteX53" fmla="*/ 635889 w 5467350"/>
                <a:gd name="connsiteY53" fmla="*/ 4108799 h 5467350"/>
                <a:gd name="connsiteX54" fmla="*/ 555212 w 5467350"/>
                <a:gd name="connsiteY54" fmla="*/ 4003358 h 5467350"/>
                <a:gd name="connsiteX55" fmla="*/ 491395 w 5467350"/>
                <a:gd name="connsiteY55" fmla="*/ 3921538 h 5467350"/>
                <a:gd name="connsiteX56" fmla="*/ 394907 w 5467350"/>
                <a:gd name="connsiteY56" fmla="*/ 3796760 h 5467350"/>
                <a:gd name="connsiteX57" fmla="*/ 318421 w 5467350"/>
                <a:gd name="connsiteY57" fmla="*/ 3692938 h 5467350"/>
                <a:gd name="connsiteX58" fmla="*/ 247650 w 5467350"/>
                <a:gd name="connsiteY58" fmla="*/ 3587115 h 5467350"/>
                <a:gd name="connsiteX59" fmla="*/ 183833 w 5467350"/>
                <a:gd name="connsiteY59" fmla="*/ 3478054 h 5467350"/>
                <a:gd name="connsiteX60" fmla="*/ 183642 w 5467350"/>
                <a:gd name="connsiteY60" fmla="*/ 3477673 h 5467350"/>
                <a:gd name="connsiteX61" fmla="*/ 183452 w 5467350"/>
                <a:gd name="connsiteY61" fmla="*/ 3477292 h 5467350"/>
                <a:gd name="connsiteX62" fmla="*/ 161925 w 5467350"/>
                <a:gd name="connsiteY62" fmla="*/ 3435572 h 5467350"/>
                <a:gd name="connsiteX63" fmla="*/ 155067 w 5467350"/>
                <a:gd name="connsiteY63" fmla="*/ 3421761 h 5467350"/>
                <a:gd name="connsiteX64" fmla="*/ 147542 w 5467350"/>
                <a:gd name="connsiteY64" fmla="*/ 3405378 h 5467350"/>
                <a:gd name="connsiteX65" fmla="*/ 129540 w 5467350"/>
                <a:gd name="connsiteY65" fmla="*/ 3364992 h 5467350"/>
                <a:gd name="connsiteX66" fmla="*/ 129350 w 5467350"/>
                <a:gd name="connsiteY66" fmla="*/ 3364611 h 5467350"/>
                <a:gd name="connsiteX67" fmla="*/ 129159 w 5467350"/>
                <a:gd name="connsiteY67" fmla="*/ 3364230 h 5467350"/>
                <a:gd name="connsiteX68" fmla="*/ 54769 w 5467350"/>
                <a:gd name="connsiteY68" fmla="*/ 3125343 h 5467350"/>
                <a:gd name="connsiteX69" fmla="*/ 30385 w 5467350"/>
                <a:gd name="connsiteY69" fmla="*/ 2875407 h 5467350"/>
                <a:gd name="connsiteX70" fmla="*/ 89059 w 5467350"/>
                <a:gd name="connsiteY70" fmla="*/ 2368487 h 5467350"/>
                <a:gd name="connsiteX71" fmla="*/ 161544 w 5467350"/>
                <a:gd name="connsiteY71" fmla="*/ 2123885 h 5467350"/>
                <a:gd name="connsiteX72" fmla="*/ 161735 w 5467350"/>
                <a:gd name="connsiteY72" fmla="*/ 2123504 h 5467350"/>
                <a:gd name="connsiteX73" fmla="*/ 161830 w 5467350"/>
                <a:gd name="connsiteY73" fmla="*/ 2123123 h 5467350"/>
                <a:gd name="connsiteX74" fmla="*/ 175736 w 5467350"/>
                <a:gd name="connsiteY74" fmla="*/ 2085499 h 5467350"/>
                <a:gd name="connsiteX75" fmla="*/ 184118 w 5467350"/>
                <a:gd name="connsiteY75" fmla="*/ 2063496 h 5467350"/>
                <a:gd name="connsiteX76" fmla="*/ 205835 w 5467350"/>
                <a:gd name="connsiteY76" fmla="*/ 2009299 h 5467350"/>
                <a:gd name="connsiteX77" fmla="*/ 207740 w 5467350"/>
                <a:gd name="connsiteY77" fmla="*/ 2004727 h 5467350"/>
                <a:gd name="connsiteX78" fmla="*/ 220123 w 5467350"/>
                <a:gd name="connsiteY78" fmla="*/ 1975580 h 5467350"/>
                <a:gd name="connsiteX79" fmla="*/ 233267 w 5467350"/>
                <a:gd name="connsiteY79" fmla="*/ 1946529 h 5467350"/>
                <a:gd name="connsiteX80" fmla="*/ 260033 w 5467350"/>
                <a:gd name="connsiteY80" fmla="*/ 1889189 h 5467350"/>
                <a:gd name="connsiteX81" fmla="*/ 260128 w 5467350"/>
                <a:gd name="connsiteY81" fmla="*/ 1888903 h 5467350"/>
                <a:gd name="connsiteX82" fmla="*/ 260223 w 5467350"/>
                <a:gd name="connsiteY82" fmla="*/ 1888617 h 5467350"/>
                <a:gd name="connsiteX83" fmla="*/ 382238 w 5467350"/>
                <a:gd name="connsiteY83" fmla="*/ 1665446 h 5467350"/>
                <a:gd name="connsiteX84" fmla="*/ 525590 w 5467350"/>
                <a:gd name="connsiteY84" fmla="*/ 1456373 h 5467350"/>
                <a:gd name="connsiteX85" fmla="*/ 862394 w 5467350"/>
                <a:gd name="connsiteY85" fmla="*/ 1080611 h 5467350"/>
                <a:gd name="connsiteX86" fmla="*/ 1051465 w 5467350"/>
                <a:gd name="connsiteY86" fmla="*/ 914686 h 5467350"/>
                <a:gd name="connsiteX87" fmla="*/ 1100042 w 5467350"/>
                <a:gd name="connsiteY87" fmla="*/ 875919 h 5467350"/>
                <a:gd name="connsiteX88" fmla="*/ 1108424 w 5467350"/>
                <a:gd name="connsiteY88" fmla="*/ 869347 h 5467350"/>
                <a:gd name="connsiteX89" fmla="*/ 1149858 w 5467350"/>
                <a:gd name="connsiteY89" fmla="*/ 837629 h 5467350"/>
                <a:gd name="connsiteX90" fmla="*/ 1150049 w 5467350"/>
                <a:gd name="connsiteY90" fmla="*/ 837438 h 5467350"/>
                <a:gd name="connsiteX91" fmla="*/ 1150239 w 5467350"/>
                <a:gd name="connsiteY91" fmla="*/ 837248 h 5467350"/>
                <a:gd name="connsiteX92" fmla="*/ 1251204 w 5467350"/>
                <a:gd name="connsiteY92" fmla="*/ 763429 h 5467350"/>
                <a:gd name="connsiteX93" fmla="*/ 1678305 w 5467350"/>
                <a:gd name="connsiteY93" fmla="*/ 507016 h 5467350"/>
                <a:gd name="connsiteX94" fmla="*/ 1903476 w 5467350"/>
                <a:gd name="connsiteY94" fmla="*/ 402622 h 5467350"/>
                <a:gd name="connsiteX95" fmla="*/ 2135410 w 5467350"/>
                <a:gd name="connsiteY95" fmla="*/ 316325 h 5467350"/>
                <a:gd name="connsiteX96" fmla="*/ 2373059 w 5467350"/>
                <a:gd name="connsiteY96" fmla="*/ 248698 h 5467350"/>
                <a:gd name="connsiteX97" fmla="*/ 2615089 w 5467350"/>
                <a:gd name="connsiteY97" fmla="*/ 201454 h 5467350"/>
                <a:gd name="connsiteX98" fmla="*/ 3000566 w 5467350"/>
                <a:gd name="connsiteY98" fmla="*/ 172784 h 5467350"/>
                <a:gd name="connsiteX99" fmla="*/ 3107436 w 5467350"/>
                <a:gd name="connsiteY99" fmla="*/ 175069 h 5467350"/>
                <a:gd name="connsiteX100" fmla="*/ 3352229 w 5467350"/>
                <a:gd name="connsiteY100" fmla="*/ 196406 h 5467350"/>
                <a:gd name="connsiteX101" fmla="*/ 3594926 w 5467350"/>
                <a:gd name="connsiteY101" fmla="*/ 243935 h 5467350"/>
                <a:gd name="connsiteX102" fmla="*/ 4058412 w 5467350"/>
                <a:gd name="connsiteY102" fmla="*/ 423482 h 5467350"/>
                <a:gd name="connsiteX103" fmla="*/ 4270915 w 5467350"/>
                <a:gd name="connsiteY103" fmla="*/ 556165 h 5467350"/>
                <a:gd name="connsiteX104" fmla="*/ 4465225 w 5467350"/>
                <a:gd name="connsiteY104" fmla="*/ 715328 h 5467350"/>
                <a:gd name="connsiteX105" fmla="*/ 4791742 w 5467350"/>
                <a:gd name="connsiteY105" fmla="*/ 1099566 h 5467350"/>
                <a:gd name="connsiteX106" fmla="*/ 4922615 w 5467350"/>
                <a:gd name="connsiteY106" fmla="*/ 1317212 h 546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467350" h="5467350">
                  <a:moveTo>
                    <a:pt x="2733675" y="0"/>
                  </a:moveTo>
                  <a:cubicBezTo>
                    <a:pt x="1223867" y="0"/>
                    <a:pt x="0" y="1223867"/>
                    <a:pt x="0" y="2733675"/>
                  </a:cubicBezTo>
                  <a:cubicBezTo>
                    <a:pt x="0" y="4243483"/>
                    <a:pt x="1223867" y="5467350"/>
                    <a:pt x="2733675" y="5467350"/>
                  </a:cubicBezTo>
                  <a:cubicBezTo>
                    <a:pt x="4243483" y="5467350"/>
                    <a:pt x="5467350" y="4243483"/>
                    <a:pt x="5467350" y="2733675"/>
                  </a:cubicBezTo>
                  <a:cubicBezTo>
                    <a:pt x="5467350" y="1223867"/>
                    <a:pt x="4243483" y="0"/>
                    <a:pt x="2733675" y="0"/>
                  </a:cubicBezTo>
                  <a:close/>
                  <a:moveTo>
                    <a:pt x="4922615" y="1317212"/>
                  </a:moveTo>
                  <a:cubicBezTo>
                    <a:pt x="4943189" y="1356170"/>
                    <a:pt x="4962430" y="1394365"/>
                    <a:pt x="4979765" y="1430941"/>
                  </a:cubicBezTo>
                  <a:cubicBezTo>
                    <a:pt x="4997482" y="1468755"/>
                    <a:pt x="5014817" y="1507903"/>
                    <a:pt x="5031105" y="1547146"/>
                  </a:cubicBezTo>
                  <a:cubicBezTo>
                    <a:pt x="5093875" y="1697641"/>
                    <a:pt x="5145691" y="1860709"/>
                    <a:pt x="5185029" y="2031873"/>
                  </a:cubicBezTo>
                  <a:cubicBezTo>
                    <a:pt x="5220939" y="2188464"/>
                    <a:pt x="5246656" y="2357723"/>
                    <a:pt x="5261610" y="2535079"/>
                  </a:cubicBezTo>
                  <a:cubicBezTo>
                    <a:pt x="5268278" y="2616803"/>
                    <a:pt x="5272564" y="2702338"/>
                    <a:pt x="5274183" y="2789206"/>
                  </a:cubicBezTo>
                  <a:cubicBezTo>
                    <a:pt x="5274660" y="2804541"/>
                    <a:pt x="5274755" y="2819876"/>
                    <a:pt x="5274755" y="2834831"/>
                  </a:cubicBezTo>
                  <a:cubicBezTo>
                    <a:pt x="5274755" y="2840927"/>
                    <a:pt x="5274850" y="2846928"/>
                    <a:pt x="5274850" y="2853023"/>
                  </a:cubicBezTo>
                  <a:cubicBezTo>
                    <a:pt x="5275136" y="2872740"/>
                    <a:pt x="5274850" y="2891885"/>
                    <a:pt x="5274564" y="2910554"/>
                  </a:cubicBezTo>
                  <a:lnTo>
                    <a:pt x="5274469" y="2915222"/>
                  </a:lnTo>
                  <a:cubicBezTo>
                    <a:pt x="5273421" y="2956751"/>
                    <a:pt x="5271040" y="2997422"/>
                    <a:pt x="5267325" y="3035713"/>
                  </a:cubicBezTo>
                  <a:cubicBezTo>
                    <a:pt x="5251514" y="3197066"/>
                    <a:pt x="5209032" y="3349181"/>
                    <a:pt x="5141119" y="3487674"/>
                  </a:cubicBezTo>
                  <a:cubicBezTo>
                    <a:pt x="5108639" y="3554730"/>
                    <a:pt x="5069205" y="3620643"/>
                    <a:pt x="5020342" y="3689509"/>
                  </a:cubicBezTo>
                  <a:cubicBezTo>
                    <a:pt x="4977003" y="3750088"/>
                    <a:pt x="4926997" y="3810762"/>
                    <a:pt x="4867656" y="3874865"/>
                  </a:cubicBezTo>
                  <a:cubicBezTo>
                    <a:pt x="4770215" y="3979450"/>
                    <a:pt x="4656297" y="4083177"/>
                    <a:pt x="4498467" y="4210907"/>
                  </a:cubicBezTo>
                  <a:cubicBezTo>
                    <a:pt x="4420839" y="4273773"/>
                    <a:pt x="4339400" y="4337114"/>
                    <a:pt x="4260723" y="4398359"/>
                  </a:cubicBezTo>
                  <a:cubicBezTo>
                    <a:pt x="4204240" y="4442365"/>
                    <a:pt x="4145756" y="4487799"/>
                    <a:pt x="4088130" y="4533519"/>
                  </a:cubicBezTo>
                  <a:lnTo>
                    <a:pt x="3985736" y="4615434"/>
                  </a:lnTo>
                  <a:cubicBezTo>
                    <a:pt x="3953828" y="4640675"/>
                    <a:pt x="3919442" y="4667822"/>
                    <a:pt x="3885343" y="4693730"/>
                  </a:cubicBezTo>
                  <a:cubicBezTo>
                    <a:pt x="3807619" y="4752975"/>
                    <a:pt x="3742944" y="4799933"/>
                    <a:pt x="3681984" y="4841463"/>
                  </a:cubicBezTo>
                  <a:cubicBezTo>
                    <a:pt x="3607880" y="4891945"/>
                    <a:pt x="3539871" y="4934426"/>
                    <a:pt x="3473958" y="4971383"/>
                  </a:cubicBezTo>
                  <a:cubicBezTo>
                    <a:pt x="3397377" y="5014627"/>
                    <a:pt x="3327273" y="5049393"/>
                    <a:pt x="3259550" y="5077683"/>
                  </a:cubicBezTo>
                  <a:cubicBezTo>
                    <a:pt x="3111913" y="5140071"/>
                    <a:pt x="2959989" y="5181124"/>
                    <a:pt x="2808065" y="5199698"/>
                  </a:cubicBezTo>
                  <a:cubicBezTo>
                    <a:pt x="2761298" y="5205222"/>
                    <a:pt x="2725198" y="5208365"/>
                    <a:pt x="2691289" y="5209889"/>
                  </a:cubicBezTo>
                  <a:lnTo>
                    <a:pt x="2661476" y="5211414"/>
                  </a:lnTo>
                  <a:lnTo>
                    <a:pt x="2631853" y="5212176"/>
                  </a:lnTo>
                  <a:lnTo>
                    <a:pt x="2631567" y="5212176"/>
                  </a:lnTo>
                  <a:lnTo>
                    <a:pt x="2631281" y="5212176"/>
                  </a:lnTo>
                  <a:cubicBezTo>
                    <a:pt x="2622518" y="5212556"/>
                    <a:pt x="2612803" y="5212652"/>
                    <a:pt x="2599754" y="5212652"/>
                  </a:cubicBezTo>
                  <a:cubicBezTo>
                    <a:pt x="2594324" y="5212652"/>
                    <a:pt x="2588990" y="5212652"/>
                    <a:pt x="2583561" y="5212556"/>
                  </a:cubicBezTo>
                  <a:lnTo>
                    <a:pt x="2571274" y="5212556"/>
                  </a:lnTo>
                  <a:cubicBezTo>
                    <a:pt x="2483644" y="5212366"/>
                    <a:pt x="2403634" y="5208937"/>
                    <a:pt x="2326577" y="5201889"/>
                  </a:cubicBezTo>
                  <a:cubicBezTo>
                    <a:pt x="2286286" y="5198269"/>
                    <a:pt x="2246471" y="5193793"/>
                    <a:pt x="2208371" y="5188458"/>
                  </a:cubicBezTo>
                  <a:cubicBezTo>
                    <a:pt x="2167795" y="5182743"/>
                    <a:pt x="2128076" y="5176076"/>
                    <a:pt x="2090642" y="5168646"/>
                  </a:cubicBezTo>
                  <a:cubicBezTo>
                    <a:pt x="2009299" y="5152168"/>
                    <a:pt x="1931194" y="5131880"/>
                    <a:pt x="1858613" y="5108544"/>
                  </a:cubicBezTo>
                  <a:cubicBezTo>
                    <a:pt x="1779746" y="5083207"/>
                    <a:pt x="1704975" y="5053965"/>
                    <a:pt x="1636395" y="5021676"/>
                  </a:cubicBezTo>
                  <a:lnTo>
                    <a:pt x="1636205" y="5021580"/>
                  </a:lnTo>
                  <a:lnTo>
                    <a:pt x="1636014" y="5021485"/>
                  </a:lnTo>
                  <a:cubicBezTo>
                    <a:pt x="1568577" y="4990719"/>
                    <a:pt x="1499807" y="4953096"/>
                    <a:pt x="1425512" y="4906518"/>
                  </a:cubicBezTo>
                  <a:cubicBezTo>
                    <a:pt x="1294257" y="4823556"/>
                    <a:pt x="1165574" y="4720209"/>
                    <a:pt x="1043273" y="4599528"/>
                  </a:cubicBezTo>
                  <a:cubicBezTo>
                    <a:pt x="985838" y="4542568"/>
                    <a:pt x="928307" y="4480465"/>
                    <a:pt x="872395" y="4414933"/>
                  </a:cubicBezTo>
                  <a:cubicBezTo>
                    <a:pt x="846963" y="4385501"/>
                    <a:pt x="822103" y="4354545"/>
                    <a:pt x="797909" y="4324636"/>
                  </a:cubicBezTo>
                  <a:lnTo>
                    <a:pt x="791623" y="4316825"/>
                  </a:lnTo>
                  <a:lnTo>
                    <a:pt x="779145" y="4300728"/>
                  </a:lnTo>
                  <a:cubicBezTo>
                    <a:pt x="757619" y="4272915"/>
                    <a:pt x="735330" y="4244150"/>
                    <a:pt x="714470" y="4215480"/>
                  </a:cubicBezTo>
                  <a:lnTo>
                    <a:pt x="714280" y="4215289"/>
                  </a:lnTo>
                  <a:lnTo>
                    <a:pt x="714089" y="4215098"/>
                  </a:lnTo>
                  <a:cubicBezTo>
                    <a:pt x="701993" y="4199001"/>
                    <a:pt x="689896" y="4182332"/>
                    <a:pt x="677132" y="4164806"/>
                  </a:cubicBezTo>
                  <a:cubicBezTo>
                    <a:pt x="663702" y="4146328"/>
                    <a:pt x="649796" y="4127183"/>
                    <a:pt x="635889" y="4108799"/>
                  </a:cubicBezTo>
                  <a:cubicBezTo>
                    <a:pt x="606647" y="4069842"/>
                    <a:pt x="577406" y="4032028"/>
                    <a:pt x="555212" y="4003358"/>
                  </a:cubicBezTo>
                  <a:cubicBezTo>
                    <a:pt x="534067" y="3975926"/>
                    <a:pt x="512350" y="3948303"/>
                    <a:pt x="491395" y="3921538"/>
                  </a:cubicBezTo>
                  <a:cubicBezTo>
                    <a:pt x="459486" y="3880771"/>
                    <a:pt x="426434" y="3838575"/>
                    <a:pt x="394907" y="3796760"/>
                  </a:cubicBezTo>
                  <a:cubicBezTo>
                    <a:pt x="370142" y="3763804"/>
                    <a:pt x="343853" y="3728752"/>
                    <a:pt x="318421" y="3692938"/>
                  </a:cubicBezTo>
                  <a:cubicBezTo>
                    <a:pt x="291370" y="3653981"/>
                    <a:pt x="268796" y="3620929"/>
                    <a:pt x="247650" y="3587115"/>
                  </a:cubicBezTo>
                  <a:cubicBezTo>
                    <a:pt x="220504" y="3544157"/>
                    <a:pt x="200882" y="3510534"/>
                    <a:pt x="183833" y="3478054"/>
                  </a:cubicBezTo>
                  <a:lnTo>
                    <a:pt x="183642" y="3477673"/>
                  </a:lnTo>
                  <a:lnTo>
                    <a:pt x="183452" y="3477292"/>
                  </a:lnTo>
                  <a:cubicBezTo>
                    <a:pt x="176022" y="3463766"/>
                    <a:pt x="169164" y="3450050"/>
                    <a:pt x="161925" y="3435572"/>
                  </a:cubicBezTo>
                  <a:cubicBezTo>
                    <a:pt x="159639" y="3431000"/>
                    <a:pt x="157353" y="3426428"/>
                    <a:pt x="155067" y="3421761"/>
                  </a:cubicBezTo>
                  <a:cubicBezTo>
                    <a:pt x="152591" y="3416237"/>
                    <a:pt x="150019" y="3410807"/>
                    <a:pt x="147542" y="3405378"/>
                  </a:cubicBezTo>
                  <a:cubicBezTo>
                    <a:pt x="141065" y="3391472"/>
                    <a:pt x="134969" y="3378327"/>
                    <a:pt x="129540" y="3364992"/>
                  </a:cubicBezTo>
                  <a:lnTo>
                    <a:pt x="129350" y="3364611"/>
                  </a:lnTo>
                  <a:lnTo>
                    <a:pt x="129159" y="3364230"/>
                  </a:lnTo>
                  <a:cubicBezTo>
                    <a:pt x="97155" y="3290126"/>
                    <a:pt x="72200" y="3209735"/>
                    <a:pt x="54769" y="3125343"/>
                  </a:cubicBezTo>
                  <a:cubicBezTo>
                    <a:pt x="39148" y="3045619"/>
                    <a:pt x="30956" y="2961323"/>
                    <a:pt x="30385" y="2875407"/>
                  </a:cubicBezTo>
                  <a:cubicBezTo>
                    <a:pt x="30290" y="2705576"/>
                    <a:pt x="50102" y="2534984"/>
                    <a:pt x="89059" y="2368487"/>
                  </a:cubicBezTo>
                  <a:cubicBezTo>
                    <a:pt x="107728" y="2287619"/>
                    <a:pt x="132112" y="2205323"/>
                    <a:pt x="161544" y="2123885"/>
                  </a:cubicBezTo>
                  <a:lnTo>
                    <a:pt x="161735" y="2123504"/>
                  </a:lnTo>
                  <a:lnTo>
                    <a:pt x="161830" y="2123123"/>
                  </a:lnTo>
                  <a:cubicBezTo>
                    <a:pt x="166021" y="2110740"/>
                    <a:pt x="170688" y="2098453"/>
                    <a:pt x="175736" y="2085499"/>
                  </a:cubicBezTo>
                  <a:cubicBezTo>
                    <a:pt x="178594" y="2078164"/>
                    <a:pt x="181356" y="2070830"/>
                    <a:pt x="184118" y="2063496"/>
                  </a:cubicBezTo>
                  <a:cubicBezTo>
                    <a:pt x="190786" y="2045494"/>
                    <a:pt x="198120" y="2027873"/>
                    <a:pt x="205835" y="2009299"/>
                  </a:cubicBezTo>
                  <a:lnTo>
                    <a:pt x="207740" y="2004727"/>
                  </a:lnTo>
                  <a:lnTo>
                    <a:pt x="220123" y="1975580"/>
                  </a:lnTo>
                  <a:lnTo>
                    <a:pt x="233267" y="1946529"/>
                  </a:lnTo>
                  <a:cubicBezTo>
                    <a:pt x="240983" y="1929289"/>
                    <a:pt x="250127" y="1909096"/>
                    <a:pt x="260033" y="1889189"/>
                  </a:cubicBezTo>
                  <a:lnTo>
                    <a:pt x="260128" y="1888903"/>
                  </a:lnTo>
                  <a:lnTo>
                    <a:pt x="260223" y="1888617"/>
                  </a:lnTo>
                  <a:cubicBezTo>
                    <a:pt x="293751" y="1818513"/>
                    <a:pt x="333661" y="1745552"/>
                    <a:pt x="382238" y="1665446"/>
                  </a:cubicBezTo>
                  <a:cubicBezTo>
                    <a:pt x="425577" y="1595533"/>
                    <a:pt x="473869" y="1525143"/>
                    <a:pt x="525590" y="1456373"/>
                  </a:cubicBezTo>
                  <a:cubicBezTo>
                    <a:pt x="625507" y="1323594"/>
                    <a:pt x="738759" y="1197197"/>
                    <a:pt x="862394" y="1080611"/>
                  </a:cubicBezTo>
                  <a:cubicBezTo>
                    <a:pt x="919163" y="1026700"/>
                    <a:pt x="980980" y="972407"/>
                    <a:pt x="1051465" y="914686"/>
                  </a:cubicBezTo>
                  <a:cubicBezTo>
                    <a:pt x="1065657" y="903065"/>
                    <a:pt x="1082421" y="889349"/>
                    <a:pt x="1100042" y="875919"/>
                  </a:cubicBezTo>
                  <a:lnTo>
                    <a:pt x="1108424" y="869347"/>
                  </a:lnTo>
                  <a:cubicBezTo>
                    <a:pt x="1121950" y="858774"/>
                    <a:pt x="1135952" y="847915"/>
                    <a:pt x="1149858" y="837629"/>
                  </a:cubicBezTo>
                  <a:lnTo>
                    <a:pt x="1150049" y="837438"/>
                  </a:lnTo>
                  <a:lnTo>
                    <a:pt x="1150239" y="837248"/>
                  </a:lnTo>
                  <a:cubicBezTo>
                    <a:pt x="1186625" y="809339"/>
                    <a:pt x="1223296" y="783146"/>
                    <a:pt x="1251204" y="763429"/>
                  </a:cubicBezTo>
                  <a:cubicBezTo>
                    <a:pt x="1386554" y="668560"/>
                    <a:pt x="1530287" y="582359"/>
                    <a:pt x="1678305" y="507016"/>
                  </a:cubicBezTo>
                  <a:cubicBezTo>
                    <a:pt x="1751933" y="469583"/>
                    <a:pt x="1827657" y="434435"/>
                    <a:pt x="1903476" y="402622"/>
                  </a:cubicBezTo>
                  <a:cubicBezTo>
                    <a:pt x="1979009" y="371094"/>
                    <a:pt x="2057019" y="342043"/>
                    <a:pt x="2135410" y="316325"/>
                  </a:cubicBezTo>
                  <a:cubicBezTo>
                    <a:pt x="2210372" y="291656"/>
                    <a:pt x="2290382" y="268891"/>
                    <a:pt x="2373059" y="248698"/>
                  </a:cubicBezTo>
                  <a:cubicBezTo>
                    <a:pt x="2449925" y="230219"/>
                    <a:pt x="2531364" y="214313"/>
                    <a:pt x="2615089" y="201454"/>
                  </a:cubicBezTo>
                  <a:cubicBezTo>
                    <a:pt x="2743772" y="182404"/>
                    <a:pt x="2873597" y="172784"/>
                    <a:pt x="3000566" y="172784"/>
                  </a:cubicBezTo>
                  <a:cubicBezTo>
                    <a:pt x="3036094" y="172784"/>
                    <a:pt x="3072003" y="173546"/>
                    <a:pt x="3107436" y="175069"/>
                  </a:cubicBezTo>
                  <a:cubicBezTo>
                    <a:pt x="3189828" y="178118"/>
                    <a:pt x="3272123" y="185261"/>
                    <a:pt x="3352229" y="196406"/>
                  </a:cubicBezTo>
                  <a:cubicBezTo>
                    <a:pt x="3434620" y="207931"/>
                    <a:pt x="3516249" y="223933"/>
                    <a:pt x="3594926" y="243935"/>
                  </a:cubicBezTo>
                  <a:cubicBezTo>
                    <a:pt x="3759613" y="285750"/>
                    <a:pt x="3915537" y="346139"/>
                    <a:pt x="4058412" y="423482"/>
                  </a:cubicBezTo>
                  <a:cubicBezTo>
                    <a:pt x="4128230" y="460820"/>
                    <a:pt x="4199668" y="505397"/>
                    <a:pt x="4270915" y="556165"/>
                  </a:cubicBezTo>
                  <a:cubicBezTo>
                    <a:pt x="4337971" y="604552"/>
                    <a:pt x="4403408" y="658178"/>
                    <a:pt x="4465225" y="715328"/>
                  </a:cubicBezTo>
                  <a:cubicBezTo>
                    <a:pt x="4587621" y="829342"/>
                    <a:pt x="4697540" y="958691"/>
                    <a:pt x="4791742" y="1099566"/>
                  </a:cubicBezTo>
                  <a:cubicBezTo>
                    <a:pt x="4840129" y="1171004"/>
                    <a:pt x="4883944" y="1244156"/>
                    <a:pt x="4922615" y="131721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C3F845-7B24-47B8-BBCC-83DE18E7F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35" y="0"/>
            <a:ext cx="4220052" cy="2578937"/>
            <a:chOff x="1109635" y="0"/>
            <a:chExt cx="4220052" cy="2578937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50A53-76B2-4EBD-98CB-D958322A8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6321" y="0"/>
              <a:ext cx="4020469" cy="2502992"/>
            </a:xfrm>
            <a:custGeom>
              <a:avLst/>
              <a:gdLst>
                <a:gd name="connsiteX0" fmla="*/ 68048 w 4057646"/>
                <a:gd name="connsiteY0" fmla="*/ 0 h 2519172"/>
                <a:gd name="connsiteX1" fmla="*/ 263673 w 4057646"/>
                <a:gd name="connsiteY1" fmla="*/ 0 h 2519172"/>
                <a:gd name="connsiteX2" fmla="*/ 236664 w 4057646"/>
                <a:gd name="connsiteY2" fmla="*/ 35779 h 2519172"/>
                <a:gd name="connsiteX3" fmla="*/ 160449 w 4057646"/>
                <a:gd name="connsiteY3" fmla="*/ 186590 h 2519172"/>
                <a:gd name="connsiteX4" fmla="*/ 123371 w 4057646"/>
                <a:gd name="connsiteY4" fmla="*/ 353808 h 2519172"/>
                <a:gd name="connsiteX5" fmla="*/ 121238 w 4057646"/>
                <a:gd name="connsiteY5" fmla="*/ 375363 h 2519172"/>
                <a:gd name="connsiteX6" fmla="*/ 120135 w 4057646"/>
                <a:gd name="connsiteY6" fmla="*/ 397065 h 2519172"/>
                <a:gd name="connsiteX7" fmla="*/ 119178 w 4057646"/>
                <a:gd name="connsiteY7" fmla="*/ 418840 h 2519172"/>
                <a:gd name="connsiteX8" fmla="*/ 119252 w 4057646"/>
                <a:gd name="connsiteY8" fmla="*/ 441132 h 2519172"/>
                <a:gd name="connsiteX9" fmla="*/ 119840 w 4057646"/>
                <a:gd name="connsiteY9" fmla="*/ 485786 h 2519172"/>
                <a:gd name="connsiteX10" fmla="*/ 120282 w 4057646"/>
                <a:gd name="connsiteY10" fmla="*/ 508151 h 2519172"/>
                <a:gd name="connsiteX11" fmla="*/ 120502 w 4057646"/>
                <a:gd name="connsiteY11" fmla="*/ 519333 h 2519172"/>
                <a:gd name="connsiteX12" fmla="*/ 121386 w 4057646"/>
                <a:gd name="connsiteY12" fmla="*/ 530442 h 2519172"/>
                <a:gd name="connsiteX13" fmla="*/ 129331 w 4057646"/>
                <a:gd name="connsiteY13" fmla="*/ 619457 h 2519172"/>
                <a:gd name="connsiteX14" fmla="*/ 143087 w 4057646"/>
                <a:gd name="connsiteY14" fmla="*/ 707737 h 2519172"/>
                <a:gd name="connsiteX15" fmla="*/ 249760 w 4057646"/>
                <a:gd name="connsiteY15" fmla="*/ 1046659 h 2519172"/>
                <a:gd name="connsiteX16" fmla="*/ 416315 w 4057646"/>
                <a:gd name="connsiteY16" fmla="*/ 1357111 h 2519172"/>
                <a:gd name="connsiteX17" fmla="*/ 439783 w 4057646"/>
                <a:gd name="connsiteY17" fmla="*/ 1394189 h 2519172"/>
                <a:gd name="connsiteX18" fmla="*/ 464795 w 4057646"/>
                <a:gd name="connsiteY18" fmla="*/ 1430237 h 2519172"/>
                <a:gd name="connsiteX19" fmla="*/ 489440 w 4057646"/>
                <a:gd name="connsiteY19" fmla="*/ 1466432 h 2519172"/>
                <a:gd name="connsiteX20" fmla="*/ 515483 w 4057646"/>
                <a:gd name="connsiteY20" fmla="*/ 1501744 h 2519172"/>
                <a:gd name="connsiteX21" fmla="*/ 541084 w 4057646"/>
                <a:gd name="connsiteY21" fmla="*/ 1537350 h 2519172"/>
                <a:gd name="connsiteX22" fmla="*/ 568083 w 4057646"/>
                <a:gd name="connsiteY22" fmla="*/ 1571926 h 2519172"/>
                <a:gd name="connsiteX23" fmla="*/ 594935 w 4057646"/>
                <a:gd name="connsiteY23" fmla="*/ 1606650 h 2519172"/>
                <a:gd name="connsiteX24" fmla="*/ 623258 w 4057646"/>
                <a:gd name="connsiteY24" fmla="*/ 1640270 h 2519172"/>
                <a:gd name="connsiteX25" fmla="*/ 651802 w 4057646"/>
                <a:gd name="connsiteY25" fmla="*/ 1673669 h 2519172"/>
                <a:gd name="connsiteX26" fmla="*/ 681890 w 4057646"/>
                <a:gd name="connsiteY26" fmla="*/ 1705818 h 2519172"/>
                <a:gd name="connsiteX27" fmla="*/ 712421 w 4057646"/>
                <a:gd name="connsiteY27" fmla="*/ 1737525 h 2519172"/>
                <a:gd name="connsiteX28" fmla="*/ 720072 w 4057646"/>
                <a:gd name="connsiteY28" fmla="*/ 1745470 h 2519172"/>
                <a:gd name="connsiteX29" fmla="*/ 728090 w 4057646"/>
                <a:gd name="connsiteY29" fmla="*/ 1752974 h 2519172"/>
                <a:gd name="connsiteX30" fmla="*/ 744128 w 4057646"/>
                <a:gd name="connsiteY30" fmla="*/ 1768056 h 2519172"/>
                <a:gd name="connsiteX31" fmla="*/ 776277 w 4057646"/>
                <a:gd name="connsiteY31" fmla="*/ 1798218 h 2519172"/>
                <a:gd name="connsiteX32" fmla="*/ 784295 w 4057646"/>
                <a:gd name="connsiteY32" fmla="*/ 1805795 h 2519172"/>
                <a:gd name="connsiteX33" fmla="*/ 792682 w 4057646"/>
                <a:gd name="connsiteY33" fmla="*/ 1812931 h 2519172"/>
                <a:gd name="connsiteX34" fmla="*/ 809382 w 4057646"/>
                <a:gd name="connsiteY34" fmla="*/ 1827277 h 2519172"/>
                <a:gd name="connsiteX35" fmla="*/ 877137 w 4057646"/>
                <a:gd name="connsiteY35" fmla="*/ 1883776 h 2519172"/>
                <a:gd name="connsiteX36" fmla="*/ 1174126 w 4057646"/>
                <a:gd name="connsiteY36" fmla="*/ 2074755 h 2519172"/>
                <a:gd name="connsiteX37" fmla="*/ 1505765 w 4057646"/>
                <a:gd name="connsiteY37" fmla="*/ 2195920 h 2519172"/>
                <a:gd name="connsiteX38" fmla="*/ 1548801 w 4057646"/>
                <a:gd name="connsiteY38" fmla="*/ 2205557 h 2519172"/>
                <a:gd name="connsiteX39" fmla="*/ 1591985 w 4057646"/>
                <a:gd name="connsiteY39" fmla="*/ 2214385 h 2519172"/>
                <a:gd name="connsiteX40" fmla="*/ 1635463 w 4057646"/>
                <a:gd name="connsiteY40" fmla="*/ 2221448 h 2519172"/>
                <a:gd name="connsiteX41" fmla="*/ 1657165 w 4057646"/>
                <a:gd name="connsiteY41" fmla="*/ 2224978 h 2519172"/>
                <a:gd name="connsiteX42" fmla="*/ 1678941 w 4057646"/>
                <a:gd name="connsiteY42" fmla="*/ 2228068 h 2519172"/>
                <a:gd name="connsiteX43" fmla="*/ 1766264 w 4057646"/>
                <a:gd name="connsiteY43" fmla="*/ 2237412 h 2519172"/>
                <a:gd name="connsiteX44" fmla="*/ 1853735 w 4057646"/>
                <a:gd name="connsiteY44" fmla="*/ 2242414 h 2519172"/>
                <a:gd name="connsiteX45" fmla="*/ 1941133 w 4057646"/>
                <a:gd name="connsiteY45" fmla="*/ 2243444 h 2519172"/>
                <a:gd name="connsiteX46" fmla="*/ 1984758 w 4057646"/>
                <a:gd name="connsiteY46" fmla="*/ 2242120 h 2519172"/>
                <a:gd name="connsiteX47" fmla="*/ 2028236 w 4057646"/>
                <a:gd name="connsiteY47" fmla="*/ 2240795 h 2519172"/>
                <a:gd name="connsiteX48" fmla="*/ 2072155 w 4057646"/>
                <a:gd name="connsiteY48" fmla="*/ 2238368 h 2519172"/>
                <a:gd name="connsiteX49" fmla="*/ 2116222 w 4057646"/>
                <a:gd name="connsiteY49" fmla="*/ 2235425 h 2519172"/>
                <a:gd name="connsiteX50" fmla="*/ 2138218 w 4057646"/>
                <a:gd name="connsiteY50" fmla="*/ 2234175 h 2519172"/>
                <a:gd name="connsiteX51" fmla="*/ 2160068 w 4057646"/>
                <a:gd name="connsiteY51" fmla="*/ 2232041 h 2519172"/>
                <a:gd name="connsiteX52" fmla="*/ 2203693 w 4057646"/>
                <a:gd name="connsiteY52" fmla="*/ 2227922 h 2519172"/>
                <a:gd name="connsiteX53" fmla="*/ 2543792 w 4057646"/>
                <a:gd name="connsiteY53" fmla="*/ 2171717 h 2519172"/>
                <a:gd name="connsiteX54" fmla="*/ 2865426 w 4057646"/>
                <a:gd name="connsiteY54" fmla="*/ 2063426 h 2519172"/>
                <a:gd name="connsiteX55" fmla="*/ 2942303 w 4057646"/>
                <a:gd name="connsiteY55" fmla="*/ 2026275 h 2519172"/>
                <a:gd name="connsiteX56" fmla="*/ 3017341 w 4057646"/>
                <a:gd name="connsiteY56" fmla="*/ 1984636 h 2519172"/>
                <a:gd name="connsiteX57" fmla="*/ 3053903 w 4057646"/>
                <a:gd name="connsiteY57" fmla="*/ 1961830 h 2519172"/>
                <a:gd name="connsiteX58" fmla="*/ 3072221 w 4057646"/>
                <a:gd name="connsiteY58" fmla="*/ 1950354 h 2519172"/>
                <a:gd name="connsiteX59" fmla="*/ 3081344 w 4057646"/>
                <a:gd name="connsiteY59" fmla="*/ 1944616 h 2519172"/>
                <a:gd name="connsiteX60" fmla="*/ 3090172 w 4057646"/>
                <a:gd name="connsiteY60" fmla="*/ 1938363 h 2519172"/>
                <a:gd name="connsiteX61" fmla="*/ 3125705 w 4057646"/>
                <a:gd name="connsiteY61" fmla="*/ 1913497 h 2519172"/>
                <a:gd name="connsiteX62" fmla="*/ 3160796 w 4057646"/>
                <a:gd name="connsiteY62" fmla="*/ 1887822 h 2519172"/>
                <a:gd name="connsiteX63" fmla="*/ 3195005 w 4057646"/>
                <a:gd name="connsiteY63" fmla="*/ 1860750 h 2519172"/>
                <a:gd name="connsiteX64" fmla="*/ 3228625 w 4057646"/>
                <a:gd name="connsiteY64" fmla="*/ 1832868 h 2519172"/>
                <a:gd name="connsiteX65" fmla="*/ 3261435 w 4057646"/>
                <a:gd name="connsiteY65" fmla="*/ 1803809 h 2519172"/>
                <a:gd name="connsiteX66" fmla="*/ 3293511 w 4057646"/>
                <a:gd name="connsiteY66" fmla="*/ 1774088 h 2519172"/>
                <a:gd name="connsiteX67" fmla="*/ 3408422 w 4057646"/>
                <a:gd name="connsiteY67" fmla="*/ 1648141 h 2519172"/>
                <a:gd name="connsiteX68" fmla="*/ 3493024 w 4057646"/>
                <a:gd name="connsiteY68" fmla="*/ 1510792 h 2519172"/>
                <a:gd name="connsiteX69" fmla="*/ 3509134 w 4057646"/>
                <a:gd name="connsiteY69" fmla="*/ 1473935 h 2519172"/>
                <a:gd name="connsiteX70" fmla="*/ 3522965 w 4057646"/>
                <a:gd name="connsiteY70" fmla="*/ 1435092 h 2519172"/>
                <a:gd name="connsiteX71" fmla="*/ 3535619 w 4057646"/>
                <a:gd name="connsiteY71" fmla="*/ 1394851 h 2519172"/>
                <a:gd name="connsiteX72" fmla="*/ 3547463 w 4057646"/>
                <a:gd name="connsiteY72" fmla="*/ 1353433 h 2519172"/>
                <a:gd name="connsiteX73" fmla="*/ 3634713 w 4057646"/>
                <a:gd name="connsiteY73" fmla="*/ 995016 h 2519172"/>
                <a:gd name="connsiteX74" fmla="*/ 3749698 w 4057646"/>
                <a:gd name="connsiteY74" fmla="*/ 634906 h 2519172"/>
                <a:gd name="connsiteX75" fmla="*/ 3809287 w 4057646"/>
                <a:gd name="connsiteY75" fmla="*/ 317171 h 2519172"/>
                <a:gd name="connsiteX76" fmla="*/ 3797967 w 4057646"/>
                <a:gd name="connsiteY76" fmla="*/ 153596 h 2519172"/>
                <a:gd name="connsiteX77" fmla="*/ 3762954 w 4057646"/>
                <a:gd name="connsiteY77" fmla="*/ 0 h 2519172"/>
                <a:gd name="connsiteX78" fmla="*/ 4012007 w 4057646"/>
                <a:gd name="connsiteY78" fmla="*/ 0 h 2519172"/>
                <a:gd name="connsiteX79" fmla="*/ 4016752 w 4057646"/>
                <a:gd name="connsiteY79" fmla="*/ 15860 h 2519172"/>
                <a:gd name="connsiteX80" fmla="*/ 4057575 w 4057646"/>
                <a:gd name="connsiteY80" fmla="*/ 317613 h 2519172"/>
                <a:gd name="connsiteX81" fmla="*/ 4040434 w 4057646"/>
                <a:gd name="connsiteY81" fmla="*/ 522496 h 2519172"/>
                <a:gd name="connsiteX82" fmla="*/ 3986215 w 4057646"/>
                <a:gd name="connsiteY82" fmla="*/ 721053 h 2519172"/>
                <a:gd name="connsiteX83" fmla="*/ 3869244 w 4057646"/>
                <a:gd name="connsiteY83" fmla="*/ 1060858 h 2519172"/>
                <a:gd name="connsiteX84" fmla="*/ 3843201 w 4057646"/>
                <a:gd name="connsiteY84" fmla="*/ 1147078 h 2519172"/>
                <a:gd name="connsiteX85" fmla="*/ 3818041 w 4057646"/>
                <a:gd name="connsiteY85" fmla="*/ 1234402 h 2519172"/>
                <a:gd name="connsiteX86" fmla="*/ 3793029 w 4057646"/>
                <a:gd name="connsiteY86" fmla="*/ 1323418 h 2519172"/>
                <a:gd name="connsiteX87" fmla="*/ 3780228 w 4057646"/>
                <a:gd name="connsiteY87" fmla="*/ 1368588 h 2519172"/>
                <a:gd name="connsiteX88" fmla="*/ 3766397 w 4057646"/>
                <a:gd name="connsiteY88" fmla="*/ 1414714 h 2519172"/>
                <a:gd name="connsiteX89" fmla="*/ 3751464 w 4057646"/>
                <a:gd name="connsiteY89" fmla="*/ 1461429 h 2519172"/>
                <a:gd name="connsiteX90" fmla="*/ 3734985 w 4057646"/>
                <a:gd name="connsiteY90" fmla="*/ 1508659 h 2519172"/>
                <a:gd name="connsiteX91" fmla="*/ 3716519 w 4057646"/>
                <a:gd name="connsiteY91" fmla="*/ 1556183 h 2519172"/>
                <a:gd name="connsiteX92" fmla="*/ 3694891 w 4057646"/>
                <a:gd name="connsiteY92" fmla="*/ 1603487 h 2519172"/>
                <a:gd name="connsiteX93" fmla="*/ 3586086 w 4057646"/>
                <a:gd name="connsiteY93" fmla="*/ 1780121 h 2519172"/>
                <a:gd name="connsiteX94" fmla="*/ 3455651 w 4057646"/>
                <a:gd name="connsiteY94" fmla="*/ 1931300 h 2519172"/>
                <a:gd name="connsiteX95" fmla="*/ 3421370 w 4057646"/>
                <a:gd name="connsiteY95" fmla="*/ 1966244 h 2519172"/>
                <a:gd name="connsiteX96" fmla="*/ 3386719 w 4057646"/>
                <a:gd name="connsiteY96" fmla="*/ 2000821 h 2519172"/>
                <a:gd name="connsiteX97" fmla="*/ 3351040 w 4057646"/>
                <a:gd name="connsiteY97" fmla="*/ 2034587 h 2519172"/>
                <a:gd name="connsiteX98" fmla="*/ 3314918 w 4057646"/>
                <a:gd name="connsiteY98" fmla="*/ 2068060 h 2519172"/>
                <a:gd name="connsiteX99" fmla="*/ 3277767 w 4057646"/>
                <a:gd name="connsiteY99" fmla="*/ 2100577 h 2519172"/>
                <a:gd name="connsiteX100" fmla="*/ 3240028 w 4057646"/>
                <a:gd name="connsiteY100" fmla="*/ 2132726 h 2519172"/>
                <a:gd name="connsiteX101" fmla="*/ 3230537 w 4057646"/>
                <a:gd name="connsiteY101" fmla="*/ 2140744 h 2519172"/>
                <a:gd name="connsiteX102" fmla="*/ 3220679 w 4057646"/>
                <a:gd name="connsiteY102" fmla="*/ 2148395 h 2519172"/>
                <a:gd name="connsiteX103" fmla="*/ 3200964 w 4057646"/>
                <a:gd name="connsiteY103" fmla="*/ 2163624 h 2519172"/>
                <a:gd name="connsiteX104" fmla="*/ 3161458 w 4057646"/>
                <a:gd name="connsiteY104" fmla="*/ 2194154 h 2519172"/>
                <a:gd name="connsiteX105" fmla="*/ 3079358 w 4057646"/>
                <a:gd name="connsiteY105" fmla="*/ 2251831 h 2519172"/>
                <a:gd name="connsiteX106" fmla="*/ 2993505 w 4057646"/>
                <a:gd name="connsiteY106" fmla="*/ 2304725 h 2519172"/>
                <a:gd name="connsiteX107" fmla="*/ 2619639 w 4057646"/>
                <a:gd name="connsiteY107" fmla="*/ 2459216 h 2519172"/>
                <a:gd name="connsiteX108" fmla="*/ 2223555 w 4057646"/>
                <a:gd name="connsiteY108" fmla="*/ 2517333 h 2519172"/>
                <a:gd name="connsiteX109" fmla="*/ 2174045 w 4057646"/>
                <a:gd name="connsiteY109" fmla="*/ 2518657 h 2519172"/>
                <a:gd name="connsiteX110" fmla="*/ 2149327 w 4057646"/>
                <a:gd name="connsiteY110" fmla="*/ 2519172 h 2519172"/>
                <a:gd name="connsiteX111" fmla="*/ 2124681 w 4057646"/>
                <a:gd name="connsiteY111" fmla="*/ 2518804 h 2519172"/>
                <a:gd name="connsiteX112" fmla="*/ 2075466 w 4057646"/>
                <a:gd name="connsiteY112" fmla="*/ 2517627 h 2519172"/>
                <a:gd name="connsiteX113" fmla="*/ 2026102 w 4057646"/>
                <a:gd name="connsiteY113" fmla="*/ 2515494 h 2519172"/>
                <a:gd name="connsiteX114" fmla="*/ 1926714 w 4057646"/>
                <a:gd name="connsiteY114" fmla="*/ 2507401 h 2519172"/>
                <a:gd name="connsiteX115" fmla="*/ 1827987 w 4057646"/>
                <a:gd name="connsiteY115" fmla="*/ 2494380 h 2519172"/>
                <a:gd name="connsiteX116" fmla="*/ 1730290 w 4057646"/>
                <a:gd name="connsiteY116" fmla="*/ 2476356 h 2519172"/>
                <a:gd name="connsiteX117" fmla="*/ 1633771 w 4057646"/>
                <a:gd name="connsiteY117" fmla="*/ 2454066 h 2519172"/>
                <a:gd name="connsiteX118" fmla="*/ 1538649 w 4057646"/>
                <a:gd name="connsiteY118" fmla="*/ 2427581 h 2519172"/>
                <a:gd name="connsiteX119" fmla="*/ 1491640 w 4057646"/>
                <a:gd name="connsiteY119" fmla="*/ 2412795 h 2519172"/>
                <a:gd name="connsiteX120" fmla="*/ 1444925 w 4057646"/>
                <a:gd name="connsiteY120" fmla="*/ 2397493 h 2519172"/>
                <a:gd name="connsiteX121" fmla="*/ 1085919 w 4057646"/>
                <a:gd name="connsiteY121" fmla="*/ 2242414 h 2519172"/>
                <a:gd name="connsiteX122" fmla="*/ 756928 w 4057646"/>
                <a:gd name="connsiteY122" fmla="*/ 2034441 h 2519172"/>
                <a:gd name="connsiteX123" fmla="*/ 680934 w 4057646"/>
                <a:gd name="connsiteY123" fmla="*/ 1973601 h 2519172"/>
                <a:gd name="connsiteX124" fmla="*/ 608103 w 4057646"/>
                <a:gd name="connsiteY124" fmla="*/ 1909083 h 2519172"/>
                <a:gd name="connsiteX125" fmla="*/ 590226 w 4057646"/>
                <a:gd name="connsiteY125" fmla="*/ 1892604 h 2519172"/>
                <a:gd name="connsiteX126" fmla="*/ 581251 w 4057646"/>
                <a:gd name="connsiteY126" fmla="*/ 1884364 h 2519172"/>
                <a:gd name="connsiteX127" fmla="*/ 572644 w 4057646"/>
                <a:gd name="connsiteY127" fmla="*/ 1875757 h 2519172"/>
                <a:gd name="connsiteX128" fmla="*/ 538362 w 4057646"/>
                <a:gd name="connsiteY128" fmla="*/ 1841254 h 2519172"/>
                <a:gd name="connsiteX129" fmla="*/ 504153 w 4057646"/>
                <a:gd name="connsiteY129" fmla="*/ 1806605 h 2519172"/>
                <a:gd name="connsiteX130" fmla="*/ 471195 w 4057646"/>
                <a:gd name="connsiteY130" fmla="*/ 1770851 h 2519172"/>
                <a:gd name="connsiteX131" fmla="*/ 438385 w 4057646"/>
                <a:gd name="connsiteY131" fmla="*/ 1734877 h 2519172"/>
                <a:gd name="connsiteX132" fmla="*/ 407192 w 4057646"/>
                <a:gd name="connsiteY132" fmla="*/ 1697505 h 2519172"/>
                <a:gd name="connsiteX133" fmla="*/ 376294 w 4057646"/>
                <a:gd name="connsiteY133" fmla="*/ 1659912 h 2519172"/>
                <a:gd name="connsiteX134" fmla="*/ 347456 w 4057646"/>
                <a:gd name="connsiteY134" fmla="*/ 1620775 h 2519172"/>
                <a:gd name="connsiteX135" fmla="*/ 318986 w 4057646"/>
                <a:gd name="connsiteY135" fmla="*/ 1581343 h 2519172"/>
                <a:gd name="connsiteX136" fmla="*/ 292869 w 4057646"/>
                <a:gd name="connsiteY136" fmla="*/ 1540293 h 2519172"/>
                <a:gd name="connsiteX137" fmla="*/ 267121 w 4057646"/>
                <a:gd name="connsiteY137" fmla="*/ 1499095 h 2519172"/>
                <a:gd name="connsiteX138" fmla="*/ 243432 w 4057646"/>
                <a:gd name="connsiteY138" fmla="*/ 1456721 h 2519172"/>
                <a:gd name="connsiteX139" fmla="*/ 96152 w 4057646"/>
                <a:gd name="connsiteY139" fmla="*/ 1100216 h 2519172"/>
                <a:gd name="connsiteX140" fmla="*/ 21261 w 4057646"/>
                <a:gd name="connsiteY140" fmla="*/ 725908 h 2519172"/>
                <a:gd name="connsiteX141" fmla="*/ 11256 w 4057646"/>
                <a:gd name="connsiteY141" fmla="*/ 631522 h 2519172"/>
                <a:gd name="connsiteX142" fmla="*/ 4635 w 4057646"/>
                <a:gd name="connsiteY142" fmla="*/ 536989 h 2519172"/>
                <a:gd name="connsiteX143" fmla="*/ 3752 w 4057646"/>
                <a:gd name="connsiteY143" fmla="*/ 525145 h 2519172"/>
                <a:gd name="connsiteX144" fmla="*/ 3385 w 4057646"/>
                <a:gd name="connsiteY144" fmla="*/ 513301 h 2519172"/>
                <a:gd name="connsiteX145" fmla="*/ 2649 w 4057646"/>
                <a:gd name="connsiteY145" fmla="*/ 489612 h 2519172"/>
                <a:gd name="connsiteX146" fmla="*/ 883 w 4057646"/>
                <a:gd name="connsiteY146" fmla="*/ 442235 h 2519172"/>
                <a:gd name="connsiteX147" fmla="*/ 0 w 4057646"/>
                <a:gd name="connsiteY147" fmla="*/ 418473 h 2519172"/>
                <a:gd name="connsiteX148" fmla="*/ 73 w 4057646"/>
                <a:gd name="connsiteY148" fmla="*/ 394196 h 2519172"/>
                <a:gd name="connsiteX149" fmla="*/ 0 w 4057646"/>
                <a:gd name="connsiteY149" fmla="*/ 369919 h 2519172"/>
                <a:gd name="connsiteX150" fmla="*/ 1031 w 4057646"/>
                <a:gd name="connsiteY150" fmla="*/ 345568 h 2519172"/>
                <a:gd name="connsiteX151" fmla="*/ 24572 w 4057646"/>
                <a:gd name="connsiteY151" fmla="*/ 150101 h 2519172"/>
                <a:gd name="connsiteX152" fmla="*/ 49364 w 4057646"/>
                <a:gd name="connsiteY152" fmla="*/ 53214 h 251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4057646" h="2519172">
                  <a:moveTo>
                    <a:pt x="68048" y="0"/>
                  </a:moveTo>
                  <a:lnTo>
                    <a:pt x="263673" y="0"/>
                  </a:lnTo>
                  <a:lnTo>
                    <a:pt x="236664" y="35779"/>
                  </a:lnTo>
                  <a:cubicBezTo>
                    <a:pt x="205178" y="82494"/>
                    <a:pt x="179430" y="133108"/>
                    <a:pt x="160449" y="186590"/>
                  </a:cubicBezTo>
                  <a:cubicBezTo>
                    <a:pt x="141396" y="240073"/>
                    <a:pt x="129110" y="296352"/>
                    <a:pt x="123371" y="353808"/>
                  </a:cubicBezTo>
                  <a:lnTo>
                    <a:pt x="121238" y="375363"/>
                  </a:lnTo>
                  <a:lnTo>
                    <a:pt x="120135" y="397065"/>
                  </a:lnTo>
                  <a:lnTo>
                    <a:pt x="119178" y="418840"/>
                  </a:lnTo>
                  <a:cubicBezTo>
                    <a:pt x="119032" y="426197"/>
                    <a:pt x="119178" y="433701"/>
                    <a:pt x="119252" y="441132"/>
                  </a:cubicBezTo>
                  <a:lnTo>
                    <a:pt x="119840" y="485786"/>
                  </a:lnTo>
                  <a:lnTo>
                    <a:pt x="120282" y="508151"/>
                  </a:lnTo>
                  <a:lnTo>
                    <a:pt x="120502" y="519333"/>
                  </a:lnTo>
                  <a:lnTo>
                    <a:pt x="121386" y="530442"/>
                  </a:lnTo>
                  <a:cubicBezTo>
                    <a:pt x="123740" y="560163"/>
                    <a:pt x="126167" y="589884"/>
                    <a:pt x="129331" y="619457"/>
                  </a:cubicBezTo>
                  <a:cubicBezTo>
                    <a:pt x="133597" y="648958"/>
                    <a:pt x="138306" y="678385"/>
                    <a:pt x="143087" y="707737"/>
                  </a:cubicBezTo>
                  <a:cubicBezTo>
                    <a:pt x="165084" y="824855"/>
                    <a:pt x="202823" y="938369"/>
                    <a:pt x="249760" y="1046659"/>
                  </a:cubicBezTo>
                  <a:cubicBezTo>
                    <a:pt x="296842" y="1155097"/>
                    <a:pt x="353562" y="1258311"/>
                    <a:pt x="416315" y="1357111"/>
                  </a:cubicBezTo>
                  <a:cubicBezTo>
                    <a:pt x="424186" y="1369470"/>
                    <a:pt x="431763" y="1381977"/>
                    <a:pt x="439783" y="1394189"/>
                  </a:cubicBezTo>
                  <a:cubicBezTo>
                    <a:pt x="448169" y="1406180"/>
                    <a:pt x="456629" y="1418172"/>
                    <a:pt x="464795" y="1430237"/>
                  </a:cubicBezTo>
                  <a:lnTo>
                    <a:pt x="489440" y="1466432"/>
                  </a:lnTo>
                  <a:lnTo>
                    <a:pt x="515483" y="1501744"/>
                  </a:lnTo>
                  <a:cubicBezTo>
                    <a:pt x="524163" y="1513515"/>
                    <a:pt x="532550" y="1525505"/>
                    <a:pt x="541084" y="1537350"/>
                  </a:cubicBezTo>
                  <a:lnTo>
                    <a:pt x="568083" y="1571926"/>
                  </a:lnTo>
                  <a:lnTo>
                    <a:pt x="594935" y="1606650"/>
                  </a:lnTo>
                  <a:cubicBezTo>
                    <a:pt x="604057" y="1618126"/>
                    <a:pt x="613841" y="1629014"/>
                    <a:pt x="623258" y="1640270"/>
                  </a:cubicBezTo>
                  <a:lnTo>
                    <a:pt x="651802" y="1673669"/>
                  </a:lnTo>
                  <a:cubicBezTo>
                    <a:pt x="661366" y="1684778"/>
                    <a:pt x="671812" y="1695077"/>
                    <a:pt x="681890" y="1705818"/>
                  </a:cubicBezTo>
                  <a:lnTo>
                    <a:pt x="712421" y="1737525"/>
                  </a:lnTo>
                  <a:lnTo>
                    <a:pt x="720072" y="1745470"/>
                  </a:lnTo>
                  <a:lnTo>
                    <a:pt x="728090" y="1752974"/>
                  </a:lnTo>
                  <a:lnTo>
                    <a:pt x="744128" y="1768056"/>
                  </a:lnTo>
                  <a:lnTo>
                    <a:pt x="776277" y="1798218"/>
                  </a:lnTo>
                  <a:lnTo>
                    <a:pt x="784295" y="1805795"/>
                  </a:lnTo>
                  <a:lnTo>
                    <a:pt x="792682" y="1812931"/>
                  </a:lnTo>
                  <a:lnTo>
                    <a:pt x="809382" y="1827277"/>
                  </a:lnTo>
                  <a:cubicBezTo>
                    <a:pt x="831672" y="1846404"/>
                    <a:pt x="853595" y="1866047"/>
                    <a:pt x="877137" y="1883776"/>
                  </a:cubicBezTo>
                  <a:cubicBezTo>
                    <a:pt x="969169" y="1957122"/>
                    <a:pt x="1068337" y="2022302"/>
                    <a:pt x="1174126" y="2074755"/>
                  </a:cubicBezTo>
                  <a:cubicBezTo>
                    <a:pt x="1279841" y="2127356"/>
                    <a:pt x="1391368" y="2168185"/>
                    <a:pt x="1505765" y="2195920"/>
                  </a:cubicBezTo>
                  <a:lnTo>
                    <a:pt x="1548801" y="2205557"/>
                  </a:lnTo>
                  <a:cubicBezTo>
                    <a:pt x="1563220" y="2208573"/>
                    <a:pt x="1577345" y="2212325"/>
                    <a:pt x="1591985" y="2214385"/>
                  </a:cubicBezTo>
                  <a:lnTo>
                    <a:pt x="1635463" y="2221448"/>
                  </a:lnTo>
                  <a:lnTo>
                    <a:pt x="1657165" y="2224978"/>
                  </a:lnTo>
                  <a:cubicBezTo>
                    <a:pt x="1664375" y="2226156"/>
                    <a:pt x="1671584" y="2227406"/>
                    <a:pt x="1678941" y="2228068"/>
                  </a:cubicBezTo>
                  <a:cubicBezTo>
                    <a:pt x="1708147" y="2231159"/>
                    <a:pt x="1737206" y="2234763"/>
                    <a:pt x="1766264" y="2237412"/>
                  </a:cubicBezTo>
                  <a:lnTo>
                    <a:pt x="1853735" y="2242414"/>
                  </a:lnTo>
                  <a:lnTo>
                    <a:pt x="1941133" y="2243444"/>
                  </a:lnTo>
                  <a:cubicBezTo>
                    <a:pt x="1955626" y="2243665"/>
                    <a:pt x="1970265" y="2242487"/>
                    <a:pt x="1984758" y="2242120"/>
                  </a:cubicBezTo>
                  <a:lnTo>
                    <a:pt x="2028236" y="2240795"/>
                  </a:lnTo>
                  <a:cubicBezTo>
                    <a:pt x="2042581" y="2240649"/>
                    <a:pt x="2057442" y="2239324"/>
                    <a:pt x="2072155" y="2238368"/>
                  </a:cubicBezTo>
                  <a:lnTo>
                    <a:pt x="2116222" y="2235425"/>
                  </a:lnTo>
                  <a:lnTo>
                    <a:pt x="2138218" y="2234175"/>
                  </a:lnTo>
                  <a:lnTo>
                    <a:pt x="2160068" y="2232041"/>
                  </a:lnTo>
                  <a:cubicBezTo>
                    <a:pt x="2174633" y="2230570"/>
                    <a:pt x="2189126" y="2229172"/>
                    <a:pt x="2203693" y="2227922"/>
                  </a:cubicBezTo>
                  <a:cubicBezTo>
                    <a:pt x="2319781" y="2216445"/>
                    <a:pt x="2433368" y="2198495"/>
                    <a:pt x="2543792" y="2171717"/>
                  </a:cubicBezTo>
                  <a:cubicBezTo>
                    <a:pt x="2654142" y="2144864"/>
                    <a:pt x="2761623" y="2109700"/>
                    <a:pt x="2865426" y="2063426"/>
                  </a:cubicBezTo>
                  <a:cubicBezTo>
                    <a:pt x="2891026" y="2051287"/>
                    <a:pt x="2916628" y="2038781"/>
                    <a:pt x="2942303" y="2026275"/>
                  </a:cubicBezTo>
                  <a:cubicBezTo>
                    <a:pt x="2967168" y="2012371"/>
                    <a:pt x="2992549" y="1999129"/>
                    <a:pt x="3017341" y="1984636"/>
                  </a:cubicBezTo>
                  <a:lnTo>
                    <a:pt x="3053903" y="1961830"/>
                  </a:lnTo>
                  <a:lnTo>
                    <a:pt x="3072221" y="1950354"/>
                  </a:lnTo>
                  <a:lnTo>
                    <a:pt x="3081344" y="1944616"/>
                  </a:lnTo>
                  <a:lnTo>
                    <a:pt x="3090172" y="1938363"/>
                  </a:lnTo>
                  <a:lnTo>
                    <a:pt x="3125705" y="1913497"/>
                  </a:lnTo>
                  <a:cubicBezTo>
                    <a:pt x="3137549" y="1905184"/>
                    <a:pt x="3149614" y="1897165"/>
                    <a:pt x="3160796" y="1887822"/>
                  </a:cubicBezTo>
                  <a:lnTo>
                    <a:pt x="3195005" y="1860750"/>
                  </a:lnTo>
                  <a:cubicBezTo>
                    <a:pt x="3206407" y="1851701"/>
                    <a:pt x="3217883" y="1842726"/>
                    <a:pt x="3228625" y="1832868"/>
                  </a:cubicBezTo>
                  <a:lnTo>
                    <a:pt x="3261435" y="1803809"/>
                  </a:lnTo>
                  <a:cubicBezTo>
                    <a:pt x="3272250" y="1794024"/>
                    <a:pt x="3283432" y="1784460"/>
                    <a:pt x="3293511" y="1774088"/>
                  </a:cubicBezTo>
                  <a:cubicBezTo>
                    <a:pt x="3335223" y="1733553"/>
                    <a:pt x="3375170" y="1691987"/>
                    <a:pt x="3408422" y="1648141"/>
                  </a:cubicBezTo>
                  <a:cubicBezTo>
                    <a:pt x="3443366" y="1604811"/>
                    <a:pt x="3470071" y="1559125"/>
                    <a:pt x="3493024" y="1510792"/>
                  </a:cubicBezTo>
                  <a:lnTo>
                    <a:pt x="3509134" y="1473935"/>
                  </a:lnTo>
                  <a:lnTo>
                    <a:pt x="3522965" y="1435092"/>
                  </a:lnTo>
                  <a:cubicBezTo>
                    <a:pt x="3527894" y="1422512"/>
                    <a:pt x="3531352" y="1408240"/>
                    <a:pt x="3535619" y="1394851"/>
                  </a:cubicBezTo>
                  <a:cubicBezTo>
                    <a:pt x="3539665" y="1381168"/>
                    <a:pt x="3543858" y="1367926"/>
                    <a:pt x="3547463" y="1353433"/>
                  </a:cubicBezTo>
                  <a:cubicBezTo>
                    <a:pt x="3576816" y="1240287"/>
                    <a:pt x="3601608" y="1116401"/>
                    <a:pt x="3634713" y="995016"/>
                  </a:cubicBezTo>
                  <a:cubicBezTo>
                    <a:pt x="3667303" y="873189"/>
                    <a:pt x="3706293" y="753054"/>
                    <a:pt x="3749698" y="634906"/>
                  </a:cubicBezTo>
                  <a:cubicBezTo>
                    <a:pt x="3787732" y="532869"/>
                    <a:pt x="3807669" y="425829"/>
                    <a:pt x="3809287" y="317171"/>
                  </a:cubicBezTo>
                  <a:cubicBezTo>
                    <a:pt x="3810170" y="262842"/>
                    <a:pt x="3806216" y="208146"/>
                    <a:pt x="3797967" y="153596"/>
                  </a:cubicBezTo>
                  <a:lnTo>
                    <a:pt x="3762954" y="0"/>
                  </a:lnTo>
                  <a:lnTo>
                    <a:pt x="4012007" y="0"/>
                  </a:lnTo>
                  <a:lnTo>
                    <a:pt x="4016752" y="15860"/>
                  </a:lnTo>
                  <a:cubicBezTo>
                    <a:pt x="4042071" y="113423"/>
                    <a:pt x="4056692" y="214877"/>
                    <a:pt x="4057575" y="317613"/>
                  </a:cubicBezTo>
                  <a:cubicBezTo>
                    <a:pt x="4058384" y="386030"/>
                    <a:pt x="4052278" y="454815"/>
                    <a:pt x="4040434" y="522496"/>
                  </a:cubicBezTo>
                  <a:cubicBezTo>
                    <a:pt x="4028369" y="590178"/>
                    <a:pt x="4009904" y="656756"/>
                    <a:pt x="3986215" y="721053"/>
                  </a:cubicBezTo>
                  <a:cubicBezTo>
                    <a:pt x="3944871" y="833758"/>
                    <a:pt x="3904704" y="946461"/>
                    <a:pt x="3869244" y="1060858"/>
                  </a:cubicBezTo>
                  <a:lnTo>
                    <a:pt x="3843201" y="1147078"/>
                  </a:lnTo>
                  <a:lnTo>
                    <a:pt x="3818041" y="1234402"/>
                  </a:lnTo>
                  <a:lnTo>
                    <a:pt x="3793029" y="1323418"/>
                  </a:lnTo>
                  <a:lnTo>
                    <a:pt x="3780228" y="1368588"/>
                  </a:lnTo>
                  <a:lnTo>
                    <a:pt x="3766397" y="1414714"/>
                  </a:lnTo>
                  <a:cubicBezTo>
                    <a:pt x="3762131" y="1429943"/>
                    <a:pt x="3756613" y="1445833"/>
                    <a:pt x="3751464" y="1461429"/>
                  </a:cubicBezTo>
                  <a:cubicBezTo>
                    <a:pt x="3746019" y="1477172"/>
                    <a:pt x="3741605" y="1492695"/>
                    <a:pt x="3734985" y="1508659"/>
                  </a:cubicBezTo>
                  <a:lnTo>
                    <a:pt x="3716519" y="1556183"/>
                  </a:lnTo>
                  <a:cubicBezTo>
                    <a:pt x="3709604" y="1572000"/>
                    <a:pt x="3702174" y="1587743"/>
                    <a:pt x="3694891" y="1603487"/>
                  </a:cubicBezTo>
                  <a:cubicBezTo>
                    <a:pt x="3664434" y="1665797"/>
                    <a:pt x="3628018" y="1726784"/>
                    <a:pt x="3586086" y="1780121"/>
                  </a:cubicBezTo>
                  <a:cubicBezTo>
                    <a:pt x="3545329" y="1835001"/>
                    <a:pt x="3500454" y="1883629"/>
                    <a:pt x="3455651" y="1931300"/>
                  </a:cubicBezTo>
                  <a:cubicBezTo>
                    <a:pt x="3444690" y="1943586"/>
                    <a:pt x="3432919" y="1954768"/>
                    <a:pt x="3421370" y="1966244"/>
                  </a:cubicBezTo>
                  <a:lnTo>
                    <a:pt x="3386719" y="2000821"/>
                  </a:lnTo>
                  <a:cubicBezTo>
                    <a:pt x="3375390" y="2012592"/>
                    <a:pt x="3363105" y="2023406"/>
                    <a:pt x="3351040" y="2034587"/>
                  </a:cubicBezTo>
                  <a:lnTo>
                    <a:pt x="3314918" y="2068060"/>
                  </a:lnTo>
                  <a:cubicBezTo>
                    <a:pt x="3303074" y="2079390"/>
                    <a:pt x="3290200" y="2089836"/>
                    <a:pt x="3277767" y="2100577"/>
                  </a:cubicBezTo>
                  <a:lnTo>
                    <a:pt x="3240028" y="2132726"/>
                  </a:lnTo>
                  <a:lnTo>
                    <a:pt x="3230537" y="2140744"/>
                  </a:lnTo>
                  <a:lnTo>
                    <a:pt x="3220679" y="2148395"/>
                  </a:lnTo>
                  <a:lnTo>
                    <a:pt x="3200964" y="2163624"/>
                  </a:lnTo>
                  <a:lnTo>
                    <a:pt x="3161458" y="2194154"/>
                  </a:lnTo>
                  <a:cubicBezTo>
                    <a:pt x="3134680" y="2213944"/>
                    <a:pt x="3106798" y="2232556"/>
                    <a:pt x="3079358" y="2251831"/>
                  </a:cubicBezTo>
                  <a:cubicBezTo>
                    <a:pt x="3051034" y="2269708"/>
                    <a:pt x="3022343" y="2287363"/>
                    <a:pt x="2993505" y="2304725"/>
                  </a:cubicBezTo>
                  <a:cubicBezTo>
                    <a:pt x="2876755" y="2372112"/>
                    <a:pt x="2750073" y="2424491"/>
                    <a:pt x="2619639" y="2459216"/>
                  </a:cubicBezTo>
                  <a:cubicBezTo>
                    <a:pt x="2489205" y="2494086"/>
                    <a:pt x="2355608" y="2512330"/>
                    <a:pt x="2223555" y="2517333"/>
                  </a:cubicBezTo>
                  <a:lnTo>
                    <a:pt x="2174045" y="2518657"/>
                  </a:lnTo>
                  <a:lnTo>
                    <a:pt x="2149327" y="2519172"/>
                  </a:lnTo>
                  <a:lnTo>
                    <a:pt x="2124681" y="2518804"/>
                  </a:lnTo>
                  <a:lnTo>
                    <a:pt x="2075466" y="2517627"/>
                  </a:lnTo>
                  <a:cubicBezTo>
                    <a:pt x="2059060" y="2517186"/>
                    <a:pt x="2042802" y="2517039"/>
                    <a:pt x="2026102" y="2515494"/>
                  </a:cubicBezTo>
                  <a:cubicBezTo>
                    <a:pt x="1992850" y="2512992"/>
                    <a:pt x="1959745" y="2511006"/>
                    <a:pt x="1926714" y="2507401"/>
                  </a:cubicBezTo>
                  <a:lnTo>
                    <a:pt x="1827987" y="2494380"/>
                  </a:lnTo>
                  <a:lnTo>
                    <a:pt x="1730290" y="2476356"/>
                  </a:lnTo>
                  <a:cubicBezTo>
                    <a:pt x="1697994" y="2469146"/>
                    <a:pt x="1665846" y="2461422"/>
                    <a:pt x="1633771" y="2454066"/>
                  </a:cubicBezTo>
                  <a:cubicBezTo>
                    <a:pt x="1601843" y="2446047"/>
                    <a:pt x="1570282" y="2436263"/>
                    <a:pt x="1538649" y="2427581"/>
                  </a:cubicBezTo>
                  <a:cubicBezTo>
                    <a:pt x="1522759" y="2423535"/>
                    <a:pt x="1507309" y="2417797"/>
                    <a:pt x="1491640" y="2412795"/>
                  </a:cubicBezTo>
                  <a:lnTo>
                    <a:pt x="1444925" y="2397493"/>
                  </a:lnTo>
                  <a:cubicBezTo>
                    <a:pt x="1320965" y="2354971"/>
                    <a:pt x="1200904" y="2303106"/>
                    <a:pt x="1085919" y="2242414"/>
                  </a:cubicBezTo>
                  <a:cubicBezTo>
                    <a:pt x="971008" y="2181648"/>
                    <a:pt x="860290" y="2113010"/>
                    <a:pt x="756928" y="2034441"/>
                  </a:cubicBezTo>
                  <a:cubicBezTo>
                    <a:pt x="730592" y="2015461"/>
                    <a:pt x="705947" y="1994274"/>
                    <a:pt x="680934" y="1973601"/>
                  </a:cubicBezTo>
                  <a:cubicBezTo>
                    <a:pt x="655480" y="1953370"/>
                    <a:pt x="632012" y="1931006"/>
                    <a:pt x="608103" y="1909083"/>
                  </a:cubicBezTo>
                  <a:lnTo>
                    <a:pt x="590226" y="1892604"/>
                  </a:lnTo>
                  <a:lnTo>
                    <a:pt x="581251" y="1884364"/>
                  </a:lnTo>
                  <a:lnTo>
                    <a:pt x="572644" y="1875757"/>
                  </a:lnTo>
                  <a:lnTo>
                    <a:pt x="538362" y="1841254"/>
                  </a:lnTo>
                  <a:cubicBezTo>
                    <a:pt x="527032" y="1829631"/>
                    <a:pt x="515115" y="1818670"/>
                    <a:pt x="504153" y="1806605"/>
                  </a:cubicBezTo>
                  <a:lnTo>
                    <a:pt x="471195" y="1770851"/>
                  </a:lnTo>
                  <a:cubicBezTo>
                    <a:pt x="460307" y="1758860"/>
                    <a:pt x="448978" y="1747163"/>
                    <a:pt x="438385" y="1734877"/>
                  </a:cubicBezTo>
                  <a:lnTo>
                    <a:pt x="407192" y="1697505"/>
                  </a:lnTo>
                  <a:cubicBezTo>
                    <a:pt x="396893" y="1684999"/>
                    <a:pt x="386299" y="1672640"/>
                    <a:pt x="376294" y="1659912"/>
                  </a:cubicBezTo>
                  <a:lnTo>
                    <a:pt x="347456" y="1620775"/>
                  </a:lnTo>
                  <a:lnTo>
                    <a:pt x="318986" y="1581343"/>
                  </a:lnTo>
                  <a:lnTo>
                    <a:pt x="292869" y="1540293"/>
                  </a:lnTo>
                  <a:cubicBezTo>
                    <a:pt x="284115" y="1526682"/>
                    <a:pt x="275655" y="1512852"/>
                    <a:pt x="267121" y="1499095"/>
                  </a:cubicBezTo>
                  <a:cubicBezTo>
                    <a:pt x="258955" y="1485117"/>
                    <a:pt x="251304" y="1470845"/>
                    <a:pt x="243432" y="1456721"/>
                  </a:cubicBezTo>
                  <a:cubicBezTo>
                    <a:pt x="180607" y="1343575"/>
                    <a:pt x="132053" y="1223220"/>
                    <a:pt x="96152" y="1100216"/>
                  </a:cubicBezTo>
                  <a:cubicBezTo>
                    <a:pt x="60031" y="977139"/>
                    <a:pt x="37004" y="851560"/>
                    <a:pt x="21261" y="725908"/>
                  </a:cubicBezTo>
                  <a:cubicBezTo>
                    <a:pt x="18171" y="694348"/>
                    <a:pt x="14934" y="662935"/>
                    <a:pt x="11256" y="631522"/>
                  </a:cubicBezTo>
                  <a:cubicBezTo>
                    <a:pt x="9122" y="599962"/>
                    <a:pt x="7136" y="568475"/>
                    <a:pt x="4635" y="536989"/>
                  </a:cubicBezTo>
                  <a:lnTo>
                    <a:pt x="3752" y="525145"/>
                  </a:lnTo>
                  <a:lnTo>
                    <a:pt x="3385" y="513301"/>
                  </a:lnTo>
                  <a:lnTo>
                    <a:pt x="2649" y="489612"/>
                  </a:lnTo>
                  <a:lnTo>
                    <a:pt x="883" y="442235"/>
                  </a:lnTo>
                  <a:cubicBezTo>
                    <a:pt x="662" y="434290"/>
                    <a:pt x="73" y="426492"/>
                    <a:pt x="0" y="418473"/>
                  </a:cubicBezTo>
                  <a:lnTo>
                    <a:pt x="73" y="394196"/>
                  </a:lnTo>
                  <a:lnTo>
                    <a:pt x="0" y="369919"/>
                  </a:lnTo>
                  <a:cubicBezTo>
                    <a:pt x="221" y="361827"/>
                    <a:pt x="662" y="353660"/>
                    <a:pt x="1031" y="345568"/>
                  </a:cubicBezTo>
                  <a:cubicBezTo>
                    <a:pt x="3531" y="280609"/>
                    <a:pt x="11036" y="215134"/>
                    <a:pt x="24572" y="150101"/>
                  </a:cubicBezTo>
                  <a:cubicBezTo>
                    <a:pt x="31340" y="117622"/>
                    <a:pt x="39634" y="85271"/>
                    <a:pt x="49364" y="532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99FB6C2-DFB6-4CDA-AA03-63504F579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95626" y="0"/>
              <a:ext cx="4061163" cy="2382175"/>
            </a:xfrm>
            <a:custGeom>
              <a:avLst/>
              <a:gdLst>
                <a:gd name="connsiteX0" fmla="*/ 76563 w 4173472"/>
                <a:gd name="connsiteY0" fmla="*/ 0 h 2479741"/>
                <a:gd name="connsiteX1" fmla="*/ 507137 w 4173472"/>
                <a:gd name="connsiteY1" fmla="*/ 0 h 2479741"/>
                <a:gd name="connsiteX2" fmla="*/ 489881 w 4173472"/>
                <a:gd name="connsiteY2" fmla="*/ 21874 h 2479741"/>
                <a:gd name="connsiteX3" fmla="*/ 375558 w 4173472"/>
                <a:gd name="connsiteY3" fmla="*/ 385809 h 2479741"/>
                <a:gd name="connsiteX4" fmla="*/ 516218 w 4173472"/>
                <a:gd name="connsiteY4" fmla="*/ 1062992 h 2479741"/>
                <a:gd name="connsiteX5" fmla="*/ 900090 w 4173472"/>
                <a:gd name="connsiteY5" fmla="*/ 1614522 h 2479741"/>
                <a:gd name="connsiteX6" fmla="*/ 2137483 w 4173472"/>
                <a:gd name="connsiteY6" fmla="*/ 2111759 h 2479741"/>
                <a:gd name="connsiteX7" fmla="*/ 2786930 w 4173472"/>
                <a:gd name="connsiteY7" fmla="*/ 2004500 h 2479741"/>
                <a:gd name="connsiteX8" fmla="*/ 3293804 w 4173472"/>
                <a:gd name="connsiteY8" fmla="*/ 1669476 h 2479741"/>
                <a:gd name="connsiteX9" fmla="*/ 3465289 w 4173472"/>
                <a:gd name="connsiteY9" fmla="*/ 1451056 h 2479741"/>
                <a:gd name="connsiteX10" fmla="*/ 3550774 w 4173472"/>
                <a:gd name="connsiteY10" fmla="*/ 1178492 h 2479741"/>
                <a:gd name="connsiteX11" fmla="*/ 3750434 w 4173472"/>
                <a:gd name="connsiteY11" fmla="*/ 533605 h 2479741"/>
                <a:gd name="connsiteX12" fmla="*/ 3784129 w 4173472"/>
                <a:gd name="connsiteY12" fmla="*/ 124013 h 2479741"/>
                <a:gd name="connsiteX13" fmla="*/ 3750753 w 4173472"/>
                <a:gd name="connsiteY13" fmla="*/ 0 h 2479741"/>
                <a:gd name="connsiteX14" fmla="*/ 4138160 w 4173472"/>
                <a:gd name="connsiteY14" fmla="*/ 0 h 2479741"/>
                <a:gd name="connsiteX15" fmla="*/ 4151855 w 4173472"/>
                <a:gd name="connsiteY15" fmla="*/ 50639 h 2479741"/>
                <a:gd name="connsiteX16" fmla="*/ 4102598 w 4173472"/>
                <a:gd name="connsiteY16" fmla="*/ 661023 h 2479741"/>
                <a:gd name="connsiteX17" fmla="*/ 3559234 w 4173472"/>
                <a:gd name="connsiteY17" fmla="*/ 1929682 h 2479741"/>
                <a:gd name="connsiteX18" fmla="*/ 2137335 w 4173472"/>
                <a:gd name="connsiteY18" fmla="*/ 2479741 h 2479741"/>
                <a:gd name="connsiteX19" fmla="*/ 636279 w 4173472"/>
                <a:gd name="connsiteY19" fmla="*/ 1876493 h 2479741"/>
                <a:gd name="connsiteX20" fmla="*/ 0 w 4173472"/>
                <a:gd name="connsiteY20" fmla="*/ 385957 h 2479741"/>
                <a:gd name="connsiteX21" fmla="*/ 72967 w 4173472"/>
                <a:gd name="connsiteY21" fmla="*/ 6797 h 247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73472" h="2479741">
                  <a:moveTo>
                    <a:pt x="76563" y="0"/>
                  </a:moveTo>
                  <a:lnTo>
                    <a:pt x="507137" y="0"/>
                  </a:lnTo>
                  <a:lnTo>
                    <a:pt x="489881" y="21874"/>
                  </a:lnTo>
                  <a:cubicBezTo>
                    <a:pt x="410797" y="135167"/>
                    <a:pt x="375558" y="247357"/>
                    <a:pt x="375558" y="385809"/>
                  </a:cubicBezTo>
                  <a:cubicBezTo>
                    <a:pt x="375558" y="621076"/>
                    <a:pt x="422862" y="848913"/>
                    <a:pt x="516218" y="1062992"/>
                  </a:cubicBezTo>
                  <a:cubicBezTo>
                    <a:pt x="606484" y="1270009"/>
                    <a:pt x="735594" y="1455544"/>
                    <a:pt x="900090" y="1614522"/>
                  </a:cubicBezTo>
                  <a:cubicBezTo>
                    <a:pt x="1231875" y="1935126"/>
                    <a:pt x="1671364" y="2111759"/>
                    <a:pt x="2137483" y="2111759"/>
                  </a:cubicBezTo>
                  <a:cubicBezTo>
                    <a:pt x="2387609" y="2111759"/>
                    <a:pt x="2600070" y="2076668"/>
                    <a:pt x="2786930" y="2004500"/>
                  </a:cubicBezTo>
                  <a:cubicBezTo>
                    <a:pt x="2970111" y="1933728"/>
                    <a:pt x="3135931" y="1824114"/>
                    <a:pt x="3293804" y="1669476"/>
                  </a:cubicBezTo>
                  <a:cubicBezTo>
                    <a:pt x="3403566" y="1561995"/>
                    <a:pt x="3442115" y="1498728"/>
                    <a:pt x="3465289" y="1451056"/>
                  </a:cubicBezTo>
                  <a:cubicBezTo>
                    <a:pt x="3498321" y="1383154"/>
                    <a:pt x="3520317" y="1297302"/>
                    <a:pt x="3550774" y="1178492"/>
                  </a:cubicBezTo>
                  <a:cubicBezTo>
                    <a:pt x="3589764" y="1026650"/>
                    <a:pt x="3643026" y="818603"/>
                    <a:pt x="3750434" y="533605"/>
                  </a:cubicBezTo>
                  <a:cubicBezTo>
                    <a:pt x="3799705" y="402785"/>
                    <a:pt x="3810947" y="267744"/>
                    <a:pt x="3784129" y="124013"/>
                  </a:cubicBezTo>
                  <a:lnTo>
                    <a:pt x="3750753" y="0"/>
                  </a:lnTo>
                  <a:lnTo>
                    <a:pt x="4138160" y="0"/>
                  </a:lnTo>
                  <a:lnTo>
                    <a:pt x="4151855" y="50639"/>
                  </a:lnTo>
                  <a:cubicBezTo>
                    <a:pt x="4189402" y="246427"/>
                    <a:pt x="4181112" y="452654"/>
                    <a:pt x="4102598" y="661023"/>
                  </a:cubicBezTo>
                  <a:cubicBezTo>
                    <a:pt x="3821867" y="1406254"/>
                    <a:pt x="3946048" y="1550813"/>
                    <a:pt x="3559234" y="1929682"/>
                  </a:cubicBezTo>
                  <a:cubicBezTo>
                    <a:pt x="3172420" y="2308551"/>
                    <a:pt x="2727561" y="2479741"/>
                    <a:pt x="2137335" y="2479741"/>
                  </a:cubicBezTo>
                  <a:cubicBezTo>
                    <a:pt x="1552332" y="2479741"/>
                    <a:pt x="1022210" y="2249551"/>
                    <a:pt x="636279" y="1876493"/>
                  </a:cubicBezTo>
                  <a:cubicBezTo>
                    <a:pt x="243506" y="1496815"/>
                    <a:pt x="0" y="969268"/>
                    <a:pt x="0" y="385957"/>
                  </a:cubicBezTo>
                  <a:cubicBezTo>
                    <a:pt x="0" y="241417"/>
                    <a:pt x="26769" y="117415"/>
                    <a:pt x="72967" y="67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CAE5C34-D461-4332-99DA-3064B8FC05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6321" y="1"/>
              <a:ext cx="4029342" cy="2427086"/>
            </a:xfrm>
            <a:custGeom>
              <a:avLst/>
              <a:gdLst>
                <a:gd name="connsiteX0" fmla="*/ 75009 w 4088432"/>
                <a:gd name="connsiteY0" fmla="*/ 0 h 2479741"/>
                <a:gd name="connsiteX1" fmla="*/ 496703 w 4088432"/>
                <a:gd name="connsiteY1" fmla="*/ 0 h 2479741"/>
                <a:gd name="connsiteX2" fmla="*/ 479803 w 4088432"/>
                <a:gd name="connsiteY2" fmla="*/ 21874 h 2479741"/>
                <a:gd name="connsiteX3" fmla="*/ 367834 w 4088432"/>
                <a:gd name="connsiteY3" fmla="*/ 385809 h 2479741"/>
                <a:gd name="connsiteX4" fmla="*/ 505624 w 4088432"/>
                <a:gd name="connsiteY4" fmla="*/ 1062992 h 2479741"/>
                <a:gd name="connsiteX5" fmla="*/ 881624 w 4088432"/>
                <a:gd name="connsiteY5" fmla="*/ 1614522 h 2479741"/>
                <a:gd name="connsiteX6" fmla="*/ 2093784 w 4088432"/>
                <a:gd name="connsiteY6" fmla="*/ 2111759 h 2479741"/>
                <a:gd name="connsiteX7" fmla="*/ 2729989 w 4088432"/>
                <a:gd name="connsiteY7" fmla="*/ 2004500 h 2479741"/>
                <a:gd name="connsiteX8" fmla="*/ 3226565 w 4088432"/>
                <a:gd name="connsiteY8" fmla="*/ 1669476 h 2479741"/>
                <a:gd name="connsiteX9" fmla="*/ 3394591 w 4088432"/>
                <a:gd name="connsiteY9" fmla="*/ 1451056 h 2479741"/>
                <a:gd name="connsiteX10" fmla="*/ 3478384 w 4088432"/>
                <a:gd name="connsiteY10" fmla="*/ 1178492 h 2479741"/>
                <a:gd name="connsiteX11" fmla="*/ 3673924 w 4088432"/>
                <a:gd name="connsiteY11" fmla="*/ 533605 h 2479741"/>
                <a:gd name="connsiteX12" fmla="*/ 3706967 w 4088432"/>
                <a:gd name="connsiteY12" fmla="*/ 124013 h 2479741"/>
                <a:gd name="connsiteX13" fmla="*/ 3674267 w 4088432"/>
                <a:gd name="connsiteY13" fmla="*/ 0 h 2479741"/>
                <a:gd name="connsiteX14" fmla="*/ 4053847 w 4088432"/>
                <a:gd name="connsiteY14" fmla="*/ 0 h 2479741"/>
                <a:gd name="connsiteX15" fmla="*/ 4067260 w 4088432"/>
                <a:gd name="connsiteY15" fmla="*/ 50639 h 2479741"/>
                <a:gd name="connsiteX16" fmla="*/ 4019026 w 4088432"/>
                <a:gd name="connsiteY16" fmla="*/ 661023 h 2479741"/>
                <a:gd name="connsiteX17" fmla="*/ 3486697 w 4088432"/>
                <a:gd name="connsiteY17" fmla="*/ 1929682 h 2479741"/>
                <a:gd name="connsiteX18" fmla="*/ 2093784 w 4088432"/>
                <a:gd name="connsiteY18" fmla="*/ 2479741 h 2479741"/>
                <a:gd name="connsiteX19" fmla="*/ 623331 w 4088432"/>
                <a:gd name="connsiteY19" fmla="*/ 1876493 h 2479741"/>
                <a:gd name="connsiteX20" fmla="*/ 0 w 4088432"/>
                <a:gd name="connsiteY20" fmla="*/ 385957 h 2479741"/>
                <a:gd name="connsiteX21" fmla="*/ 71486 w 4088432"/>
                <a:gd name="connsiteY21" fmla="*/ 6797 h 247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88432" h="2479741">
                  <a:moveTo>
                    <a:pt x="75009" y="0"/>
                  </a:moveTo>
                  <a:lnTo>
                    <a:pt x="496703" y="0"/>
                  </a:lnTo>
                  <a:lnTo>
                    <a:pt x="479803" y="21874"/>
                  </a:lnTo>
                  <a:cubicBezTo>
                    <a:pt x="402337" y="135167"/>
                    <a:pt x="367834" y="247357"/>
                    <a:pt x="367834" y="385809"/>
                  </a:cubicBezTo>
                  <a:cubicBezTo>
                    <a:pt x="367834" y="621076"/>
                    <a:pt x="414181" y="848913"/>
                    <a:pt x="505624" y="1062992"/>
                  </a:cubicBezTo>
                  <a:cubicBezTo>
                    <a:pt x="593979" y="1270009"/>
                    <a:pt x="720513" y="1455544"/>
                    <a:pt x="881624" y="1614522"/>
                  </a:cubicBezTo>
                  <a:cubicBezTo>
                    <a:pt x="1206643" y="1935126"/>
                    <a:pt x="1637155" y="2111759"/>
                    <a:pt x="2093784" y="2111759"/>
                  </a:cubicBezTo>
                  <a:cubicBezTo>
                    <a:pt x="2338835" y="2111759"/>
                    <a:pt x="2546955" y="2076668"/>
                    <a:pt x="2729989" y="2004500"/>
                  </a:cubicBezTo>
                  <a:cubicBezTo>
                    <a:pt x="2909492" y="1933728"/>
                    <a:pt x="3071927" y="1824114"/>
                    <a:pt x="3226565" y="1669476"/>
                  </a:cubicBezTo>
                  <a:cubicBezTo>
                    <a:pt x="3334119" y="1561995"/>
                    <a:pt x="3371859" y="1498728"/>
                    <a:pt x="3394591" y="1451056"/>
                  </a:cubicBezTo>
                  <a:cubicBezTo>
                    <a:pt x="3426961" y="1383154"/>
                    <a:pt x="3448516" y="1297302"/>
                    <a:pt x="3478384" y="1178492"/>
                  </a:cubicBezTo>
                  <a:cubicBezTo>
                    <a:pt x="3516491" y="1026650"/>
                    <a:pt x="3568724" y="818603"/>
                    <a:pt x="3673924" y="533605"/>
                  </a:cubicBezTo>
                  <a:cubicBezTo>
                    <a:pt x="3722202" y="402785"/>
                    <a:pt x="3733238" y="267744"/>
                    <a:pt x="3706967" y="124013"/>
                  </a:cubicBezTo>
                  <a:lnTo>
                    <a:pt x="3674267" y="0"/>
                  </a:lnTo>
                  <a:lnTo>
                    <a:pt x="4053847" y="0"/>
                  </a:lnTo>
                  <a:lnTo>
                    <a:pt x="4067260" y="50639"/>
                  </a:lnTo>
                  <a:cubicBezTo>
                    <a:pt x="4104034" y="246427"/>
                    <a:pt x="4095913" y="452654"/>
                    <a:pt x="4019026" y="661023"/>
                  </a:cubicBezTo>
                  <a:cubicBezTo>
                    <a:pt x="3743960" y="1406254"/>
                    <a:pt x="3865566" y="1550813"/>
                    <a:pt x="3486697" y="1929682"/>
                  </a:cubicBezTo>
                  <a:cubicBezTo>
                    <a:pt x="3107754" y="2308551"/>
                    <a:pt x="2671945" y="2479741"/>
                    <a:pt x="2093784" y="2479741"/>
                  </a:cubicBezTo>
                  <a:cubicBezTo>
                    <a:pt x="1520699" y="2479741"/>
                    <a:pt x="1001391" y="2249551"/>
                    <a:pt x="623331" y="1876493"/>
                  </a:cubicBezTo>
                  <a:cubicBezTo>
                    <a:pt x="238504" y="1496815"/>
                    <a:pt x="0" y="969268"/>
                    <a:pt x="0" y="385957"/>
                  </a:cubicBezTo>
                  <a:cubicBezTo>
                    <a:pt x="0" y="241417"/>
                    <a:pt x="26227" y="117415"/>
                    <a:pt x="71486" y="67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6" name="Freeform: Shape 25">
              <a:extLst>
                <a:ext uri="{FF2B5EF4-FFF2-40B4-BE49-F238E27FC236}">
                  <a16:creationId xmlns:a16="http://schemas.microsoft.com/office/drawing/2014/main" id="{06A0E96C-BCAB-44A5-9D9B-5A00B9882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9635" y="0"/>
              <a:ext cx="4220052" cy="2578937"/>
            </a:xfrm>
            <a:custGeom>
              <a:avLst/>
              <a:gdLst>
                <a:gd name="connsiteX0" fmla="*/ 52680 w 4259075"/>
                <a:gd name="connsiteY0" fmla="*/ 0 h 2595608"/>
                <a:gd name="connsiteX1" fmla="*/ 266378 w 4259075"/>
                <a:gd name="connsiteY1" fmla="*/ 0 h 2595608"/>
                <a:gd name="connsiteX2" fmla="*/ 242219 w 4259075"/>
                <a:gd name="connsiteY2" fmla="*/ 48699 h 2595608"/>
                <a:gd name="connsiteX3" fmla="*/ 210180 w 4259075"/>
                <a:gd name="connsiteY3" fmla="*/ 133991 h 2595608"/>
                <a:gd name="connsiteX4" fmla="*/ 172735 w 4259075"/>
                <a:gd name="connsiteY4" fmla="*/ 314155 h 2595608"/>
                <a:gd name="connsiteX5" fmla="*/ 170307 w 4259075"/>
                <a:gd name="connsiteY5" fmla="*/ 337329 h 2595608"/>
                <a:gd name="connsiteX6" fmla="*/ 168909 w 4259075"/>
                <a:gd name="connsiteY6" fmla="*/ 360650 h 2595608"/>
                <a:gd name="connsiteX7" fmla="*/ 167438 w 4259075"/>
                <a:gd name="connsiteY7" fmla="*/ 384044 h 2595608"/>
                <a:gd name="connsiteX8" fmla="*/ 167070 w 4259075"/>
                <a:gd name="connsiteY8" fmla="*/ 407953 h 2595608"/>
                <a:gd name="connsiteX9" fmla="*/ 166482 w 4259075"/>
                <a:gd name="connsiteY9" fmla="*/ 455919 h 2595608"/>
                <a:gd name="connsiteX10" fmla="*/ 166188 w 4259075"/>
                <a:gd name="connsiteY10" fmla="*/ 479901 h 2595608"/>
                <a:gd name="connsiteX11" fmla="*/ 166040 w 4259075"/>
                <a:gd name="connsiteY11" fmla="*/ 491893 h 2595608"/>
                <a:gd name="connsiteX12" fmla="*/ 166482 w 4259075"/>
                <a:gd name="connsiteY12" fmla="*/ 503884 h 2595608"/>
                <a:gd name="connsiteX13" fmla="*/ 170454 w 4259075"/>
                <a:gd name="connsiteY13" fmla="*/ 599962 h 2595608"/>
                <a:gd name="connsiteX14" fmla="*/ 179576 w 4259075"/>
                <a:gd name="connsiteY14" fmla="*/ 695746 h 2595608"/>
                <a:gd name="connsiteX15" fmla="*/ 193628 w 4259075"/>
                <a:gd name="connsiteY15" fmla="*/ 791089 h 2595608"/>
                <a:gd name="connsiteX16" fmla="*/ 195467 w 4259075"/>
                <a:gd name="connsiteY16" fmla="*/ 803006 h 2595608"/>
                <a:gd name="connsiteX17" fmla="*/ 197895 w 4259075"/>
                <a:gd name="connsiteY17" fmla="*/ 814777 h 2595608"/>
                <a:gd name="connsiteX18" fmla="*/ 202750 w 4259075"/>
                <a:gd name="connsiteY18" fmla="*/ 838393 h 2595608"/>
                <a:gd name="connsiteX19" fmla="*/ 212461 w 4259075"/>
                <a:gd name="connsiteY19" fmla="*/ 885695 h 2595608"/>
                <a:gd name="connsiteX20" fmla="*/ 264473 w 4259075"/>
                <a:gd name="connsiteY20" fmla="*/ 1071746 h 2595608"/>
                <a:gd name="connsiteX21" fmla="*/ 271903 w 4259075"/>
                <a:gd name="connsiteY21" fmla="*/ 1094773 h 2595608"/>
                <a:gd name="connsiteX22" fmla="*/ 280290 w 4259075"/>
                <a:gd name="connsiteY22" fmla="*/ 1117431 h 2595608"/>
                <a:gd name="connsiteX23" fmla="*/ 297431 w 4259075"/>
                <a:gd name="connsiteY23" fmla="*/ 1162675 h 2595608"/>
                <a:gd name="connsiteX24" fmla="*/ 335170 w 4259075"/>
                <a:gd name="connsiteY24" fmla="*/ 1251838 h 2595608"/>
                <a:gd name="connsiteX25" fmla="*/ 345029 w 4259075"/>
                <a:gd name="connsiteY25" fmla="*/ 1273981 h 2595608"/>
                <a:gd name="connsiteX26" fmla="*/ 355328 w 4259075"/>
                <a:gd name="connsiteY26" fmla="*/ 1295904 h 2595608"/>
                <a:gd name="connsiteX27" fmla="*/ 377177 w 4259075"/>
                <a:gd name="connsiteY27" fmla="*/ 1339088 h 2595608"/>
                <a:gd name="connsiteX28" fmla="*/ 399615 w 4259075"/>
                <a:gd name="connsiteY28" fmla="*/ 1382051 h 2595608"/>
                <a:gd name="connsiteX29" fmla="*/ 423818 w 4259075"/>
                <a:gd name="connsiteY29" fmla="*/ 1423984 h 2595608"/>
                <a:gd name="connsiteX30" fmla="*/ 651213 w 4259075"/>
                <a:gd name="connsiteY30" fmla="*/ 1736863 h 2595608"/>
                <a:gd name="connsiteX31" fmla="*/ 1267482 w 4259075"/>
                <a:gd name="connsiteY31" fmla="*/ 2190770 h 2595608"/>
                <a:gd name="connsiteX32" fmla="*/ 1626193 w 4259075"/>
                <a:gd name="connsiteY32" fmla="*/ 2317600 h 2595608"/>
                <a:gd name="connsiteX33" fmla="*/ 1672393 w 4259075"/>
                <a:gd name="connsiteY33" fmla="*/ 2328340 h 2595608"/>
                <a:gd name="connsiteX34" fmla="*/ 1718593 w 4259075"/>
                <a:gd name="connsiteY34" fmla="*/ 2338640 h 2595608"/>
                <a:gd name="connsiteX35" fmla="*/ 1765087 w 4259075"/>
                <a:gd name="connsiteY35" fmla="*/ 2347320 h 2595608"/>
                <a:gd name="connsiteX36" fmla="*/ 1788335 w 4259075"/>
                <a:gd name="connsiteY36" fmla="*/ 2351661 h 2595608"/>
                <a:gd name="connsiteX37" fmla="*/ 1811656 w 4259075"/>
                <a:gd name="connsiteY37" fmla="*/ 2355560 h 2595608"/>
                <a:gd name="connsiteX38" fmla="*/ 1905085 w 4259075"/>
                <a:gd name="connsiteY38" fmla="*/ 2368655 h 2595608"/>
                <a:gd name="connsiteX39" fmla="*/ 1998883 w 4259075"/>
                <a:gd name="connsiteY39" fmla="*/ 2377556 h 2595608"/>
                <a:gd name="connsiteX40" fmla="*/ 2092901 w 4259075"/>
                <a:gd name="connsiteY40" fmla="*/ 2382191 h 2595608"/>
                <a:gd name="connsiteX41" fmla="*/ 2186920 w 4259075"/>
                <a:gd name="connsiteY41" fmla="*/ 2383147 h 2595608"/>
                <a:gd name="connsiteX42" fmla="*/ 2376280 w 4259075"/>
                <a:gd name="connsiteY42" fmla="*/ 2374982 h 2595608"/>
                <a:gd name="connsiteX43" fmla="*/ 2746689 w 4259075"/>
                <a:gd name="connsiteY43" fmla="*/ 2317820 h 2595608"/>
                <a:gd name="connsiteX44" fmla="*/ 3097382 w 4259075"/>
                <a:gd name="connsiteY44" fmla="*/ 2193934 h 2595608"/>
                <a:gd name="connsiteX45" fmla="*/ 3418280 w 4259075"/>
                <a:gd name="connsiteY45" fmla="*/ 1997732 h 2595608"/>
                <a:gd name="connsiteX46" fmla="*/ 3455873 w 4259075"/>
                <a:gd name="connsiteY46" fmla="*/ 1968452 h 2595608"/>
                <a:gd name="connsiteX47" fmla="*/ 3493171 w 4259075"/>
                <a:gd name="connsiteY47" fmla="*/ 1938584 h 2595608"/>
                <a:gd name="connsiteX48" fmla="*/ 3529660 w 4259075"/>
                <a:gd name="connsiteY48" fmla="*/ 1907538 h 2595608"/>
                <a:gd name="connsiteX49" fmla="*/ 3565634 w 4259075"/>
                <a:gd name="connsiteY49" fmla="*/ 1875905 h 2595608"/>
                <a:gd name="connsiteX50" fmla="*/ 3698790 w 4259075"/>
                <a:gd name="connsiteY50" fmla="*/ 1740248 h 2595608"/>
                <a:gd name="connsiteX51" fmla="*/ 3805535 w 4259075"/>
                <a:gd name="connsiteY51" fmla="*/ 1585610 h 2595608"/>
                <a:gd name="connsiteX52" fmla="*/ 3826943 w 4259075"/>
                <a:gd name="connsiteY52" fmla="*/ 1543309 h 2595608"/>
                <a:gd name="connsiteX53" fmla="*/ 3845703 w 4259075"/>
                <a:gd name="connsiteY53" fmla="*/ 1499390 h 2595608"/>
                <a:gd name="connsiteX54" fmla="*/ 3862991 w 4259075"/>
                <a:gd name="connsiteY54" fmla="*/ 1454440 h 2595608"/>
                <a:gd name="connsiteX55" fmla="*/ 3878955 w 4259075"/>
                <a:gd name="connsiteY55" fmla="*/ 1408608 h 2595608"/>
                <a:gd name="connsiteX56" fmla="*/ 3935601 w 4259075"/>
                <a:gd name="connsiteY56" fmla="*/ 1220646 h 2595608"/>
                <a:gd name="connsiteX57" fmla="*/ 3963336 w 4259075"/>
                <a:gd name="connsiteY57" fmla="*/ 1125892 h 2595608"/>
                <a:gd name="connsiteX58" fmla="*/ 3991880 w 4259075"/>
                <a:gd name="connsiteY58" fmla="*/ 1031284 h 2595608"/>
                <a:gd name="connsiteX59" fmla="*/ 4118121 w 4259075"/>
                <a:gd name="connsiteY59" fmla="*/ 657271 h 2595608"/>
                <a:gd name="connsiteX60" fmla="*/ 4181462 w 4259075"/>
                <a:gd name="connsiteY60" fmla="*/ 275386 h 2595608"/>
                <a:gd name="connsiteX61" fmla="*/ 4159834 w 4259075"/>
                <a:gd name="connsiteY61" fmla="*/ 82935 h 2595608"/>
                <a:gd name="connsiteX62" fmla="*/ 4149387 w 4259075"/>
                <a:gd name="connsiteY62" fmla="*/ 35705 h 2595608"/>
                <a:gd name="connsiteX63" fmla="*/ 4140011 w 4259075"/>
                <a:gd name="connsiteY63" fmla="*/ 0 h 2595608"/>
                <a:gd name="connsiteX64" fmla="*/ 4206395 w 4259075"/>
                <a:gd name="connsiteY64" fmla="*/ 0 h 2595608"/>
                <a:gd name="connsiteX65" fmla="*/ 4215811 w 4259075"/>
                <a:gd name="connsiteY65" fmla="*/ 36622 h 2595608"/>
                <a:gd name="connsiteX66" fmla="*/ 4259075 w 4259075"/>
                <a:gd name="connsiteY66" fmla="*/ 465851 h 2595608"/>
                <a:gd name="connsiteX67" fmla="*/ 2129538 w 4259075"/>
                <a:gd name="connsiteY67" fmla="*/ 2595608 h 2595608"/>
                <a:gd name="connsiteX68" fmla="*/ 0 w 4259075"/>
                <a:gd name="connsiteY68" fmla="*/ 465851 h 2595608"/>
                <a:gd name="connsiteX69" fmla="*/ 43265 w 4259075"/>
                <a:gd name="connsiteY69" fmla="*/ 36622 h 259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259075" h="2595608">
                  <a:moveTo>
                    <a:pt x="52680" y="0"/>
                  </a:moveTo>
                  <a:lnTo>
                    <a:pt x="266378" y="0"/>
                  </a:lnTo>
                  <a:lnTo>
                    <a:pt x="242219" y="48699"/>
                  </a:lnTo>
                  <a:cubicBezTo>
                    <a:pt x="230117" y="76517"/>
                    <a:pt x="219413" y="104969"/>
                    <a:pt x="210180" y="133991"/>
                  </a:cubicBezTo>
                  <a:cubicBezTo>
                    <a:pt x="191716" y="192035"/>
                    <a:pt x="179430" y="252507"/>
                    <a:pt x="172735" y="314155"/>
                  </a:cubicBezTo>
                  <a:lnTo>
                    <a:pt x="170307" y="337329"/>
                  </a:lnTo>
                  <a:lnTo>
                    <a:pt x="168909" y="360650"/>
                  </a:lnTo>
                  <a:lnTo>
                    <a:pt x="167438" y="384044"/>
                  </a:lnTo>
                  <a:cubicBezTo>
                    <a:pt x="167144" y="391915"/>
                    <a:pt x="167217" y="400008"/>
                    <a:pt x="167070" y="407953"/>
                  </a:cubicBezTo>
                  <a:lnTo>
                    <a:pt x="166482" y="455919"/>
                  </a:lnTo>
                  <a:lnTo>
                    <a:pt x="166188" y="479901"/>
                  </a:lnTo>
                  <a:lnTo>
                    <a:pt x="166040" y="491893"/>
                  </a:lnTo>
                  <a:lnTo>
                    <a:pt x="166482" y="503884"/>
                  </a:lnTo>
                  <a:cubicBezTo>
                    <a:pt x="167880" y="535886"/>
                    <a:pt x="168836" y="567887"/>
                    <a:pt x="170454" y="599962"/>
                  </a:cubicBezTo>
                  <a:lnTo>
                    <a:pt x="179576" y="695746"/>
                  </a:lnTo>
                  <a:cubicBezTo>
                    <a:pt x="183696" y="727601"/>
                    <a:pt x="188920" y="759308"/>
                    <a:pt x="193628" y="791089"/>
                  </a:cubicBezTo>
                  <a:lnTo>
                    <a:pt x="195467" y="803006"/>
                  </a:lnTo>
                  <a:lnTo>
                    <a:pt x="197895" y="814777"/>
                  </a:lnTo>
                  <a:lnTo>
                    <a:pt x="202750" y="838393"/>
                  </a:lnTo>
                  <a:lnTo>
                    <a:pt x="212461" y="885695"/>
                  </a:lnTo>
                  <a:cubicBezTo>
                    <a:pt x="227174" y="948301"/>
                    <a:pt x="243580" y="1010759"/>
                    <a:pt x="264473" y="1071746"/>
                  </a:cubicBezTo>
                  <a:lnTo>
                    <a:pt x="271903" y="1094773"/>
                  </a:lnTo>
                  <a:cubicBezTo>
                    <a:pt x="274330" y="1102424"/>
                    <a:pt x="277494" y="1109854"/>
                    <a:pt x="280290" y="1117431"/>
                  </a:cubicBezTo>
                  <a:lnTo>
                    <a:pt x="297431" y="1162675"/>
                  </a:lnTo>
                  <a:cubicBezTo>
                    <a:pt x="308245" y="1193131"/>
                    <a:pt x="322223" y="1222264"/>
                    <a:pt x="335170" y="1251838"/>
                  </a:cubicBezTo>
                  <a:lnTo>
                    <a:pt x="345029" y="1273981"/>
                  </a:lnTo>
                  <a:cubicBezTo>
                    <a:pt x="348191" y="1281411"/>
                    <a:pt x="351576" y="1288768"/>
                    <a:pt x="355328" y="1295904"/>
                  </a:cubicBezTo>
                  <a:lnTo>
                    <a:pt x="377177" y="1339088"/>
                  </a:lnTo>
                  <a:cubicBezTo>
                    <a:pt x="384681" y="1353433"/>
                    <a:pt x="391670" y="1367999"/>
                    <a:pt x="399615" y="1382051"/>
                  </a:cubicBezTo>
                  <a:lnTo>
                    <a:pt x="423818" y="1423984"/>
                  </a:lnTo>
                  <a:cubicBezTo>
                    <a:pt x="488410" y="1535879"/>
                    <a:pt x="564993" y="1640859"/>
                    <a:pt x="651213" y="1736863"/>
                  </a:cubicBezTo>
                  <a:cubicBezTo>
                    <a:pt x="823359" y="1929387"/>
                    <a:pt x="1035894" y="2083878"/>
                    <a:pt x="1267482" y="2190770"/>
                  </a:cubicBezTo>
                  <a:cubicBezTo>
                    <a:pt x="1383276" y="2244327"/>
                    <a:pt x="1503558" y="2286849"/>
                    <a:pt x="1626193" y="2317600"/>
                  </a:cubicBezTo>
                  <a:lnTo>
                    <a:pt x="1672393" y="2328340"/>
                  </a:lnTo>
                  <a:cubicBezTo>
                    <a:pt x="1687843" y="2331798"/>
                    <a:pt x="1702997" y="2336138"/>
                    <a:pt x="1718593" y="2338640"/>
                  </a:cubicBezTo>
                  <a:lnTo>
                    <a:pt x="1765087" y="2347320"/>
                  </a:lnTo>
                  <a:lnTo>
                    <a:pt x="1788335" y="2351661"/>
                  </a:lnTo>
                  <a:cubicBezTo>
                    <a:pt x="1796060" y="2353132"/>
                    <a:pt x="1803784" y="2354677"/>
                    <a:pt x="1811656" y="2355560"/>
                  </a:cubicBezTo>
                  <a:cubicBezTo>
                    <a:pt x="1842848" y="2359900"/>
                    <a:pt x="1873893" y="2364608"/>
                    <a:pt x="1905085" y="2368655"/>
                  </a:cubicBezTo>
                  <a:cubicBezTo>
                    <a:pt x="1936425" y="2371377"/>
                    <a:pt x="1967691" y="2374393"/>
                    <a:pt x="1998883" y="2377556"/>
                  </a:cubicBezTo>
                  <a:lnTo>
                    <a:pt x="2092901" y="2382191"/>
                  </a:lnTo>
                  <a:cubicBezTo>
                    <a:pt x="2124241" y="2383074"/>
                    <a:pt x="2155580" y="2382780"/>
                    <a:pt x="2186920" y="2383147"/>
                  </a:cubicBezTo>
                  <a:cubicBezTo>
                    <a:pt x="2249966" y="2382118"/>
                    <a:pt x="2313601" y="2379837"/>
                    <a:pt x="2376280" y="2374982"/>
                  </a:cubicBezTo>
                  <a:cubicBezTo>
                    <a:pt x="2501932" y="2365565"/>
                    <a:pt x="2625966" y="2347394"/>
                    <a:pt x="2746689" y="2317820"/>
                  </a:cubicBezTo>
                  <a:cubicBezTo>
                    <a:pt x="2867412" y="2288320"/>
                    <a:pt x="2984824" y="2247196"/>
                    <a:pt x="3097382" y="2193934"/>
                  </a:cubicBezTo>
                  <a:cubicBezTo>
                    <a:pt x="3209939" y="2140524"/>
                    <a:pt x="3316978" y="2074093"/>
                    <a:pt x="3418280" y="1997732"/>
                  </a:cubicBezTo>
                  <a:lnTo>
                    <a:pt x="3455873" y="1968452"/>
                  </a:lnTo>
                  <a:cubicBezTo>
                    <a:pt x="3468453" y="1958667"/>
                    <a:pt x="3481253" y="1949177"/>
                    <a:pt x="3493171" y="1938584"/>
                  </a:cubicBezTo>
                  <a:lnTo>
                    <a:pt x="3529660" y="1907538"/>
                  </a:lnTo>
                  <a:cubicBezTo>
                    <a:pt x="3541799" y="1897091"/>
                    <a:pt x="3554232" y="1886940"/>
                    <a:pt x="3565634" y="1875905"/>
                  </a:cubicBezTo>
                  <a:cubicBezTo>
                    <a:pt x="3612570" y="1832721"/>
                    <a:pt x="3658623" y="1788508"/>
                    <a:pt x="3698790" y="1740248"/>
                  </a:cubicBezTo>
                  <a:cubicBezTo>
                    <a:pt x="3740576" y="1692871"/>
                    <a:pt x="3775152" y="1640859"/>
                    <a:pt x="3805535" y="1585610"/>
                  </a:cubicBezTo>
                  <a:cubicBezTo>
                    <a:pt x="3812745" y="1571559"/>
                    <a:pt x="3819954" y="1557508"/>
                    <a:pt x="3826943" y="1543309"/>
                  </a:cubicBezTo>
                  <a:lnTo>
                    <a:pt x="3845703" y="1499390"/>
                  </a:lnTo>
                  <a:cubicBezTo>
                    <a:pt x="3852324" y="1484897"/>
                    <a:pt x="3857253" y="1469448"/>
                    <a:pt x="3862991" y="1454440"/>
                  </a:cubicBezTo>
                  <a:cubicBezTo>
                    <a:pt x="3868583" y="1439286"/>
                    <a:pt x="3874174" y="1424204"/>
                    <a:pt x="3878955" y="1408608"/>
                  </a:cubicBezTo>
                  <a:cubicBezTo>
                    <a:pt x="3899406" y="1347033"/>
                    <a:pt x="3917431" y="1283765"/>
                    <a:pt x="3935601" y="1220646"/>
                  </a:cubicBezTo>
                  <a:lnTo>
                    <a:pt x="3963336" y="1125892"/>
                  </a:lnTo>
                  <a:lnTo>
                    <a:pt x="3991880" y="1031284"/>
                  </a:lnTo>
                  <a:cubicBezTo>
                    <a:pt x="4030576" y="905411"/>
                    <a:pt x="4073612" y="781084"/>
                    <a:pt x="4118121" y="657271"/>
                  </a:cubicBezTo>
                  <a:cubicBezTo>
                    <a:pt x="4162703" y="535077"/>
                    <a:pt x="4184551" y="404863"/>
                    <a:pt x="4181462" y="275386"/>
                  </a:cubicBezTo>
                  <a:cubicBezTo>
                    <a:pt x="4180138" y="210647"/>
                    <a:pt x="4172634" y="146202"/>
                    <a:pt x="4159834" y="82935"/>
                  </a:cubicBezTo>
                  <a:cubicBezTo>
                    <a:pt x="4156670" y="67119"/>
                    <a:pt x="4153506" y="51302"/>
                    <a:pt x="4149387" y="35705"/>
                  </a:cubicBezTo>
                  <a:lnTo>
                    <a:pt x="4140011" y="0"/>
                  </a:lnTo>
                  <a:lnTo>
                    <a:pt x="4206395" y="0"/>
                  </a:lnTo>
                  <a:lnTo>
                    <a:pt x="4215811" y="36622"/>
                  </a:lnTo>
                  <a:cubicBezTo>
                    <a:pt x="4244178" y="175266"/>
                    <a:pt x="4259075" y="318818"/>
                    <a:pt x="4259075" y="465851"/>
                  </a:cubicBezTo>
                  <a:cubicBezTo>
                    <a:pt x="4259075" y="1642109"/>
                    <a:pt x="3305650" y="2595608"/>
                    <a:pt x="2129538" y="2595608"/>
                  </a:cubicBezTo>
                  <a:cubicBezTo>
                    <a:pt x="953425" y="2595608"/>
                    <a:pt x="0" y="1642109"/>
                    <a:pt x="0" y="465851"/>
                  </a:cubicBezTo>
                  <a:cubicBezTo>
                    <a:pt x="0" y="318818"/>
                    <a:pt x="14897" y="175266"/>
                    <a:pt x="43265" y="3662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B2BFE7-4789-415B-95EB-14492FB3B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49865"/>
            <a:ext cx="4175089" cy="4808132"/>
            <a:chOff x="1" y="2085789"/>
            <a:chExt cx="4166196" cy="4772207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063D438-B9BE-462F-9922-5898C81E5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" y="2090729"/>
              <a:ext cx="4074689" cy="4767267"/>
            </a:xfrm>
            <a:custGeom>
              <a:avLst/>
              <a:gdLst>
                <a:gd name="connsiteX0" fmla="*/ 1046692 w 4074689"/>
                <a:gd name="connsiteY0" fmla="*/ 94 h 4767267"/>
                <a:gd name="connsiteX1" fmla="*/ 1337546 w 4074689"/>
                <a:gd name="connsiteY1" fmla="*/ 18298 h 4767267"/>
                <a:gd name="connsiteX2" fmla="*/ 1622724 w 4074689"/>
                <a:gd name="connsiteY2" fmla="*/ 72914 h 4767267"/>
                <a:gd name="connsiteX3" fmla="*/ 2166201 w 4074689"/>
                <a:gd name="connsiteY3" fmla="*/ 271457 h 4767267"/>
                <a:gd name="connsiteX4" fmla="*/ 2421822 w 4074689"/>
                <a:gd name="connsiteY4" fmla="*/ 407888 h 4767267"/>
                <a:gd name="connsiteX5" fmla="*/ 2665771 w 4074689"/>
                <a:gd name="connsiteY5" fmla="*/ 565095 h 4767267"/>
                <a:gd name="connsiteX6" fmla="*/ 3113618 w 4074689"/>
                <a:gd name="connsiteY6" fmla="*/ 937551 h 4767267"/>
                <a:gd name="connsiteX7" fmla="*/ 3499459 w 4074689"/>
                <a:gd name="connsiteY7" fmla="*/ 1380471 h 4767267"/>
                <a:gd name="connsiteX8" fmla="*/ 3808412 w 4074689"/>
                <a:gd name="connsiteY8" fmla="*/ 1887965 h 4767267"/>
                <a:gd name="connsiteX9" fmla="*/ 3927923 w 4074689"/>
                <a:gd name="connsiteY9" fmla="*/ 2163720 h 4767267"/>
                <a:gd name="connsiteX10" fmla="*/ 3953731 w 4074689"/>
                <a:gd name="connsiteY10" fmla="*/ 2234720 h 4767267"/>
                <a:gd name="connsiteX11" fmla="*/ 3977397 w 4074689"/>
                <a:gd name="connsiteY11" fmla="*/ 2306577 h 4767267"/>
                <a:gd name="connsiteX12" fmla="*/ 3998387 w 4074689"/>
                <a:gd name="connsiteY12" fmla="*/ 2379398 h 4767267"/>
                <a:gd name="connsiteX13" fmla="*/ 4016806 w 4074689"/>
                <a:gd name="connsiteY13" fmla="*/ 2453075 h 4767267"/>
                <a:gd name="connsiteX14" fmla="*/ 4073778 w 4074689"/>
                <a:gd name="connsiteY14" fmla="*/ 3058342 h 4767267"/>
                <a:gd name="connsiteX15" fmla="*/ 4041972 w 4074689"/>
                <a:gd name="connsiteY15" fmla="*/ 3360868 h 4767267"/>
                <a:gd name="connsiteX16" fmla="*/ 3967867 w 4074689"/>
                <a:gd name="connsiteY16" fmla="*/ 3653757 h 4767267"/>
                <a:gd name="connsiteX17" fmla="*/ 3869130 w 4074689"/>
                <a:gd name="connsiteY17" fmla="*/ 3936900 h 4767267"/>
                <a:gd name="connsiteX18" fmla="*/ 3807020 w 4074689"/>
                <a:gd name="connsiteY18" fmla="*/ 4077615 h 4767267"/>
                <a:gd name="connsiteX19" fmla="*/ 3727131 w 4074689"/>
                <a:gd name="connsiteY19" fmla="*/ 4214689 h 4767267"/>
                <a:gd name="connsiteX20" fmla="*/ 3624860 w 4074689"/>
                <a:gd name="connsiteY20" fmla="*/ 4341161 h 4767267"/>
                <a:gd name="connsiteX21" fmla="*/ 3565962 w 4074689"/>
                <a:gd name="connsiteY21" fmla="*/ 4397383 h 4767267"/>
                <a:gd name="connsiteX22" fmla="*/ 3503850 w 4074689"/>
                <a:gd name="connsiteY22" fmla="*/ 4447714 h 4767267"/>
                <a:gd name="connsiteX23" fmla="*/ 3256153 w 4074689"/>
                <a:gd name="connsiteY23" fmla="*/ 4606206 h 4767267"/>
                <a:gd name="connsiteX24" fmla="*/ 3038441 w 4074689"/>
                <a:gd name="connsiteY24" fmla="*/ 4750455 h 4767267"/>
                <a:gd name="connsiteX25" fmla="*/ 3017938 w 4074689"/>
                <a:gd name="connsiteY25" fmla="*/ 4767267 h 4767267"/>
                <a:gd name="connsiteX26" fmla="*/ 2539508 w 4074689"/>
                <a:gd name="connsiteY26" fmla="*/ 4767267 h 4767267"/>
                <a:gd name="connsiteX27" fmla="*/ 2572711 w 4074689"/>
                <a:gd name="connsiteY27" fmla="*/ 4733214 h 4767267"/>
                <a:gd name="connsiteX28" fmla="*/ 2626577 w 4074689"/>
                <a:gd name="connsiteY28" fmla="*/ 4680955 h 4767267"/>
                <a:gd name="connsiteX29" fmla="*/ 2865171 w 4074689"/>
                <a:gd name="connsiteY29" fmla="*/ 4494405 h 4767267"/>
                <a:gd name="connsiteX30" fmla="*/ 3121970 w 4074689"/>
                <a:gd name="connsiteY30" fmla="*/ 4352298 h 4767267"/>
                <a:gd name="connsiteX31" fmla="*/ 3243302 w 4074689"/>
                <a:gd name="connsiteY31" fmla="*/ 4291579 h 4767267"/>
                <a:gd name="connsiteX32" fmla="*/ 3351141 w 4074689"/>
                <a:gd name="connsiteY32" fmla="*/ 4228718 h 4767267"/>
                <a:gd name="connsiteX33" fmla="*/ 3515308 w 4074689"/>
                <a:gd name="connsiteY33" fmla="*/ 4066692 h 4767267"/>
                <a:gd name="connsiteX34" fmla="*/ 3619292 w 4074689"/>
                <a:gd name="connsiteY34" fmla="*/ 3844589 h 4767267"/>
                <a:gd name="connsiteX35" fmla="*/ 3670481 w 4074689"/>
                <a:gd name="connsiteY35" fmla="*/ 3588967 h 4767267"/>
                <a:gd name="connsiteX36" fmla="*/ 3679476 w 4074689"/>
                <a:gd name="connsiteY36" fmla="*/ 3328313 h 4767267"/>
                <a:gd name="connsiteX37" fmla="*/ 3662770 w 4074689"/>
                <a:gd name="connsiteY37" fmla="*/ 3071085 h 4767267"/>
                <a:gd name="connsiteX38" fmla="*/ 3624432 w 4074689"/>
                <a:gd name="connsiteY38" fmla="*/ 2817926 h 4767267"/>
                <a:gd name="connsiteX39" fmla="*/ 3564462 w 4074689"/>
                <a:gd name="connsiteY39" fmla="*/ 2569266 h 4767267"/>
                <a:gd name="connsiteX40" fmla="*/ 3401259 w 4074689"/>
                <a:gd name="connsiteY40" fmla="*/ 2080834 h 4767267"/>
                <a:gd name="connsiteX41" fmla="*/ 3160844 w 4074689"/>
                <a:gd name="connsiteY41" fmla="*/ 1617673 h 4767267"/>
                <a:gd name="connsiteX42" fmla="*/ 3014239 w 4074689"/>
                <a:gd name="connsiteY42" fmla="*/ 1399211 h 4767267"/>
                <a:gd name="connsiteX43" fmla="*/ 2850714 w 4074689"/>
                <a:gd name="connsiteY43" fmla="*/ 1191887 h 4767267"/>
                <a:gd name="connsiteX44" fmla="*/ 2477401 w 4074689"/>
                <a:gd name="connsiteY44" fmla="*/ 816647 h 4767267"/>
                <a:gd name="connsiteX45" fmla="*/ 2045190 w 4074689"/>
                <a:gd name="connsiteY45" fmla="*/ 511015 h 4767267"/>
                <a:gd name="connsiteX46" fmla="*/ 1987362 w 4074689"/>
                <a:gd name="connsiteY46" fmla="*/ 478889 h 4767267"/>
                <a:gd name="connsiteX47" fmla="*/ 1928785 w 4074689"/>
                <a:gd name="connsiteY47" fmla="*/ 448261 h 4767267"/>
                <a:gd name="connsiteX48" fmla="*/ 1869243 w 4074689"/>
                <a:gd name="connsiteY48" fmla="*/ 419561 h 4767267"/>
                <a:gd name="connsiteX49" fmla="*/ 1809059 w 4074689"/>
                <a:gd name="connsiteY49" fmla="*/ 392468 h 4767267"/>
                <a:gd name="connsiteX50" fmla="*/ 1561897 w 4074689"/>
                <a:gd name="connsiteY50" fmla="*/ 301763 h 4767267"/>
                <a:gd name="connsiteX51" fmla="*/ 1306490 w 4074689"/>
                <a:gd name="connsiteY51" fmla="*/ 243078 h 4767267"/>
                <a:gd name="connsiteX52" fmla="*/ 1046692 w 4074689"/>
                <a:gd name="connsiteY52" fmla="*/ 220804 h 4767267"/>
                <a:gd name="connsiteX53" fmla="*/ 524526 w 4074689"/>
                <a:gd name="connsiteY53" fmla="*/ 289662 h 4767267"/>
                <a:gd name="connsiteX54" fmla="*/ 40912 w 4074689"/>
                <a:gd name="connsiteY54" fmla="*/ 492810 h 4767267"/>
                <a:gd name="connsiteX55" fmla="*/ 0 w 4074689"/>
                <a:gd name="connsiteY55" fmla="*/ 518591 h 4767267"/>
                <a:gd name="connsiteX56" fmla="*/ 0 w 4074689"/>
                <a:gd name="connsiteY56" fmla="*/ 177282 h 4767267"/>
                <a:gd name="connsiteX57" fmla="*/ 49814 w 4074689"/>
                <a:gd name="connsiteY57" fmla="*/ 159522 h 4767267"/>
                <a:gd name="connsiteX58" fmla="*/ 472803 w 4074689"/>
                <a:gd name="connsiteY58" fmla="*/ 53745 h 4767267"/>
                <a:gd name="connsiteX59" fmla="*/ 1046692 w 4074689"/>
                <a:gd name="connsiteY59" fmla="*/ 94 h 476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074689" h="4767267">
                  <a:moveTo>
                    <a:pt x="1046692" y="94"/>
                  </a:moveTo>
                  <a:cubicBezTo>
                    <a:pt x="1144143" y="-870"/>
                    <a:pt x="1241380" y="5662"/>
                    <a:pt x="1337546" y="18298"/>
                  </a:cubicBezTo>
                  <a:cubicBezTo>
                    <a:pt x="1433819" y="30400"/>
                    <a:pt x="1528914" y="49354"/>
                    <a:pt x="1622724" y="72914"/>
                  </a:cubicBezTo>
                  <a:cubicBezTo>
                    <a:pt x="1810344" y="120355"/>
                    <a:pt x="1992074" y="188035"/>
                    <a:pt x="2166201" y="271457"/>
                  </a:cubicBezTo>
                  <a:cubicBezTo>
                    <a:pt x="2253157" y="313436"/>
                    <a:pt x="2338614" y="358628"/>
                    <a:pt x="2421822" y="407888"/>
                  </a:cubicBezTo>
                  <a:cubicBezTo>
                    <a:pt x="2505244" y="456721"/>
                    <a:pt x="2586740" y="509087"/>
                    <a:pt x="2665771" y="565095"/>
                  </a:cubicBezTo>
                  <a:cubicBezTo>
                    <a:pt x="2823835" y="677111"/>
                    <a:pt x="2974188" y="801119"/>
                    <a:pt x="3113618" y="937551"/>
                  </a:cubicBezTo>
                  <a:cubicBezTo>
                    <a:pt x="3253047" y="1073982"/>
                    <a:pt x="3382839" y="1221658"/>
                    <a:pt x="3499459" y="1380471"/>
                  </a:cubicBezTo>
                  <a:cubicBezTo>
                    <a:pt x="3616507" y="1539070"/>
                    <a:pt x="3719849" y="1709021"/>
                    <a:pt x="3808412" y="1887965"/>
                  </a:cubicBezTo>
                  <a:cubicBezTo>
                    <a:pt x="3852317" y="1977600"/>
                    <a:pt x="3892048" y="2069696"/>
                    <a:pt x="3927923" y="2163720"/>
                  </a:cubicBezTo>
                  <a:cubicBezTo>
                    <a:pt x="3936704" y="2187279"/>
                    <a:pt x="3945806" y="2210732"/>
                    <a:pt x="3953731" y="2234720"/>
                  </a:cubicBezTo>
                  <a:lnTo>
                    <a:pt x="3977397" y="2306577"/>
                  </a:lnTo>
                  <a:lnTo>
                    <a:pt x="3998387" y="2379398"/>
                  </a:lnTo>
                  <a:cubicBezTo>
                    <a:pt x="4005241" y="2403706"/>
                    <a:pt x="4010809" y="2428444"/>
                    <a:pt x="4016806" y="2453075"/>
                  </a:cubicBezTo>
                  <a:cubicBezTo>
                    <a:pt x="4062640" y="2650547"/>
                    <a:pt x="4078918" y="2855301"/>
                    <a:pt x="4073778" y="3058342"/>
                  </a:cubicBezTo>
                  <a:cubicBezTo>
                    <a:pt x="4071101" y="3159862"/>
                    <a:pt x="4060499" y="3261275"/>
                    <a:pt x="4041972" y="3360868"/>
                  </a:cubicBezTo>
                  <a:cubicBezTo>
                    <a:pt x="4023338" y="3460460"/>
                    <a:pt x="3997530" y="3558234"/>
                    <a:pt x="3967867" y="3653757"/>
                  </a:cubicBezTo>
                  <a:cubicBezTo>
                    <a:pt x="3938310" y="3749494"/>
                    <a:pt x="3906612" y="3842769"/>
                    <a:pt x="3869130" y="3936900"/>
                  </a:cubicBezTo>
                  <a:cubicBezTo>
                    <a:pt x="3850390" y="3983912"/>
                    <a:pt x="3830043" y="4031031"/>
                    <a:pt x="3807020" y="4077615"/>
                  </a:cubicBezTo>
                  <a:cubicBezTo>
                    <a:pt x="3783567" y="4124092"/>
                    <a:pt x="3757651" y="4170354"/>
                    <a:pt x="3727131" y="4214689"/>
                  </a:cubicBezTo>
                  <a:cubicBezTo>
                    <a:pt x="3697039" y="4259238"/>
                    <a:pt x="3662663" y="4301967"/>
                    <a:pt x="3624860" y="4341161"/>
                  </a:cubicBezTo>
                  <a:cubicBezTo>
                    <a:pt x="3605906" y="4360651"/>
                    <a:pt x="3586202" y="4379499"/>
                    <a:pt x="3565962" y="4397383"/>
                  </a:cubicBezTo>
                  <a:cubicBezTo>
                    <a:pt x="3545721" y="4415159"/>
                    <a:pt x="3524839" y="4431758"/>
                    <a:pt x="3503850" y="4447714"/>
                  </a:cubicBezTo>
                  <a:cubicBezTo>
                    <a:pt x="3419464" y="4511326"/>
                    <a:pt x="3334007" y="4558980"/>
                    <a:pt x="3256153" y="4606206"/>
                  </a:cubicBezTo>
                  <a:cubicBezTo>
                    <a:pt x="3177871" y="4652897"/>
                    <a:pt x="3105693" y="4699266"/>
                    <a:pt x="3038441" y="4750455"/>
                  </a:cubicBezTo>
                  <a:lnTo>
                    <a:pt x="3017938" y="4767267"/>
                  </a:lnTo>
                  <a:lnTo>
                    <a:pt x="2539508" y="4767267"/>
                  </a:lnTo>
                  <a:lnTo>
                    <a:pt x="2572711" y="4733214"/>
                  </a:lnTo>
                  <a:cubicBezTo>
                    <a:pt x="2589631" y="4716080"/>
                    <a:pt x="2608265" y="4698089"/>
                    <a:pt x="2626577" y="4680955"/>
                  </a:cubicBezTo>
                  <a:cubicBezTo>
                    <a:pt x="2700040" y="4611775"/>
                    <a:pt x="2780785" y="4549235"/>
                    <a:pt x="2865171" y="4494405"/>
                  </a:cubicBezTo>
                  <a:cubicBezTo>
                    <a:pt x="2949450" y="4439469"/>
                    <a:pt x="3037906" y="4393635"/>
                    <a:pt x="3121970" y="4352298"/>
                  </a:cubicBezTo>
                  <a:cubicBezTo>
                    <a:pt x="3163949" y="4331737"/>
                    <a:pt x="3204858" y="4311819"/>
                    <a:pt x="3243302" y="4291579"/>
                  </a:cubicBezTo>
                  <a:cubicBezTo>
                    <a:pt x="3281855" y="4271445"/>
                    <a:pt x="3318157" y="4251099"/>
                    <a:pt x="3351141" y="4228718"/>
                  </a:cubicBezTo>
                  <a:cubicBezTo>
                    <a:pt x="3417536" y="4184382"/>
                    <a:pt x="3471294" y="4131694"/>
                    <a:pt x="3515308" y="4066692"/>
                  </a:cubicBezTo>
                  <a:cubicBezTo>
                    <a:pt x="3559000" y="4001689"/>
                    <a:pt x="3593484" y="3925870"/>
                    <a:pt x="3619292" y="3844589"/>
                  </a:cubicBezTo>
                  <a:cubicBezTo>
                    <a:pt x="3644886" y="3763308"/>
                    <a:pt x="3661271" y="3675710"/>
                    <a:pt x="3670481" y="3588967"/>
                  </a:cubicBezTo>
                  <a:cubicBezTo>
                    <a:pt x="3679368" y="3501904"/>
                    <a:pt x="3681297" y="3414733"/>
                    <a:pt x="3679476" y="3328313"/>
                  </a:cubicBezTo>
                  <a:cubicBezTo>
                    <a:pt x="3676798" y="3241785"/>
                    <a:pt x="3671016" y="3156221"/>
                    <a:pt x="3662770" y="3071085"/>
                  </a:cubicBezTo>
                  <a:cubicBezTo>
                    <a:pt x="3654524" y="2985950"/>
                    <a:pt x="3641995" y="2901456"/>
                    <a:pt x="3624432" y="2817926"/>
                  </a:cubicBezTo>
                  <a:cubicBezTo>
                    <a:pt x="3607083" y="2734290"/>
                    <a:pt x="3586415" y="2651617"/>
                    <a:pt x="3564462" y="2569266"/>
                  </a:cubicBezTo>
                  <a:cubicBezTo>
                    <a:pt x="3520556" y="2404563"/>
                    <a:pt x="3468939" y="2240181"/>
                    <a:pt x="3401259" y="2080834"/>
                  </a:cubicBezTo>
                  <a:cubicBezTo>
                    <a:pt x="3333578" y="1921592"/>
                    <a:pt x="3253047" y="1766420"/>
                    <a:pt x="3160844" y="1617673"/>
                  </a:cubicBezTo>
                  <a:cubicBezTo>
                    <a:pt x="3114475" y="1543460"/>
                    <a:pt x="3065749" y="1470426"/>
                    <a:pt x="3014239" y="1399211"/>
                  </a:cubicBezTo>
                  <a:cubicBezTo>
                    <a:pt x="2962729" y="1327997"/>
                    <a:pt x="2907792" y="1259032"/>
                    <a:pt x="2850714" y="1191887"/>
                  </a:cubicBezTo>
                  <a:cubicBezTo>
                    <a:pt x="2736878" y="1057276"/>
                    <a:pt x="2612012" y="931233"/>
                    <a:pt x="2477401" y="816647"/>
                  </a:cubicBezTo>
                  <a:cubicBezTo>
                    <a:pt x="2343112" y="701634"/>
                    <a:pt x="2198435" y="598614"/>
                    <a:pt x="2045190" y="511015"/>
                  </a:cubicBezTo>
                  <a:cubicBezTo>
                    <a:pt x="2025914" y="500307"/>
                    <a:pt x="2006746" y="489276"/>
                    <a:pt x="1987362" y="478889"/>
                  </a:cubicBezTo>
                  <a:lnTo>
                    <a:pt x="1928785" y="448261"/>
                  </a:lnTo>
                  <a:lnTo>
                    <a:pt x="1869243" y="419561"/>
                  </a:lnTo>
                  <a:cubicBezTo>
                    <a:pt x="1849324" y="410137"/>
                    <a:pt x="1829085" y="401570"/>
                    <a:pt x="1809059" y="392468"/>
                  </a:cubicBezTo>
                  <a:cubicBezTo>
                    <a:pt x="1728528" y="357129"/>
                    <a:pt x="1645748" y="327144"/>
                    <a:pt x="1561897" y="301763"/>
                  </a:cubicBezTo>
                  <a:cubicBezTo>
                    <a:pt x="1478046" y="276490"/>
                    <a:pt x="1392590" y="257107"/>
                    <a:pt x="1306490" y="243078"/>
                  </a:cubicBezTo>
                  <a:cubicBezTo>
                    <a:pt x="1220284" y="229264"/>
                    <a:pt x="1133435" y="221875"/>
                    <a:pt x="1046692" y="220804"/>
                  </a:cubicBezTo>
                  <a:cubicBezTo>
                    <a:pt x="870424" y="219519"/>
                    <a:pt x="694048" y="242757"/>
                    <a:pt x="524526" y="289662"/>
                  </a:cubicBezTo>
                  <a:cubicBezTo>
                    <a:pt x="354790" y="336139"/>
                    <a:pt x="192871" y="407246"/>
                    <a:pt x="40912" y="492810"/>
                  </a:cubicBezTo>
                  <a:lnTo>
                    <a:pt x="0" y="518591"/>
                  </a:lnTo>
                  <a:lnTo>
                    <a:pt x="0" y="177282"/>
                  </a:lnTo>
                  <a:lnTo>
                    <a:pt x="49814" y="159522"/>
                  </a:lnTo>
                  <a:cubicBezTo>
                    <a:pt x="188762" y="114083"/>
                    <a:pt x="330481" y="79607"/>
                    <a:pt x="472803" y="53745"/>
                  </a:cubicBezTo>
                  <a:cubicBezTo>
                    <a:pt x="662778" y="19369"/>
                    <a:pt x="854682" y="1592"/>
                    <a:pt x="1046692" y="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22CC46-32AB-4723-A136-9EA636062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129695"/>
              <a:ext cx="4094322" cy="4728300"/>
            </a:xfrm>
            <a:custGeom>
              <a:avLst/>
              <a:gdLst>
                <a:gd name="connsiteX0" fmla="*/ 1040588 w 4094322"/>
                <a:gd name="connsiteY0" fmla="*/ 0 h 4728300"/>
                <a:gd name="connsiteX1" fmla="*/ 4005133 w 4094322"/>
                <a:gd name="connsiteY1" fmla="*/ 3751329 h 4728300"/>
                <a:gd name="connsiteX2" fmla="*/ 3116645 w 4094322"/>
                <a:gd name="connsiteY2" fmla="*/ 4666977 h 4728300"/>
                <a:gd name="connsiteX3" fmla="*/ 3031353 w 4094322"/>
                <a:gd name="connsiteY3" fmla="*/ 4728300 h 4728300"/>
                <a:gd name="connsiteX4" fmla="*/ 2260008 w 4094322"/>
                <a:gd name="connsiteY4" fmla="*/ 4728300 h 4728300"/>
                <a:gd name="connsiteX5" fmla="*/ 2292097 w 4094322"/>
                <a:gd name="connsiteY5" fmla="*/ 4693324 h 4728300"/>
                <a:gd name="connsiteX6" fmla="*/ 2443561 w 4094322"/>
                <a:gd name="connsiteY6" fmla="*/ 4534364 h 4728300"/>
                <a:gd name="connsiteX7" fmla="*/ 3133428 w 4094322"/>
                <a:gd name="connsiteY7" fmla="*/ 4037578 h 4728300"/>
                <a:gd name="connsiteX8" fmla="*/ 3355959 w 4094322"/>
                <a:gd name="connsiteY8" fmla="*/ 3895577 h 4728300"/>
                <a:gd name="connsiteX9" fmla="*/ 3489499 w 4094322"/>
                <a:gd name="connsiteY9" fmla="*/ 3607080 h 4728300"/>
                <a:gd name="connsiteX10" fmla="*/ 3497210 w 4094322"/>
                <a:gd name="connsiteY10" fmla="*/ 2604727 h 4728300"/>
                <a:gd name="connsiteX11" fmla="*/ 3031050 w 4094322"/>
                <a:gd name="connsiteY11" fmla="*/ 1655061 h 4728300"/>
                <a:gd name="connsiteX12" fmla="*/ 2095629 w 4094322"/>
                <a:gd name="connsiteY12" fmla="*/ 837436 h 4728300"/>
                <a:gd name="connsiteX13" fmla="*/ 1040588 w 4094322"/>
                <a:gd name="connsiteY13" fmla="*/ 535445 h 4728300"/>
                <a:gd name="connsiteX14" fmla="*/ 98003 w 4094322"/>
                <a:gd name="connsiteY14" fmla="*/ 725234 h 4728300"/>
                <a:gd name="connsiteX15" fmla="*/ 0 w 4094322"/>
                <a:gd name="connsiteY15" fmla="*/ 772488 h 4728300"/>
                <a:gd name="connsiteX16" fmla="*/ 0 w 4094322"/>
                <a:gd name="connsiteY16" fmla="*/ 192390 h 4728300"/>
                <a:gd name="connsiteX17" fmla="*/ 147597 w 4094322"/>
                <a:gd name="connsiteY17" fmla="*/ 137408 h 4728300"/>
                <a:gd name="connsiteX18" fmla="*/ 1040588 w 4094322"/>
                <a:gd name="connsiteY18" fmla="*/ 0 h 47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4322" h="4728300">
                  <a:moveTo>
                    <a:pt x="1040588" y="0"/>
                  </a:moveTo>
                  <a:cubicBezTo>
                    <a:pt x="2699182" y="0"/>
                    <a:pt x="4521409" y="1903721"/>
                    <a:pt x="4005133" y="3751329"/>
                  </a:cubicBezTo>
                  <a:cubicBezTo>
                    <a:pt x="3820846" y="4410864"/>
                    <a:pt x="3515952" y="4398225"/>
                    <a:pt x="3116645" y="4666977"/>
                  </a:cubicBezTo>
                  <a:lnTo>
                    <a:pt x="3031353" y="4728300"/>
                  </a:lnTo>
                  <a:lnTo>
                    <a:pt x="2260008" y="4728300"/>
                  </a:lnTo>
                  <a:lnTo>
                    <a:pt x="2292097" y="4693324"/>
                  </a:lnTo>
                  <a:cubicBezTo>
                    <a:pt x="2341184" y="4640489"/>
                    <a:pt x="2391515" y="4587319"/>
                    <a:pt x="2443561" y="4534364"/>
                  </a:cubicBezTo>
                  <a:cubicBezTo>
                    <a:pt x="2708070" y="4265142"/>
                    <a:pt x="2953946" y="4133636"/>
                    <a:pt x="3133428" y="4037578"/>
                  </a:cubicBezTo>
                  <a:cubicBezTo>
                    <a:pt x="3247157" y="3976644"/>
                    <a:pt x="3313659" y="3940019"/>
                    <a:pt x="3355959" y="3895577"/>
                  </a:cubicBezTo>
                  <a:cubicBezTo>
                    <a:pt x="3405648" y="3843425"/>
                    <a:pt x="3450626" y="3746295"/>
                    <a:pt x="3489499" y="3607080"/>
                  </a:cubicBezTo>
                  <a:cubicBezTo>
                    <a:pt x="3579454" y="3285063"/>
                    <a:pt x="3582024" y="2947840"/>
                    <a:pt x="3497210" y="2604727"/>
                  </a:cubicBezTo>
                  <a:cubicBezTo>
                    <a:pt x="3416679" y="2279176"/>
                    <a:pt x="3255509" y="1950841"/>
                    <a:pt x="3031050" y="1655061"/>
                  </a:cubicBezTo>
                  <a:cubicBezTo>
                    <a:pt x="2777250" y="1320622"/>
                    <a:pt x="2453734" y="1037907"/>
                    <a:pt x="2095629" y="837436"/>
                  </a:cubicBezTo>
                  <a:cubicBezTo>
                    <a:pt x="1742663" y="639857"/>
                    <a:pt x="1377811" y="535445"/>
                    <a:pt x="1040588" y="535445"/>
                  </a:cubicBezTo>
                  <a:cubicBezTo>
                    <a:pt x="711931" y="535445"/>
                    <a:pt x="392993" y="600716"/>
                    <a:pt x="98003" y="725234"/>
                  </a:cubicBezTo>
                  <a:lnTo>
                    <a:pt x="0" y="772488"/>
                  </a:lnTo>
                  <a:lnTo>
                    <a:pt x="0" y="192390"/>
                  </a:lnTo>
                  <a:lnTo>
                    <a:pt x="147597" y="137408"/>
                  </a:lnTo>
                  <a:cubicBezTo>
                    <a:pt x="429693" y="48107"/>
                    <a:pt x="729621" y="0"/>
                    <a:pt x="1040588" y="0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B4B1F35-4E44-447F-BF3C-35B6CD207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129695"/>
              <a:ext cx="4094322" cy="4728300"/>
            </a:xfrm>
            <a:custGeom>
              <a:avLst/>
              <a:gdLst>
                <a:gd name="connsiteX0" fmla="*/ 1040588 w 4094322"/>
                <a:gd name="connsiteY0" fmla="*/ 0 h 4728300"/>
                <a:gd name="connsiteX1" fmla="*/ 4005133 w 4094322"/>
                <a:gd name="connsiteY1" fmla="*/ 3751329 h 4728300"/>
                <a:gd name="connsiteX2" fmla="*/ 3116645 w 4094322"/>
                <a:gd name="connsiteY2" fmla="*/ 4666977 h 4728300"/>
                <a:gd name="connsiteX3" fmla="*/ 3031353 w 4094322"/>
                <a:gd name="connsiteY3" fmla="*/ 4728300 h 4728300"/>
                <a:gd name="connsiteX4" fmla="*/ 2114750 w 4094322"/>
                <a:gd name="connsiteY4" fmla="*/ 4728300 h 4728300"/>
                <a:gd name="connsiteX5" fmla="*/ 2214069 w 4094322"/>
                <a:gd name="connsiteY5" fmla="*/ 4620048 h 4728300"/>
                <a:gd name="connsiteX6" fmla="*/ 2367207 w 4094322"/>
                <a:gd name="connsiteY6" fmla="*/ 4459402 h 4728300"/>
                <a:gd name="connsiteX7" fmla="*/ 3082882 w 4094322"/>
                <a:gd name="connsiteY7" fmla="*/ 3943232 h 4728300"/>
                <a:gd name="connsiteX8" fmla="*/ 3278427 w 4094322"/>
                <a:gd name="connsiteY8" fmla="*/ 3821793 h 4728300"/>
                <a:gd name="connsiteX9" fmla="*/ 3386372 w 4094322"/>
                <a:gd name="connsiteY9" fmla="*/ 3578380 h 4728300"/>
                <a:gd name="connsiteX10" fmla="*/ 3393333 w 4094322"/>
                <a:gd name="connsiteY10" fmla="*/ 2630535 h 4728300"/>
                <a:gd name="connsiteX11" fmla="*/ 2945809 w 4094322"/>
                <a:gd name="connsiteY11" fmla="*/ 1719850 h 4728300"/>
                <a:gd name="connsiteX12" fmla="*/ 2043369 w 4094322"/>
                <a:gd name="connsiteY12" fmla="*/ 930925 h 4728300"/>
                <a:gd name="connsiteX13" fmla="*/ 1040588 w 4094322"/>
                <a:gd name="connsiteY13" fmla="*/ 642534 h 4728300"/>
                <a:gd name="connsiteX14" fmla="*/ 139447 w 4094322"/>
                <a:gd name="connsiteY14" fmla="*/ 824024 h 4728300"/>
                <a:gd name="connsiteX15" fmla="*/ 0 w 4094322"/>
                <a:gd name="connsiteY15" fmla="*/ 891274 h 4728300"/>
                <a:gd name="connsiteX16" fmla="*/ 0 w 4094322"/>
                <a:gd name="connsiteY16" fmla="*/ 192390 h 4728300"/>
                <a:gd name="connsiteX17" fmla="*/ 147597 w 4094322"/>
                <a:gd name="connsiteY17" fmla="*/ 137408 h 4728300"/>
                <a:gd name="connsiteX18" fmla="*/ 1040588 w 4094322"/>
                <a:gd name="connsiteY18" fmla="*/ 0 h 47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4322" h="4728300">
                  <a:moveTo>
                    <a:pt x="1040588" y="0"/>
                  </a:moveTo>
                  <a:cubicBezTo>
                    <a:pt x="2699182" y="0"/>
                    <a:pt x="4521409" y="1903721"/>
                    <a:pt x="4005133" y="3751329"/>
                  </a:cubicBezTo>
                  <a:cubicBezTo>
                    <a:pt x="3820846" y="4410864"/>
                    <a:pt x="3515952" y="4398225"/>
                    <a:pt x="3116645" y="4666977"/>
                  </a:cubicBezTo>
                  <a:lnTo>
                    <a:pt x="3031353" y="4728300"/>
                  </a:lnTo>
                  <a:lnTo>
                    <a:pt x="2114750" y="4728300"/>
                  </a:lnTo>
                  <a:lnTo>
                    <a:pt x="2214069" y="4620048"/>
                  </a:lnTo>
                  <a:cubicBezTo>
                    <a:pt x="2263598" y="4566758"/>
                    <a:pt x="2314465" y="4513053"/>
                    <a:pt x="2367207" y="4459402"/>
                  </a:cubicBezTo>
                  <a:cubicBezTo>
                    <a:pt x="2643068" y="4178614"/>
                    <a:pt x="2897297" y="4042503"/>
                    <a:pt x="3082882" y="3943232"/>
                  </a:cubicBezTo>
                  <a:cubicBezTo>
                    <a:pt x="3173908" y="3894400"/>
                    <a:pt x="3245872" y="3855955"/>
                    <a:pt x="3278427" y="3821793"/>
                  </a:cubicBezTo>
                  <a:cubicBezTo>
                    <a:pt x="3314837" y="3783562"/>
                    <a:pt x="3353174" y="3697141"/>
                    <a:pt x="3386372" y="3578380"/>
                  </a:cubicBezTo>
                  <a:cubicBezTo>
                    <a:pt x="3471400" y="3274354"/>
                    <a:pt x="3473650" y="2955442"/>
                    <a:pt x="3393333" y="2630535"/>
                  </a:cubicBezTo>
                  <a:cubicBezTo>
                    <a:pt x="3316229" y="2319013"/>
                    <a:pt x="3161485" y="2004065"/>
                    <a:pt x="2945809" y="1719850"/>
                  </a:cubicBezTo>
                  <a:cubicBezTo>
                    <a:pt x="2700788" y="1397084"/>
                    <a:pt x="2388731" y="1124221"/>
                    <a:pt x="2043369" y="930925"/>
                  </a:cubicBezTo>
                  <a:cubicBezTo>
                    <a:pt x="1706253" y="742234"/>
                    <a:pt x="1359498" y="642534"/>
                    <a:pt x="1040588" y="642534"/>
                  </a:cubicBezTo>
                  <a:cubicBezTo>
                    <a:pt x="726442" y="642534"/>
                    <a:pt x="421506" y="704941"/>
                    <a:pt x="139447" y="824024"/>
                  </a:cubicBezTo>
                  <a:lnTo>
                    <a:pt x="0" y="891274"/>
                  </a:lnTo>
                  <a:lnTo>
                    <a:pt x="0" y="192390"/>
                  </a:lnTo>
                  <a:lnTo>
                    <a:pt x="147597" y="137408"/>
                  </a:lnTo>
                  <a:cubicBezTo>
                    <a:pt x="429693" y="48107"/>
                    <a:pt x="729621" y="0"/>
                    <a:pt x="1040588" y="0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31">
              <a:extLst>
                <a:ext uri="{FF2B5EF4-FFF2-40B4-BE49-F238E27FC236}">
                  <a16:creationId xmlns:a16="http://schemas.microsoft.com/office/drawing/2014/main" id="{B2D1A994-76AB-4AAF-9FF7-ACAD9498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" y="2085789"/>
              <a:ext cx="4166195" cy="4772206"/>
            </a:xfrm>
            <a:custGeom>
              <a:avLst/>
              <a:gdLst>
                <a:gd name="connsiteX0" fmla="*/ 1065969 w 4166195"/>
                <a:gd name="connsiteY0" fmla="*/ 0 h 4772206"/>
                <a:gd name="connsiteX1" fmla="*/ 4166195 w 4166195"/>
                <a:gd name="connsiteY1" fmla="*/ 3100228 h 4772206"/>
                <a:gd name="connsiteX2" fmla="*/ 3792022 w 4166195"/>
                <a:gd name="connsiteY2" fmla="*/ 4577997 h 4772206"/>
                <a:gd name="connsiteX3" fmla="*/ 3674039 w 4166195"/>
                <a:gd name="connsiteY3" fmla="*/ 4772206 h 4772206"/>
                <a:gd name="connsiteX4" fmla="*/ 2867094 w 4166195"/>
                <a:gd name="connsiteY4" fmla="*/ 4772206 h 4772206"/>
                <a:gd name="connsiteX5" fmla="*/ 2962846 w 4166195"/>
                <a:gd name="connsiteY5" fmla="*/ 4685004 h 4772206"/>
                <a:gd name="connsiteX6" fmla="*/ 3336470 w 4166195"/>
                <a:gd name="connsiteY6" fmla="*/ 4432308 h 4772206"/>
                <a:gd name="connsiteX7" fmla="*/ 3580311 w 4166195"/>
                <a:gd name="connsiteY7" fmla="*/ 4282704 h 4772206"/>
                <a:gd name="connsiteX8" fmla="*/ 3763541 w 4166195"/>
                <a:gd name="connsiteY8" fmla="*/ 4093585 h 4772206"/>
                <a:gd name="connsiteX9" fmla="*/ 3877376 w 4166195"/>
                <a:gd name="connsiteY9" fmla="*/ 3853063 h 4772206"/>
                <a:gd name="connsiteX10" fmla="*/ 3945164 w 4166195"/>
                <a:gd name="connsiteY10" fmla="*/ 3585876 h 4772206"/>
                <a:gd name="connsiteX11" fmla="*/ 3956837 w 4166195"/>
                <a:gd name="connsiteY11" fmla="*/ 3517660 h 4772206"/>
                <a:gd name="connsiteX12" fmla="*/ 3966688 w 4166195"/>
                <a:gd name="connsiteY12" fmla="*/ 3449338 h 4772206"/>
                <a:gd name="connsiteX13" fmla="*/ 3974078 w 4166195"/>
                <a:gd name="connsiteY13" fmla="*/ 3380801 h 4772206"/>
                <a:gd name="connsiteX14" fmla="*/ 3979432 w 4166195"/>
                <a:gd name="connsiteY14" fmla="*/ 3312156 h 4772206"/>
                <a:gd name="connsiteX15" fmla="*/ 3982432 w 4166195"/>
                <a:gd name="connsiteY15" fmla="*/ 3037366 h 4772206"/>
                <a:gd name="connsiteX16" fmla="*/ 3978255 w 4166195"/>
                <a:gd name="connsiteY16" fmla="*/ 2968829 h 4772206"/>
                <a:gd name="connsiteX17" fmla="*/ 3971936 w 4166195"/>
                <a:gd name="connsiteY17" fmla="*/ 2900506 h 4772206"/>
                <a:gd name="connsiteX18" fmla="*/ 3964119 w 4166195"/>
                <a:gd name="connsiteY18" fmla="*/ 2832290 h 4772206"/>
                <a:gd name="connsiteX19" fmla="*/ 3954481 w 4166195"/>
                <a:gd name="connsiteY19" fmla="*/ 2764289 h 4772206"/>
                <a:gd name="connsiteX20" fmla="*/ 3898366 w 4166195"/>
                <a:gd name="connsiteY20" fmla="*/ 2495174 h 4772206"/>
                <a:gd name="connsiteX21" fmla="*/ 3709033 w 4166195"/>
                <a:gd name="connsiteY21" fmla="*/ 1976220 h 4772206"/>
                <a:gd name="connsiteX22" fmla="*/ 3580740 w 4166195"/>
                <a:gd name="connsiteY22" fmla="*/ 1728952 h 4772206"/>
                <a:gd name="connsiteX23" fmla="*/ 3432956 w 4166195"/>
                <a:gd name="connsiteY23" fmla="*/ 1490786 h 4772206"/>
                <a:gd name="connsiteX24" fmla="*/ 3266969 w 4166195"/>
                <a:gd name="connsiteY24" fmla="*/ 1262794 h 4772206"/>
                <a:gd name="connsiteX25" fmla="*/ 3083204 w 4166195"/>
                <a:gd name="connsiteY25" fmla="*/ 1046689 h 4772206"/>
                <a:gd name="connsiteX26" fmla="*/ 2882948 w 4166195"/>
                <a:gd name="connsiteY26" fmla="*/ 843433 h 4772206"/>
                <a:gd name="connsiteX27" fmla="*/ 2665557 w 4166195"/>
                <a:gd name="connsiteY27" fmla="*/ 656242 h 4772206"/>
                <a:gd name="connsiteX28" fmla="*/ 2432103 w 4166195"/>
                <a:gd name="connsiteY28" fmla="*/ 486828 h 4772206"/>
                <a:gd name="connsiteX29" fmla="*/ 2182585 w 4166195"/>
                <a:gd name="connsiteY29" fmla="*/ 339580 h 4772206"/>
                <a:gd name="connsiteX30" fmla="*/ 1918504 w 4166195"/>
                <a:gd name="connsiteY30" fmla="*/ 217605 h 4772206"/>
                <a:gd name="connsiteX31" fmla="*/ 1641679 w 4166195"/>
                <a:gd name="connsiteY31" fmla="*/ 125295 h 4772206"/>
                <a:gd name="connsiteX32" fmla="*/ 1063184 w 4166195"/>
                <a:gd name="connsiteY32" fmla="*/ 46691 h 4772206"/>
                <a:gd name="connsiteX33" fmla="*/ 481691 w 4166195"/>
                <a:gd name="connsiteY33" fmla="*/ 111159 h 4772206"/>
                <a:gd name="connsiteX34" fmla="*/ 463807 w 4166195"/>
                <a:gd name="connsiteY34" fmla="*/ 114800 h 4772206"/>
                <a:gd name="connsiteX35" fmla="*/ 446137 w 4166195"/>
                <a:gd name="connsiteY35" fmla="*/ 119298 h 4772206"/>
                <a:gd name="connsiteX36" fmla="*/ 410691 w 4166195"/>
                <a:gd name="connsiteY36" fmla="*/ 128400 h 4772206"/>
                <a:gd name="connsiteX37" fmla="*/ 340012 w 4166195"/>
                <a:gd name="connsiteY37" fmla="*/ 146820 h 4772206"/>
                <a:gd name="connsiteX38" fmla="*/ 270190 w 4166195"/>
                <a:gd name="connsiteY38" fmla="*/ 167916 h 4772206"/>
                <a:gd name="connsiteX39" fmla="*/ 200796 w 4166195"/>
                <a:gd name="connsiteY39" fmla="*/ 190190 h 4772206"/>
                <a:gd name="connsiteX40" fmla="*/ 132259 w 4166195"/>
                <a:gd name="connsiteY40" fmla="*/ 214928 h 4772206"/>
                <a:gd name="connsiteX41" fmla="*/ 64257 w 4166195"/>
                <a:gd name="connsiteY41" fmla="*/ 240736 h 4772206"/>
                <a:gd name="connsiteX42" fmla="*/ 0 w 4166195"/>
                <a:gd name="connsiteY42" fmla="*/ 268129 h 4772206"/>
                <a:gd name="connsiteX43" fmla="*/ 0 w 4166195"/>
                <a:gd name="connsiteY43" fmla="*/ 192095 h 4772206"/>
                <a:gd name="connsiteX44" fmla="*/ 144041 w 4166195"/>
                <a:gd name="connsiteY44" fmla="*/ 139377 h 4772206"/>
                <a:gd name="connsiteX45" fmla="*/ 1065969 w 4166195"/>
                <a:gd name="connsiteY45" fmla="*/ 0 h 477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166195" h="4772206">
                  <a:moveTo>
                    <a:pt x="1065969" y="0"/>
                  </a:moveTo>
                  <a:cubicBezTo>
                    <a:pt x="2778215" y="0"/>
                    <a:pt x="4166195" y="1387981"/>
                    <a:pt x="4166195" y="3100228"/>
                  </a:cubicBezTo>
                  <a:cubicBezTo>
                    <a:pt x="4166195" y="3635305"/>
                    <a:pt x="4030650" y="4138715"/>
                    <a:pt x="3792022" y="4577997"/>
                  </a:cubicBezTo>
                  <a:lnTo>
                    <a:pt x="3674039" y="4772206"/>
                  </a:lnTo>
                  <a:lnTo>
                    <a:pt x="2867094" y="4772206"/>
                  </a:lnTo>
                  <a:lnTo>
                    <a:pt x="2962846" y="4685004"/>
                  </a:lnTo>
                  <a:cubicBezTo>
                    <a:pt x="3078653" y="4588182"/>
                    <a:pt x="3206839" y="4504673"/>
                    <a:pt x="3336470" y="4432308"/>
                  </a:cubicBezTo>
                  <a:cubicBezTo>
                    <a:pt x="3422034" y="4383046"/>
                    <a:pt x="3506955" y="4336892"/>
                    <a:pt x="3580311" y="4282704"/>
                  </a:cubicBezTo>
                  <a:cubicBezTo>
                    <a:pt x="3653988" y="4228839"/>
                    <a:pt x="3715565" y="4166726"/>
                    <a:pt x="3763541" y="4093585"/>
                  </a:cubicBezTo>
                  <a:cubicBezTo>
                    <a:pt x="3812266" y="4021193"/>
                    <a:pt x="3848355" y="3939056"/>
                    <a:pt x="3877376" y="3853063"/>
                  </a:cubicBezTo>
                  <a:cubicBezTo>
                    <a:pt x="3906398" y="3767070"/>
                    <a:pt x="3928029" y="3676580"/>
                    <a:pt x="3945164" y="3585876"/>
                  </a:cubicBezTo>
                  <a:cubicBezTo>
                    <a:pt x="3949019" y="3563066"/>
                    <a:pt x="3953624" y="3540470"/>
                    <a:pt x="3956837" y="3517660"/>
                  </a:cubicBezTo>
                  <a:lnTo>
                    <a:pt x="3966688" y="3449338"/>
                  </a:lnTo>
                  <a:lnTo>
                    <a:pt x="3974078" y="3380801"/>
                  </a:lnTo>
                  <a:cubicBezTo>
                    <a:pt x="3976862" y="3357990"/>
                    <a:pt x="3977505" y="3334967"/>
                    <a:pt x="3979432" y="3312156"/>
                  </a:cubicBezTo>
                  <a:cubicBezTo>
                    <a:pt x="3985964" y="3220596"/>
                    <a:pt x="3986072" y="3128821"/>
                    <a:pt x="3982432" y="3037366"/>
                  </a:cubicBezTo>
                  <a:lnTo>
                    <a:pt x="3978255" y="2968829"/>
                  </a:lnTo>
                  <a:cubicBezTo>
                    <a:pt x="3976435" y="2946020"/>
                    <a:pt x="3973970" y="2923317"/>
                    <a:pt x="3971936" y="2900506"/>
                  </a:cubicBezTo>
                  <a:cubicBezTo>
                    <a:pt x="3970116" y="2877696"/>
                    <a:pt x="3966688" y="2854993"/>
                    <a:pt x="3964119" y="2832290"/>
                  </a:cubicBezTo>
                  <a:cubicBezTo>
                    <a:pt x="3961763" y="2809481"/>
                    <a:pt x="3958014" y="2786885"/>
                    <a:pt x="3954481" y="2764289"/>
                  </a:cubicBezTo>
                  <a:cubicBezTo>
                    <a:pt x="3940131" y="2673799"/>
                    <a:pt x="3921390" y="2584059"/>
                    <a:pt x="3898366" y="2495174"/>
                  </a:cubicBezTo>
                  <a:cubicBezTo>
                    <a:pt x="3851247" y="2317728"/>
                    <a:pt x="3787636" y="2144029"/>
                    <a:pt x="3709033" y="1976220"/>
                  </a:cubicBezTo>
                  <a:cubicBezTo>
                    <a:pt x="3669624" y="1892477"/>
                    <a:pt x="3626895" y="1809911"/>
                    <a:pt x="3580740" y="1728952"/>
                  </a:cubicBezTo>
                  <a:cubicBezTo>
                    <a:pt x="3535013" y="1647779"/>
                    <a:pt x="3485324" y="1568533"/>
                    <a:pt x="3432956" y="1490786"/>
                  </a:cubicBezTo>
                  <a:cubicBezTo>
                    <a:pt x="3380697" y="1412933"/>
                    <a:pt x="3324904" y="1337221"/>
                    <a:pt x="3266969" y="1262794"/>
                  </a:cubicBezTo>
                  <a:cubicBezTo>
                    <a:pt x="3208606" y="1188795"/>
                    <a:pt x="3147244" y="1116724"/>
                    <a:pt x="3083204" y="1046689"/>
                  </a:cubicBezTo>
                  <a:cubicBezTo>
                    <a:pt x="3019058" y="976867"/>
                    <a:pt x="2952770" y="908437"/>
                    <a:pt x="2882948" y="843433"/>
                  </a:cubicBezTo>
                  <a:cubicBezTo>
                    <a:pt x="2813233" y="778323"/>
                    <a:pt x="2740734" y="715783"/>
                    <a:pt x="2665557" y="656242"/>
                  </a:cubicBezTo>
                  <a:cubicBezTo>
                    <a:pt x="2590380" y="596700"/>
                    <a:pt x="2512634" y="539836"/>
                    <a:pt x="2432103" y="486828"/>
                  </a:cubicBezTo>
                  <a:cubicBezTo>
                    <a:pt x="2351357" y="434247"/>
                    <a:pt x="2268364" y="384450"/>
                    <a:pt x="2182585" y="339580"/>
                  </a:cubicBezTo>
                  <a:cubicBezTo>
                    <a:pt x="2096914" y="294495"/>
                    <a:pt x="2008994" y="253052"/>
                    <a:pt x="1918504" y="217605"/>
                  </a:cubicBezTo>
                  <a:cubicBezTo>
                    <a:pt x="1828228" y="181623"/>
                    <a:pt x="1735810" y="150460"/>
                    <a:pt x="1641679" y="125295"/>
                  </a:cubicBezTo>
                  <a:cubicBezTo>
                    <a:pt x="1453523" y="74641"/>
                    <a:pt x="1258514" y="46477"/>
                    <a:pt x="1063184" y="46691"/>
                  </a:cubicBezTo>
                  <a:cubicBezTo>
                    <a:pt x="867532" y="47334"/>
                    <a:pt x="672095" y="68859"/>
                    <a:pt x="481691" y="111159"/>
                  </a:cubicBezTo>
                  <a:lnTo>
                    <a:pt x="463807" y="114800"/>
                  </a:lnTo>
                  <a:lnTo>
                    <a:pt x="446137" y="119298"/>
                  </a:lnTo>
                  <a:lnTo>
                    <a:pt x="410691" y="128400"/>
                  </a:lnTo>
                  <a:lnTo>
                    <a:pt x="340012" y="146820"/>
                  </a:lnTo>
                  <a:cubicBezTo>
                    <a:pt x="316346" y="152388"/>
                    <a:pt x="293428" y="160740"/>
                    <a:pt x="270190" y="167916"/>
                  </a:cubicBezTo>
                  <a:lnTo>
                    <a:pt x="200796" y="190190"/>
                  </a:lnTo>
                  <a:cubicBezTo>
                    <a:pt x="177450" y="197151"/>
                    <a:pt x="155069" y="206575"/>
                    <a:pt x="132259" y="214928"/>
                  </a:cubicBezTo>
                  <a:lnTo>
                    <a:pt x="64257" y="240736"/>
                  </a:lnTo>
                  <a:lnTo>
                    <a:pt x="0" y="268129"/>
                  </a:lnTo>
                  <a:lnTo>
                    <a:pt x="0" y="192095"/>
                  </a:lnTo>
                  <a:lnTo>
                    <a:pt x="144041" y="139377"/>
                  </a:lnTo>
                  <a:cubicBezTo>
                    <a:pt x="435276" y="48796"/>
                    <a:pt x="744922" y="0"/>
                    <a:pt x="106596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DC820FB-3E5D-48EF-AA5B-E98F01857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82518" y="827"/>
            <a:ext cx="3408841" cy="3769972"/>
            <a:chOff x="8817522" y="-6668"/>
            <a:chExt cx="3408841" cy="376997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D185DF8-D07D-4C02-B873-0DE4BEF97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90298" y="-6668"/>
              <a:ext cx="3336065" cy="3697744"/>
            </a:xfrm>
            <a:custGeom>
              <a:avLst/>
              <a:gdLst>
                <a:gd name="connsiteX0" fmla="*/ 361620 w 3336065"/>
                <a:gd name="connsiteY0" fmla="*/ 0 h 3697744"/>
                <a:gd name="connsiteX1" fmla="*/ 741800 w 3336065"/>
                <a:gd name="connsiteY1" fmla="*/ 0 h 3697744"/>
                <a:gd name="connsiteX2" fmla="*/ 688452 w 3336065"/>
                <a:gd name="connsiteY2" fmla="*/ 78233 h 3697744"/>
                <a:gd name="connsiteX3" fmla="*/ 502404 w 3336065"/>
                <a:gd name="connsiteY3" fmla="*/ 449115 h 3697744"/>
                <a:gd name="connsiteX4" fmla="*/ 385577 w 3336065"/>
                <a:gd name="connsiteY4" fmla="*/ 846921 h 3697744"/>
                <a:gd name="connsiteX5" fmla="*/ 354623 w 3336065"/>
                <a:gd name="connsiteY5" fmla="*/ 1051751 h 3697744"/>
                <a:gd name="connsiteX6" fmla="*/ 340808 w 3336065"/>
                <a:gd name="connsiteY6" fmla="*/ 1258202 h 3697744"/>
                <a:gd name="connsiteX7" fmla="*/ 343877 w 3336065"/>
                <a:gd name="connsiteY7" fmla="*/ 1464993 h 3697744"/>
                <a:gd name="connsiteX8" fmla="*/ 363405 w 3336065"/>
                <a:gd name="connsiteY8" fmla="*/ 1670932 h 3697744"/>
                <a:gd name="connsiteX9" fmla="*/ 458828 w 3336065"/>
                <a:gd name="connsiteY9" fmla="*/ 2074197 h 3697744"/>
                <a:gd name="connsiteX10" fmla="*/ 630316 w 3336065"/>
                <a:gd name="connsiteY10" fmla="*/ 2453243 h 3697744"/>
                <a:gd name="connsiteX11" fmla="*/ 742793 w 3336065"/>
                <a:gd name="connsiteY11" fmla="*/ 2629165 h 3697744"/>
                <a:gd name="connsiteX12" fmla="*/ 805215 w 3336065"/>
                <a:gd name="connsiteY12" fmla="*/ 2713076 h 3697744"/>
                <a:gd name="connsiteX13" fmla="*/ 872070 w 3336065"/>
                <a:gd name="connsiteY13" fmla="*/ 2794342 h 3697744"/>
                <a:gd name="connsiteX14" fmla="*/ 1173687 w 3336065"/>
                <a:gd name="connsiteY14" fmla="*/ 3088115 h 3697744"/>
                <a:gd name="connsiteX15" fmla="*/ 1214790 w 3336065"/>
                <a:gd name="connsiteY15" fmla="*/ 3121115 h 3697744"/>
                <a:gd name="connsiteX16" fmla="*/ 1256659 w 3336065"/>
                <a:gd name="connsiteY16" fmla="*/ 3153264 h 3697744"/>
                <a:gd name="connsiteX17" fmla="*/ 1299126 w 3336065"/>
                <a:gd name="connsiteY17" fmla="*/ 3184645 h 3697744"/>
                <a:gd name="connsiteX18" fmla="*/ 1342360 w 3336065"/>
                <a:gd name="connsiteY18" fmla="*/ 3215003 h 3697744"/>
                <a:gd name="connsiteX19" fmla="*/ 1522034 w 3336065"/>
                <a:gd name="connsiteY19" fmla="*/ 3326286 h 3697744"/>
                <a:gd name="connsiteX20" fmla="*/ 1911826 w 3336065"/>
                <a:gd name="connsiteY20" fmla="*/ 3490611 h 3697744"/>
                <a:gd name="connsiteX21" fmla="*/ 2330185 w 3336065"/>
                <a:gd name="connsiteY21" fmla="*/ 3554397 h 3697744"/>
                <a:gd name="connsiteX22" fmla="*/ 2383140 w 3336065"/>
                <a:gd name="connsiteY22" fmla="*/ 3554739 h 3697744"/>
                <a:gd name="connsiteX23" fmla="*/ 2434390 w 3336065"/>
                <a:gd name="connsiteY23" fmla="*/ 3552777 h 3697744"/>
                <a:gd name="connsiteX24" fmla="*/ 2535525 w 3336065"/>
                <a:gd name="connsiteY24" fmla="*/ 3539559 h 3697744"/>
                <a:gd name="connsiteX25" fmla="*/ 2727735 w 3336065"/>
                <a:gd name="connsiteY25" fmla="*/ 3476285 h 3697744"/>
                <a:gd name="connsiteX26" fmla="*/ 2900929 w 3336065"/>
                <a:gd name="connsiteY26" fmla="*/ 3368753 h 3697744"/>
                <a:gd name="connsiteX27" fmla="*/ 3055532 w 3336065"/>
                <a:gd name="connsiteY27" fmla="*/ 3229500 h 3697744"/>
                <a:gd name="connsiteX28" fmla="*/ 3197855 w 3336065"/>
                <a:gd name="connsiteY28" fmla="*/ 3070804 h 3697744"/>
                <a:gd name="connsiteX29" fmla="*/ 3266843 w 3336065"/>
                <a:gd name="connsiteY29" fmla="*/ 2987063 h 3697744"/>
                <a:gd name="connsiteX30" fmla="*/ 3336000 w 3336065"/>
                <a:gd name="connsiteY30" fmla="*/ 2901874 h 3697744"/>
                <a:gd name="connsiteX31" fmla="*/ 3336065 w 3336065"/>
                <a:gd name="connsiteY31" fmla="*/ 2901796 h 3697744"/>
                <a:gd name="connsiteX32" fmla="*/ 3336065 w 3336065"/>
                <a:gd name="connsiteY32" fmla="*/ 3254845 h 3697744"/>
                <a:gd name="connsiteX33" fmla="*/ 3192141 w 3336065"/>
                <a:gd name="connsiteY33" fmla="*/ 3384018 h 3697744"/>
                <a:gd name="connsiteX34" fmla="*/ 3001468 w 3336065"/>
                <a:gd name="connsiteY34" fmla="*/ 3520543 h 3697744"/>
                <a:gd name="connsiteX35" fmla="*/ 2788792 w 3336065"/>
                <a:gd name="connsiteY35" fmla="*/ 3625601 h 3697744"/>
                <a:gd name="connsiteX36" fmla="*/ 2559317 w 3336065"/>
                <a:gd name="connsiteY36" fmla="*/ 3685550 h 3697744"/>
                <a:gd name="connsiteX37" fmla="*/ 2441894 w 3336065"/>
                <a:gd name="connsiteY37" fmla="*/ 3696636 h 3697744"/>
                <a:gd name="connsiteX38" fmla="*/ 2412559 w 3336065"/>
                <a:gd name="connsiteY38" fmla="*/ 3697573 h 3697744"/>
                <a:gd name="connsiteX39" fmla="*/ 2383225 w 3336065"/>
                <a:gd name="connsiteY39" fmla="*/ 3697744 h 3697744"/>
                <a:gd name="connsiteX40" fmla="*/ 2326261 w 3336065"/>
                <a:gd name="connsiteY40" fmla="*/ 3696465 h 3697744"/>
                <a:gd name="connsiteX41" fmla="*/ 1440085 w 3336065"/>
                <a:gd name="connsiteY41" fmla="*/ 3496922 h 3697744"/>
                <a:gd name="connsiteX42" fmla="*/ 1234061 w 3336065"/>
                <a:gd name="connsiteY42" fmla="*/ 3394166 h 3697744"/>
                <a:gd name="connsiteX43" fmla="*/ 1038953 w 3336065"/>
                <a:gd name="connsiteY43" fmla="*/ 3270432 h 3697744"/>
                <a:gd name="connsiteX44" fmla="*/ 687791 w 3336065"/>
                <a:gd name="connsiteY44" fmla="*/ 2967792 h 3697744"/>
                <a:gd name="connsiteX45" fmla="*/ 394786 w 3336065"/>
                <a:gd name="connsiteY45" fmla="*/ 2602133 h 3697744"/>
                <a:gd name="connsiteX46" fmla="*/ 176483 w 3336065"/>
                <a:gd name="connsiteY46" fmla="*/ 2182836 h 3697744"/>
                <a:gd name="connsiteX47" fmla="*/ 41749 w 3336065"/>
                <a:gd name="connsiteY47" fmla="*/ 1726360 h 3697744"/>
                <a:gd name="connsiteX48" fmla="*/ 8407 w 3336065"/>
                <a:gd name="connsiteY48" fmla="*/ 1489637 h 3697744"/>
                <a:gd name="connsiteX49" fmla="*/ 475 w 3336065"/>
                <a:gd name="connsiteY49" fmla="*/ 1250527 h 3697744"/>
                <a:gd name="connsiteX50" fmla="*/ 17104 w 3336065"/>
                <a:gd name="connsiteY50" fmla="*/ 1012013 h 3697744"/>
                <a:gd name="connsiteX51" fmla="*/ 57098 w 3336065"/>
                <a:gd name="connsiteY51" fmla="*/ 776655 h 3697744"/>
                <a:gd name="connsiteX52" fmla="*/ 198995 w 3336065"/>
                <a:gd name="connsiteY52" fmla="*/ 322908 h 3697744"/>
                <a:gd name="connsiteX53" fmla="*/ 299161 w 3336065"/>
                <a:gd name="connsiteY53" fmla="*/ 107876 h 369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336065" h="3697744">
                  <a:moveTo>
                    <a:pt x="361620" y="0"/>
                  </a:moveTo>
                  <a:lnTo>
                    <a:pt x="741800" y="0"/>
                  </a:lnTo>
                  <a:lnTo>
                    <a:pt x="688452" y="78233"/>
                  </a:lnTo>
                  <a:cubicBezTo>
                    <a:pt x="615648" y="195976"/>
                    <a:pt x="553270" y="320307"/>
                    <a:pt x="502404" y="449115"/>
                  </a:cubicBezTo>
                  <a:cubicBezTo>
                    <a:pt x="451495" y="577879"/>
                    <a:pt x="412182" y="711249"/>
                    <a:pt x="385577" y="846921"/>
                  </a:cubicBezTo>
                  <a:cubicBezTo>
                    <a:pt x="372360" y="914800"/>
                    <a:pt x="362127" y="983105"/>
                    <a:pt x="354623" y="1051751"/>
                  </a:cubicBezTo>
                  <a:cubicBezTo>
                    <a:pt x="347373" y="1120398"/>
                    <a:pt x="342769" y="1189214"/>
                    <a:pt x="340808" y="1258202"/>
                  </a:cubicBezTo>
                  <a:cubicBezTo>
                    <a:pt x="339102" y="1327104"/>
                    <a:pt x="339614" y="1396176"/>
                    <a:pt x="343877" y="1464993"/>
                  </a:cubicBezTo>
                  <a:cubicBezTo>
                    <a:pt x="347288" y="1533895"/>
                    <a:pt x="354195" y="1602541"/>
                    <a:pt x="363405" y="1670932"/>
                  </a:cubicBezTo>
                  <a:cubicBezTo>
                    <a:pt x="382337" y="1807713"/>
                    <a:pt x="413888" y="1943043"/>
                    <a:pt x="458828" y="2074197"/>
                  </a:cubicBezTo>
                  <a:cubicBezTo>
                    <a:pt x="503683" y="2205349"/>
                    <a:pt x="560988" y="2332579"/>
                    <a:pt x="630316" y="2453243"/>
                  </a:cubicBezTo>
                  <a:cubicBezTo>
                    <a:pt x="665108" y="2513447"/>
                    <a:pt x="702544" y="2572287"/>
                    <a:pt x="742793" y="2629165"/>
                  </a:cubicBezTo>
                  <a:cubicBezTo>
                    <a:pt x="762832" y="2657732"/>
                    <a:pt x="783810" y="2685532"/>
                    <a:pt x="805215" y="2713076"/>
                  </a:cubicBezTo>
                  <a:cubicBezTo>
                    <a:pt x="826959" y="2740534"/>
                    <a:pt x="849131" y="2767736"/>
                    <a:pt x="872070" y="2794342"/>
                  </a:cubicBezTo>
                  <a:cubicBezTo>
                    <a:pt x="963570" y="2900850"/>
                    <a:pt x="1064791" y="2999088"/>
                    <a:pt x="1173687" y="3088115"/>
                  </a:cubicBezTo>
                  <a:cubicBezTo>
                    <a:pt x="1187501" y="3099030"/>
                    <a:pt x="1200890" y="3110371"/>
                    <a:pt x="1214790" y="3121115"/>
                  </a:cubicBezTo>
                  <a:lnTo>
                    <a:pt x="1256659" y="3153264"/>
                  </a:lnTo>
                  <a:lnTo>
                    <a:pt x="1299126" y="3184645"/>
                  </a:lnTo>
                  <a:lnTo>
                    <a:pt x="1342360" y="3215003"/>
                  </a:lnTo>
                  <a:cubicBezTo>
                    <a:pt x="1400518" y="3254656"/>
                    <a:pt x="1460295" y="3292092"/>
                    <a:pt x="1522034" y="3326286"/>
                  </a:cubicBezTo>
                  <a:cubicBezTo>
                    <a:pt x="1645342" y="3394762"/>
                    <a:pt x="1775727" y="3451556"/>
                    <a:pt x="1911826" y="3490611"/>
                  </a:cubicBezTo>
                  <a:cubicBezTo>
                    <a:pt x="2047839" y="3529496"/>
                    <a:pt x="2188799" y="3551157"/>
                    <a:pt x="2330185" y="3554397"/>
                  </a:cubicBezTo>
                  <a:lnTo>
                    <a:pt x="2383140" y="3554739"/>
                  </a:lnTo>
                  <a:cubicBezTo>
                    <a:pt x="2400280" y="3554482"/>
                    <a:pt x="2417335" y="3553885"/>
                    <a:pt x="2434390" y="3552777"/>
                  </a:cubicBezTo>
                  <a:cubicBezTo>
                    <a:pt x="2468415" y="3550218"/>
                    <a:pt x="2502269" y="3546125"/>
                    <a:pt x="2535525" y="3539559"/>
                  </a:cubicBezTo>
                  <a:cubicBezTo>
                    <a:pt x="2602126" y="3526682"/>
                    <a:pt x="2666679" y="3505279"/>
                    <a:pt x="2727735" y="3476285"/>
                  </a:cubicBezTo>
                  <a:cubicBezTo>
                    <a:pt x="2788962" y="3447462"/>
                    <a:pt x="2846523" y="3410539"/>
                    <a:pt x="2900929" y="3368753"/>
                  </a:cubicBezTo>
                  <a:cubicBezTo>
                    <a:pt x="2955419" y="3327054"/>
                    <a:pt x="3006499" y="3279727"/>
                    <a:pt x="3055532" y="3229500"/>
                  </a:cubicBezTo>
                  <a:cubicBezTo>
                    <a:pt x="3104650" y="3179273"/>
                    <a:pt x="3151381" y="3125636"/>
                    <a:pt x="3197855" y="3070804"/>
                  </a:cubicBezTo>
                  <a:cubicBezTo>
                    <a:pt x="3221050" y="3043345"/>
                    <a:pt x="3243903" y="3015289"/>
                    <a:pt x="3266843" y="2987063"/>
                  </a:cubicBezTo>
                  <a:lnTo>
                    <a:pt x="3336000" y="2901874"/>
                  </a:lnTo>
                  <a:lnTo>
                    <a:pt x="3336065" y="2901796"/>
                  </a:lnTo>
                  <a:lnTo>
                    <a:pt x="3336065" y="3254845"/>
                  </a:lnTo>
                  <a:lnTo>
                    <a:pt x="3192141" y="3384018"/>
                  </a:lnTo>
                  <a:cubicBezTo>
                    <a:pt x="3132194" y="3433136"/>
                    <a:pt x="3068665" y="3479355"/>
                    <a:pt x="3001468" y="3520543"/>
                  </a:cubicBezTo>
                  <a:cubicBezTo>
                    <a:pt x="2934271" y="3561646"/>
                    <a:pt x="2863067" y="3597461"/>
                    <a:pt x="2788792" y="3625601"/>
                  </a:cubicBezTo>
                  <a:cubicBezTo>
                    <a:pt x="2714517" y="3653656"/>
                    <a:pt x="2637344" y="3673952"/>
                    <a:pt x="2559317" y="3685550"/>
                  </a:cubicBezTo>
                  <a:cubicBezTo>
                    <a:pt x="2520262" y="3691178"/>
                    <a:pt x="2481121" y="3695185"/>
                    <a:pt x="2441894" y="3696636"/>
                  </a:cubicBezTo>
                  <a:lnTo>
                    <a:pt x="2412559" y="3697573"/>
                  </a:lnTo>
                  <a:lnTo>
                    <a:pt x="2383225" y="3697744"/>
                  </a:lnTo>
                  <a:lnTo>
                    <a:pt x="2326261" y="3696465"/>
                  </a:lnTo>
                  <a:cubicBezTo>
                    <a:pt x="2022939" y="3686317"/>
                    <a:pt x="1721236" y="3619461"/>
                    <a:pt x="1440085" y="3496922"/>
                  </a:cubicBezTo>
                  <a:cubicBezTo>
                    <a:pt x="1369904" y="3466138"/>
                    <a:pt x="1300917" y="3432028"/>
                    <a:pt x="1234061" y="3394166"/>
                  </a:cubicBezTo>
                  <a:cubicBezTo>
                    <a:pt x="1166950" y="3356474"/>
                    <a:pt x="1101885" y="3315116"/>
                    <a:pt x="1038953" y="3270432"/>
                  </a:cubicBezTo>
                  <a:cubicBezTo>
                    <a:pt x="913257" y="3180979"/>
                    <a:pt x="795919" y="3079160"/>
                    <a:pt x="687791" y="2967792"/>
                  </a:cubicBezTo>
                  <a:cubicBezTo>
                    <a:pt x="579748" y="2856763"/>
                    <a:pt x="480488" y="2733627"/>
                    <a:pt x="394786" y="2602133"/>
                  </a:cubicBezTo>
                  <a:cubicBezTo>
                    <a:pt x="309000" y="2470383"/>
                    <a:pt x="235920" y="2329680"/>
                    <a:pt x="176483" y="2182836"/>
                  </a:cubicBezTo>
                  <a:cubicBezTo>
                    <a:pt x="116961" y="2035993"/>
                    <a:pt x="72106" y="1882755"/>
                    <a:pt x="41749" y="1726360"/>
                  </a:cubicBezTo>
                  <a:cubicBezTo>
                    <a:pt x="26399" y="1648164"/>
                    <a:pt x="15655" y="1569029"/>
                    <a:pt x="8407" y="1489637"/>
                  </a:cubicBezTo>
                  <a:cubicBezTo>
                    <a:pt x="2096" y="1410161"/>
                    <a:pt x="-1315" y="1330344"/>
                    <a:pt x="475" y="1250527"/>
                  </a:cubicBezTo>
                  <a:cubicBezTo>
                    <a:pt x="1840" y="1170795"/>
                    <a:pt x="7468" y="1091149"/>
                    <a:pt x="17104" y="1012013"/>
                  </a:cubicBezTo>
                  <a:cubicBezTo>
                    <a:pt x="26570" y="932878"/>
                    <a:pt x="40043" y="854341"/>
                    <a:pt x="57098" y="776655"/>
                  </a:cubicBezTo>
                  <a:cubicBezTo>
                    <a:pt x="91038" y="621284"/>
                    <a:pt x="138621" y="469325"/>
                    <a:pt x="198995" y="322908"/>
                  </a:cubicBezTo>
                  <a:cubicBezTo>
                    <a:pt x="229204" y="249721"/>
                    <a:pt x="262642" y="177956"/>
                    <a:pt x="299161" y="10787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4186681-C66A-4722-BE24-42F93C80E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74742" y="-6667"/>
              <a:ext cx="3351621" cy="3735009"/>
            </a:xfrm>
            <a:custGeom>
              <a:avLst/>
              <a:gdLst>
                <a:gd name="connsiteX0" fmla="*/ 372906 w 3351621"/>
                <a:gd name="connsiteY0" fmla="*/ 0 h 3735009"/>
                <a:gd name="connsiteX1" fmla="*/ 1010936 w 3351621"/>
                <a:gd name="connsiteY1" fmla="*/ 0 h 3735009"/>
                <a:gd name="connsiteX2" fmla="*/ 942320 w 3351621"/>
                <a:gd name="connsiteY2" fmla="*/ 76816 h 3735009"/>
                <a:gd name="connsiteX3" fmla="*/ 660453 w 3351621"/>
                <a:gd name="connsiteY3" fmla="*/ 550336 h 3735009"/>
                <a:gd name="connsiteX4" fmla="*/ 511734 w 3351621"/>
                <a:gd name="connsiteY4" fmla="*/ 1301266 h 3735009"/>
                <a:gd name="connsiteX5" fmla="*/ 635212 w 3351621"/>
                <a:gd name="connsiteY5" fmla="*/ 1988325 h 3735009"/>
                <a:gd name="connsiteX6" fmla="*/ 974777 w 3351621"/>
                <a:gd name="connsiteY6" fmla="*/ 2564612 h 3735009"/>
                <a:gd name="connsiteX7" fmla="*/ 1601802 w 3351621"/>
                <a:gd name="connsiteY7" fmla="*/ 3046160 h 3735009"/>
                <a:gd name="connsiteX8" fmla="*/ 2391362 w 3351621"/>
                <a:gd name="connsiteY8" fmla="*/ 3223360 h 3735009"/>
                <a:gd name="connsiteX9" fmla="*/ 3210170 w 3351621"/>
                <a:gd name="connsiteY9" fmla="*/ 2672400 h 3735009"/>
                <a:gd name="connsiteX10" fmla="*/ 3325718 w 3351621"/>
                <a:gd name="connsiteY10" fmla="*/ 2546459 h 3735009"/>
                <a:gd name="connsiteX11" fmla="*/ 3351621 w 3351621"/>
                <a:gd name="connsiteY11" fmla="*/ 2519286 h 3735009"/>
                <a:gd name="connsiteX12" fmla="*/ 3351621 w 3351621"/>
                <a:gd name="connsiteY12" fmla="*/ 3268699 h 3735009"/>
                <a:gd name="connsiteX13" fmla="*/ 3346790 w 3351621"/>
                <a:gd name="connsiteY13" fmla="*/ 3273755 h 3735009"/>
                <a:gd name="connsiteX14" fmla="*/ 2391277 w 3351621"/>
                <a:gd name="connsiteY14" fmla="*/ 3735009 h 3735009"/>
                <a:gd name="connsiteX15" fmla="*/ 585582 w 3351621"/>
                <a:gd name="connsiteY15" fmla="*/ 2896843 h 3735009"/>
                <a:gd name="connsiteX16" fmla="*/ 0 w 3351621"/>
                <a:gd name="connsiteY16" fmla="*/ 1301266 h 3735009"/>
                <a:gd name="connsiteX17" fmla="*/ 288617 w 3351621"/>
                <a:gd name="connsiteY17" fmla="*/ 141207 h 37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1621" h="3735009">
                  <a:moveTo>
                    <a:pt x="372906" y="0"/>
                  </a:moveTo>
                  <a:lnTo>
                    <a:pt x="1010936" y="0"/>
                  </a:lnTo>
                  <a:lnTo>
                    <a:pt x="942320" y="76816"/>
                  </a:lnTo>
                  <a:cubicBezTo>
                    <a:pt x="826323" y="219906"/>
                    <a:pt x="731828" y="378550"/>
                    <a:pt x="660453" y="550336"/>
                  </a:cubicBezTo>
                  <a:cubicBezTo>
                    <a:pt x="561791" y="787826"/>
                    <a:pt x="511734" y="1040496"/>
                    <a:pt x="511734" y="1301266"/>
                  </a:cubicBezTo>
                  <a:cubicBezTo>
                    <a:pt x="511734" y="1538330"/>
                    <a:pt x="553263" y="1769425"/>
                    <a:pt x="635212" y="1988325"/>
                  </a:cubicBezTo>
                  <a:cubicBezTo>
                    <a:pt x="714262" y="2199465"/>
                    <a:pt x="828530" y="2393295"/>
                    <a:pt x="974777" y="2564612"/>
                  </a:cubicBezTo>
                  <a:cubicBezTo>
                    <a:pt x="1147628" y="2767140"/>
                    <a:pt x="1364482" y="2933597"/>
                    <a:pt x="1601802" y="3046160"/>
                  </a:cubicBezTo>
                  <a:cubicBezTo>
                    <a:pt x="1849696" y="3163754"/>
                    <a:pt x="2115327" y="3223360"/>
                    <a:pt x="2391362" y="3223360"/>
                  </a:cubicBezTo>
                  <a:cubicBezTo>
                    <a:pt x="2693831" y="3223360"/>
                    <a:pt x="2880157" y="3034477"/>
                    <a:pt x="3210170" y="2672400"/>
                  </a:cubicBezTo>
                  <a:cubicBezTo>
                    <a:pt x="3247904" y="2630999"/>
                    <a:pt x="3286278" y="2588894"/>
                    <a:pt x="3325718" y="2546459"/>
                  </a:cubicBezTo>
                  <a:lnTo>
                    <a:pt x="3351621" y="2519286"/>
                  </a:lnTo>
                  <a:lnTo>
                    <a:pt x="3351621" y="3268699"/>
                  </a:lnTo>
                  <a:lnTo>
                    <a:pt x="3346790" y="3273755"/>
                  </a:lnTo>
                  <a:cubicBezTo>
                    <a:pt x="3086960" y="3532881"/>
                    <a:pt x="2804007" y="3735009"/>
                    <a:pt x="2391277" y="3735009"/>
                  </a:cubicBezTo>
                  <a:cubicBezTo>
                    <a:pt x="1670363" y="3735009"/>
                    <a:pt x="1023980" y="3410369"/>
                    <a:pt x="585582" y="2896843"/>
                  </a:cubicBezTo>
                  <a:cubicBezTo>
                    <a:pt x="220862" y="2469616"/>
                    <a:pt x="0" y="1911662"/>
                    <a:pt x="0" y="1301266"/>
                  </a:cubicBezTo>
                  <a:cubicBezTo>
                    <a:pt x="0" y="881234"/>
                    <a:pt x="104553" y="486052"/>
                    <a:pt x="288617" y="14120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05EE617-9E12-49E3-9A3F-F5951BA97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74742" y="-6667"/>
              <a:ext cx="3351621" cy="3735009"/>
            </a:xfrm>
            <a:custGeom>
              <a:avLst/>
              <a:gdLst>
                <a:gd name="connsiteX0" fmla="*/ 372906 w 3351621"/>
                <a:gd name="connsiteY0" fmla="*/ 0 h 3735009"/>
                <a:gd name="connsiteX1" fmla="*/ 896642 w 3351621"/>
                <a:gd name="connsiteY1" fmla="*/ 0 h 3735009"/>
                <a:gd name="connsiteX2" fmla="*/ 875998 w 3351621"/>
                <a:gd name="connsiteY2" fmla="*/ 23109 h 3735009"/>
                <a:gd name="connsiteX3" fmla="*/ 581659 w 3351621"/>
                <a:gd name="connsiteY3" fmla="*/ 517590 h 3735009"/>
                <a:gd name="connsiteX4" fmla="*/ 426374 w 3351621"/>
                <a:gd name="connsiteY4" fmla="*/ 1301266 h 3735009"/>
                <a:gd name="connsiteX5" fmla="*/ 555395 w 3351621"/>
                <a:gd name="connsiteY5" fmla="*/ 2018256 h 3735009"/>
                <a:gd name="connsiteX6" fmla="*/ 909968 w 3351621"/>
                <a:gd name="connsiteY6" fmla="*/ 2620041 h 3735009"/>
                <a:gd name="connsiteX7" fmla="*/ 1565305 w 3351621"/>
                <a:gd name="connsiteY7" fmla="*/ 3123248 h 3735009"/>
                <a:gd name="connsiteX8" fmla="*/ 2391362 w 3351621"/>
                <a:gd name="connsiteY8" fmla="*/ 3308635 h 3735009"/>
                <a:gd name="connsiteX9" fmla="*/ 2821658 w 3351621"/>
                <a:gd name="connsiteY9" fmla="*/ 3165715 h 3735009"/>
                <a:gd name="connsiteX10" fmla="*/ 3273189 w 3351621"/>
                <a:gd name="connsiteY10" fmla="*/ 2729789 h 3735009"/>
                <a:gd name="connsiteX11" fmla="*/ 3351621 w 3351621"/>
                <a:gd name="connsiteY11" fmla="*/ 2644299 h 3735009"/>
                <a:gd name="connsiteX12" fmla="*/ 3351621 w 3351621"/>
                <a:gd name="connsiteY12" fmla="*/ 3268699 h 3735009"/>
                <a:gd name="connsiteX13" fmla="*/ 3346790 w 3351621"/>
                <a:gd name="connsiteY13" fmla="*/ 3273755 h 3735009"/>
                <a:gd name="connsiteX14" fmla="*/ 2391277 w 3351621"/>
                <a:gd name="connsiteY14" fmla="*/ 3735009 h 3735009"/>
                <a:gd name="connsiteX15" fmla="*/ 585582 w 3351621"/>
                <a:gd name="connsiteY15" fmla="*/ 2896843 h 3735009"/>
                <a:gd name="connsiteX16" fmla="*/ 0 w 3351621"/>
                <a:gd name="connsiteY16" fmla="*/ 1301266 h 3735009"/>
                <a:gd name="connsiteX17" fmla="*/ 288617 w 3351621"/>
                <a:gd name="connsiteY17" fmla="*/ 141207 h 37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1621" h="3735009">
                  <a:moveTo>
                    <a:pt x="372906" y="0"/>
                  </a:moveTo>
                  <a:lnTo>
                    <a:pt x="896642" y="0"/>
                  </a:lnTo>
                  <a:lnTo>
                    <a:pt x="875998" y="23109"/>
                  </a:lnTo>
                  <a:cubicBezTo>
                    <a:pt x="754885" y="172515"/>
                    <a:pt x="656232" y="338193"/>
                    <a:pt x="581659" y="517590"/>
                  </a:cubicBezTo>
                  <a:cubicBezTo>
                    <a:pt x="478647" y="765484"/>
                    <a:pt x="426374" y="1029153"/>
                    <a:pt x="426374" y="1301266"/>
                  </a:cubicBezTo>
                  <a:cubicBezTo>
                    <a:pt x="426374" y="1548563"/>
                    <a:pt x="469779" y="1789805"/>
                    <a:pt x="555395" y="2018256"/>
                  </a:cubicBezTo>
                  <a:cubicBezTo>
                    <a:pt x="637941" y="2238692"/>
                    <a:pt x="757240" y="2441219"/>
                    <a:pt x="909968" y="2620041"/>
                  </a:cubicBezTo>
                  <a:cubicBezTo>
                    <a:pt x="1090579" y="2831608"/>
                    <a:pt x="1317240" y="3005569"/>
                    <a:pt x="1565305" y="3123248"/>
                  </a:cubicBezTo>
                  <a:cubicBezTo>
                    <a:pt x="1824711" y="3246300"/>
                    <a:pt x="2102621" y="3308635"/>
                    <a:pt x="2391362" y="3308635"/>
                  </a:cubicBezTo>
                  <a:cubicBezTo>
                    <a:pt x="2548609" y="3308635"/>
                    <a:pt x="2681296" y="3264548"/>
                    <a:pt x="2821658" y="3165715"/>
                  </a:cubicBezTo>
                  <a:cubicBezTo>
                    <a:pt x="2972936" y="3059206"/>
                    <a:pt x="3118755" y="2899146"/>
                    <a:pt x="3273189" y="2729789"/>
                  </a:cubicBezTo>
                  <a:lnTo>
                    <a:pt x="3351621" y="2644299"/>
                  </a:lnTo>
                  <a:lnTo>
                    <a:pt x="3351621" y="3268699"/>
                  </a:lnTo>
                  <a:lnTo>
                    <a:pt x="3346790" y="3273755"/>
                  </a:lnTo>
                  <a:cubicBezTo>
                    <a:pt x="3086960" y="3532881"/>
                    <a:pt x="2804007" y="3735009"/>
                    <a:pt x="2391277" y="3735009"/>
                  </a:cubicBezTo>
                  <a:cubicBezTo>
                    <a:pt x="1670363" y="3735009"/>
                    <a:pt x="1023980" y="3410369"/>
                    <a:pt x="585582" y="2896843"/>
                  </a:cubicBezTo>
                  <a:cubicBezTo>
                    <a:pt x="220862" y="2469616"/>
                    <a:pt x="0" y="1911662"/>
                    <a:pt x="0" y="1301266"/>
                  </a:cubicBezTo>
                  <a:cubicBezTo>
                    <a:pt x="0" y="881234"/>
                    <a:pt x="104553" y="486052"/>
                    <a:pt x="288617" y="14120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8" name="Freeform: Shape 37">
              <a:extLst>
                <a:ext uri="{FF2B5EF4-FFF2-40B4-BE49-F238E27FC236}">
                  <a16:creationId xmlns:a16="http://schemas.microsoft.com/office/drawing/2014/main" id="{1153EB7D-D831-41B5-8C56-B4D24049B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17522" y="-6668"/>
              <a:ext cx="3408840" cy="3769972"/>
            </a:xfrm>
            <a:custGeom>
              <a:avLst/>
              <a:gdLst>
                <a:gd name="connsiteX0" fmla="*/ 373601 w 3408840"/>
                <a:gd name="connsiteY0" fmla="*/ 0 h 3769972"/>
                <a:gd name="connsiteX1" fmla="*/ 558190 w 3408840"/>
                <a:gd name="connsiteY1" fmla="*/ 0 h 3769972"/>
                <a:gd name="connsiteX2" fmla="*/ 466519 w 3408840"/>
                <a:gd name="connsiteY2" fmla="*/ 165961 h 3769972"/>
                <a:gd name="connsiteX3" fmla="*/ 377171 w 3408840"/>
                <a:gd name="connsiteY3" fmla="*/ 367422 h 3769972"/>
                <a:gd name="connsiteX4" fmla="*/ 254631 w 3408840"/>
                <a:gd name="connsiteY4" fmla="*/ 787912 h 3769972"/>
                <a:gd name="connsiteX5" fmla="*/ 212590 w 3408840"/>
                <a:gd name="connsiteY5" fmla="*/ 1222558 h 3769972"/>
                <a:gd name="connsiteX6" fmla="*/ 248832 w 3408840"/>
                <a:gd name="connsiteY6" fmla="*/ 1657203 h 3769972"/>
                <a:gd name="connsiteX7" fmla="*/ 364806 w 3408840"/>
                <a:gd name="connsiteY7" fmla="*/ 2077949 h 3769972"/>
                <a:gd name="connsiteX8" fmla="*/ 824181 w 3408840"/>
                <a:gd name="connsiteY8" fmla="*/ 2822228 h 3769972"/>
                <a:gd name="connsiteX9" fmla="*/ 1536993 w 3408840"/>
                <a:gd name="connsiteY9" fmla="*/ 3346753 h 3769972"/>
                <a:gd name="connsiteX10" fmla="*/ 1587732 w 3408840"/>
                <a:gd name="connsiteY10" fmla="*/ 3370545 h 3769972"/>
                <a:gd name="connsiteX11" fmla="*/ 1613144 w 3408840"/>
                <a:gd name="connsiteY11" fmla="*/ 3382483 h 3769972"/>
                <a:gd name="connsiteX12" fmla="*/ 1639153 w 3408840"/>
                <a:gd name="connsiteY12" fmla="*/ 3393058 h 3769972"/>
                <a:gd name="connsiteX13" fmla="*/ 1691170 w 3408840"/>
                <a:gd name="connsiteY13" fmla="*/ 3414291 h 3769972"/>
                <a:gd name="connsiteX14" fmla="*/ 1743614 w 3408840"/>
                <a:gd name="connsiteY14" fmla="*/ 3434587 h 3769972"/>
                <a:gd name="connsiteX15" fmla="*/ 1850037 w 3408840"/>
                <a:gd name="connsiteY15" fmla="*/ 3471510 h 3769972"/>
                <a:gd name="connsiteX16" fmla="*/ 1958507 w 3408840"/>
                <a:gd name="connsiteY16" fmla="*/ 3503233 h 3769972"/>
                <a:gd name="connsiteX17" fmla="*/ 2406200 w 3408840"/>
                <a:gd name="connsiteY17" fmla="*/ 3575205 h 3769972"/>
                <a:gd name="connsiteX18" fmla="*/ 2463163 w 3408840"/>
                <a:gd name="connsiteY18" fmla="*/ 3578872 h 3769972"/>
                <a:gd name="connsiteX19" fmla="*/ 2518848 w 3408840"/>
                <a:gd name="connsiteY19" fmla="*/ 3579725 h 3769972"/>
                <a:gd name="connsiteX20" fmla="*/ 2574362 w 3408840"/>
                <a:gd name="connsiteY20" fmla="*/ 3577933 h 3769972"/>
                <a:gd name="connsiteX21" fmla="*/ 2629705 w 3408840"/>
                <a:gd name="connsiteY21" fmla="*/ 3573414 h 3769972"/>
                <a:gd name="connsiteX22" fmla="*/ 2684707 w 3408840"/>
                <a:gd name="connsiteY22" fmla="*/ 3566081 h 3769972"/>
                <a:gd name="connsiteX23" fmla="*/ 2739283 w 3408840"/>
                <a:gd name="connsiteY23" fmla="*/ 3555762 h 3769972"/>
                <a:gd name="connsiteX24" fmla="*/ 2793177 w 3408840"/>
                <a:gd name="connsiteY24" fmla="*/ 3542203 h 3769972"/>
                <a:gd name="connsiteX25" fmla="*/ 2846388 w 3408840"/>
                <a:gd name="connsiteY25" fmla="*/ 3525745 h 3769972"/>
                <a:gd name="connsiteX26" fmla="*/ 3050025 w 3408840"/>
                <a:gd name="connsiteY26" fmla="*/ 3432455 h 3769972"/>
                <a:gd name="connsiteX27" fmla="*/ 3236606 w 3408840"/>
                <a:gd name="connsiteY27" fmla="*/ 3303178 h 3769972"/>
                <a:gd name="connsiteX28" fmla="*/ 3407753 w 3408840"/>
                <a:gd name="connsiteY28" fmla="*/ 3150195 h 3769972"/>
                <a:gd name="connsiteX29" fmla="*/ 3408840 w 3408840"/>
                <a:gd name="connsiteY29" fmla="*/ 3149108 h 3769972"/>
                <a:gd name="connsiteX30" fmla="*/ 3408840 w 3408840"/>
                <a:gd name="connsiteY30" fmla="*/ 3583590 h 3769972"/>
                <a:gd name="connsiteX31" fmla="*/ 3202835 w 3408840"/>
                <a:gd name="connsiteY31" fmla="*/ 3658987 h 3769972"/>
                <a:gd name="connsiteX32" fmla="*/ 2468706 w 3408840"/>
                <a:gd name="connsiteY32" fmla="*/ 3769972 h 3769972"/>
                <a:gd name="connsiteX33" fmla="*/ 0 w 3408840"/>
                <a:gd name="connsiteY33" fmla="*/ 1301267 h 3769972"/>
                <a:gd name="connsiteX34" fmla="*/ 297954 w 3408840"/>
                <a:gd name="connsiteY34" fmla="*/ 124521 h 37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408840" h="3769972">
                  <a:moveTo>
                    <a:pt x="373601" y="0"/>
                  </a:moveTo>
                  <a:lnTo>
                    <a:pt x="558190" y="0"/>
                  </a:lnTo>
                  <a:lnTo>
                    <a:pt x="466519" y="165961"/>
                  </a:lnTo>
                  <a:cubicBezTo>
                    <a:pt x="433767" y="231936"/>
                    <a:pt x="403969" y="299181"/>
                    <a:pt x="377171" y="367422"/>
                  </a:cubicBezTo>
                  <a:cubicBezTo>
                    <a:pt x="323788" y="503861"/>
                    <a:pt x="281919" y="644565"/>
                    <a:pt x="254631" y="787912"/>
                  </a:cubicBezTo>
                  <a:cubicBezTo>
                    <a:pt x="227428" y="931259"/>
                    <a:pt x="213358" y="1076823"/>
                    <a:pt x="212590" y="1222558"/>
                  </a:cubicBezTo>
                  <a:cubicBezTo>
                    <a:pt x="211482" y="1368292"/>
                    <a:pt x="223761" y="1513856"/>
                    <a:pt x="248832" y="1657203"/>
                  </a:cubicBezTo>
                  <a:cubicBezTo>
                    <a:pt x="273647" y="1800636"/>
                    <a:pt x="313214" y="1941509"/>
                    <a:pt x="364806" y="2077949"/>
                  </a:cubicBezTo>
                  <a:cubicBezTo>
                    <a:pt x="468670" y="2350488"/>
                    <a:pt x="623786" y="2605459"/>
                    <a:pt x="824181" y="2822228"/>
                  </a:cubicBezTo>
                  <a:cubicBezTo>
                    <a:pt x="1024577" y="3038997"/>
                    <a:pt x="1268122" y="3216965"/>
                    <a:pt x="1536993" y="3346753"/>
                  </a:cubicBezTo>
                  <a:lnTo>
                    <a:pt x="1587732" y="3370545"/>
                  </a:lnTo>
                  <a:lnTo>
                    <a:pt x="1613144" y="3382483"/>
                  </a:lnTo>
                  <a:lnTo>
                    <a:pt x="1639153" y="3393058"/>
                  </a:lnTo>
                  <a:lnTo>
                    <a:pt x="1691170" y="3414291"/>
                  </a:lnTo>
                  <a:cubicBezTo>
                    <a:pt x="1708566" y="3421284"/>
                    <a:pt x="1725792" y="3428873"/>
                    <a:pt x="1743614" y="3434587"/>
                  </a:cubicBezTo>
                  <a:cubicBezTo>
                    <a:pt x="1779089" y="3446696"/>
                    <a:pt x="1814307" y="3459913"/>
                    <a:pt x="1850037" y="3471510"/>
                  </a:cubicBezTo>
                  <a:lnTo>
                    <a:pt x="1958507" y="3503233"/>
                  </a:lnTo>
                  <a:cubicBezTo>
                    <a:pt x="2104326" y="3541180"/>
                    <a:pt x="2254410" y="3565654"/>
                    <a:pt x="2406200" y="3575205"/>
                  </a:cubicBezTo>
                  <a:lnTo>
                    <a:pt x="2463163" y="3578872"/>
                  </a:lnTo>
                  <a:cubicBezTo>
                    <a:pt x="2481838" y="3579384"/>
                    <a:pt x="2500258" y="3579384"/>
                    <a:pt x="2518848" y="3579725"/>
                  </a:cubicBezTo>
                  <a:cubicBezTo>
                    <a:pt x="2537352" y="3579554"/>
                    <a:pt x="2555857" y="3578445"/>
                    <a:pt x="2574362" y="3577933"/>
                  </a:cubicBezTo>
                  <a:cubicBezTo>
                    <a:pt x="2592866" y="3576910"/>
                    <a:pt x="2611200" y="3574863"/>
                    <a:pt x="2629705" y="3573414"/>
                  </a:cubicBezTo>
                  <a:cubicBezTo>
                    <a:pt x="2648039" y="3571367"/>
                    <a:pt x="2666288" y="3568468"/>
                    <a:pt x="2684707" y="3566081"/>
                  </a:cubicBezTo>
                  <a:cubicBezTo>
                    <a:pt x="2702871" y="3562840"/>
                    <a:pt x="2721034" y="3559258"/>
                    <a:pt x="2739283" y="3555762"/>
                  </a:cubicBezTo>
                  <a:cubicBezTo>
                    <a:pt x="2757190" y="3551243"/>
                    <a:pt x="2775269" y="3547064"/>
                    <a:pt x="2793177" y="3542203"/>
                  </a:cubicBezTo>
                  <a:cubicBezTo>
                    <a:pt x="2810829" y="3536660"/>
                    <a:pt x="2828821" y="3531885"/>
                    <a:pt x="2846388" y="3525745"/>
                  </a:cubicBezTo>
                  <a:cubicBezTo>
                    <a:pt x="2916825" y="3501954"/>
                    <a:pt x="2984875" y="3470061"/>
                    <a:pt x="3050025" y="3432455"/>
                  </a:cubicBezTo>
                  <a:cubicBezTo>
                    <a:pt x="3115004" y="3394422"/>
                    <a:pt x="3177425" y="3351188"/>
                    <a:pt x="3236606" y="3303178"/>
                  </a:cubicBezTo>
                  <a:cubicBezTo>
                    <a:pt x="3295957" y="3255339"/>
                    <a:pt x="3352836" y="3203918"/>
                    <a:pt x="3407753" y="3150195"/>
                  </a:cubicBezTo>
                  <a:lnTo>
                    <a:pt x="3408840" y="3149108"/>
                  </a:lnTo>
                  <a:lnTo>
                    <a:pt x="3408840" y="3583590"/>
                  </a:lnTo>
                  <a:lnTo>
                    <a:pt x="3202835" y="3658987"/>
                  </a:lnTo>
                  <a:cubicBezTo>
                    <a:pt x="2970925" y="3731116"/>
                    <a:pt x="2724355" y="3769972"/>
                    <a:pt x="2468706" y="3769972"/>
                  </a:cubicBezTo>
                  <a:cubicBezTo>
                    <a:pt x="1105247" y="3769972"/>
                    <a:pt x="0" y="2664725"/>
                    <a:pt x="0" y="1301267"/>
                  </a:cubicBezTo>
                  <a:cubicBezTo>
                    <a:pt x="0" y="875185"/>
                    <a:pt x="107934" y="474320"/>
                    <a:pt x="297954" y="1245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6EA9224-BE6C-600C-ED18-CF0BC9FE9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81444E6-3854-A292-26CA-20A2DBCC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F4C0266B-148E-77A5-A125-CE439121C262}"/>
              </a:ext>
            </a:extLst>
          </p:cNvPr>
          <p:cNvSpPr txBox="1"/>
          <p:nvPr/>
        </p:nvSpPr>
        <p:spPr>
          <a:xfrm>
            <a:off x="6156475" y="3374571"/>
            <a:ext cx="1911046" cy="715089"/>
          </a:xfrm>
          <a:prstGeom prst="round2Diag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Araç Mühendisi</a:t>
            </a:r>
            <a:endParaRPr lang="tr-TR"/>
          </a:p>
          <a:p>
            <a:r>
              <a:rPr lang="tr-TR">
                <a:cs typeface="Calibri"/>
              </a:rPr>
              <a:t>Tools </a:t>
            </a:r>
            <a:r>
              <a:rPr lang="tr-TR" err="1">
                <a:cs typeface="Calibri"/>
              </a:rPr>
              <a:t>Engineer</a:t>
            </a:r>
            <a:endParaRPr lang="tr-TR" err="1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20B0FF2-180D-85A4-EBF8-E7F9265DCFE4}"/>
              </a:ext>
            </a:extLst>
          </p:cNvPr>
          <p:cNvSpPr txBox="1"/>
          <p:nvPr/>
        </p:nvSpPr>
        <p:spPr>
          <a:xfrm>
            <a:off x="290285" y="4983236"/>
            <a:ext cx="2249713" cy="715089"/>
          </a:xfrm>
          <a:prstGeom prst="round2Diag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Fizik Programcısı</a:t>
            </a:r>
          </a:p>
          <a:p>
            <a:r>
              <a:rPr lang="tr-TR" err="1"/>
              <a:t>Physics</a:t>
            </a:r>
            <a:r>
              <a:rPr lang="tr-TR"/>
              <a:t> Programmer</a:t>
            </a:r>
            <a:endParaRPr lang="tr-TR">
              <a:cs typeface="Calibri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032976F-6DF6-B358-085D-EAA5E782711A}"/>
              </a:ext>
            </a:extLst>
          </p:cNvPr>
          <p:cNvSpPr txBox="1"/>
          <p:nvPr/>
        </p:nvSpPr>
        <p:spPr>
          <a:xfrm>
            <a:off x="8853714" y="2721427"/>
            <a:ext cx="2951237" cy="715089"/>
          </a:xfrm>
          <a:prstGeom prst="round2Diag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Sanal Gerçeklik Programcısı</a:t>
            </a:r>
            <a:endParaRPr lang="tr-TR"/>
          </a:p>
          <a:p>
            <a:r>
              <a:rPr lang="tr-TR">
                <a:cs typeface="Calibri"/>
              </a:rPr>
              <a:t>Virtual </a:t>
            </a:r>
            <a:r>
              <a:rPr lang="tr-TR" err="1">
                <a:cs typeface="Calibri"/>
              </a:rPr>
              <a:t>Reality</a:t>
            </a:r>
            <a:r>
              <a:rPr lang="tr-TR">
                <a:cs typeface="Calibri"/>
              </a:rPr>
              <a:t> Programmer</a:t>
            </a:r>
            <a:endParaRPr lang="tr-TR"/>
          </a:p>
        </p:txBody>
      </p:sp>
      <p:sp>
        <p:nvSpPr>
          <p:cNvPr id="41" name="Dikdörtgen: Köşeleri Yuvarlatılmış 40">
            <a:extLst>
              <a:ext uri="{FF2B5EF4-FFF2-40B4-BE49-F238E27FC236}">
                <a16:creationId xmlns:a16="http://schemas.microsoft.com/office/drawing/2014/main" id="{095B9E6B-F3C4-75F4-B5EE-37649491219C}"/>
              </a:ext>
            </a:extLst>
          </p:cNvPr>
          <p:cNvSpPr/>
          <p:nvPr/>
        </p:nvSpPr>
        <p:spPr>
          <a:xfrm>
            <a:off x="665237" y="205618"/>
            <a:ext cx="3084285" cy="22376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7" name="İçerik Yer Tutucusu 26" descr="çizim, çizgi film, taslak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A1003AF8-7CE7-3191-C2F3-540BFEA78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847" y="361232"/>
            <a:ext cx="1676400" cy="2514600"/>
          </a:xfr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555B1F65-8B41-C23C-2EB8-D6D850F70E60}"/>
              </a:ext>
            </a:extLst>
          </p:cNvPr>
          <p:cNvSpPr txBox="1"/>
          <p:nvPr/>
        </p:nvSpPr>
        <p:spPr>
          <a:xfrm>
            <a:off x="2830285" y="1173237"/>
            <a:ext cx="2273904" cy="715089"/>
          </a:xfrm>
          <a:prstGeom prst="round2Diag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Ağ Programcısı</a:t>
            </a:r>
          </a:p>
          <a:p>
            <a:r>
              <a:rPr lang="tr-TR">
                <a:cs typeface="Calibri"/>
              </a:rPr>
              <a:t>Network Programmer</a:t>
            </a:r>
            <a:endParaRPr lang="tr-TR"/>
          </a:p>
        </p:txBody>
      </p:sp>
      <p:sp>
        <p:nvSpPr>
          <p:cNvPr id="42" name="Dikdörtgen: Köşeleri Yuvarlatılmış 41">
            <a:extLst>
              <a:ext uri="{FF2B5EF4-FFF2-40B4-BE49-F238E27FC236}">
                <a16:creationId xmlns:a16="http://schemas.microsoft.com/office/drawing/2014/main" id="{81B444B4-336B-3539-FD5A-35D09073AE4E}"/>
              </a:ext>
            </a:extLst>
          </p:cNvPr>
          <p:cNvSpPr/>
          <p:nvPr/>
        </p:nvSpPr>
        <p:spPr>
          <a:xfrm>
            <a:off x="2539998" y="4451046"/>
            <a:ext cx="3084285" cy="22376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3" name="Resim 32" descr="metin, çizgi film, çizim, sanat içeren bir resim&#10;&#10;Açıklama otomatik olarak oluşturuldu">
            <a:extLst>
              <a:ext uri="{FF2B5EF4-FFF2-40B4-BE49-F238E27FC236}">
                <a16:creationId xmlns:a16="http://schemas.microsoft.com/office/drawing/2014/main" id="{3492AB46-532B-06C6-156A-2FDBEA47B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177" y="4087132"/>
            <a:ext cx="1743075" cy="2457450"/>
          </a:xfrm>
          <a:prstGeom prst="rect">
            <a:avLst/>
          </a:prstGeom>
        </p:spPr>
      </p:pic>
      <p:sp>
        <p:nvSpPr>
          <p:cNvPr id="43" name="Dikdörtgen: Köşeleri Yuvarlatılmış 42">
            <a:extLst>
              <a:ext uri="{FF2B5EF4-FFF2-40B4-BE49-F238E27FC236}">
                <a16:creationId xmlns:a16="http://schemas.microsoft.com/office/drawing/2014/main" id="{099690F5-131F-97B5-580B-0666F92CDEC1}"/>
              </a:ext>
            </a:extLst>
          </p:cNvPr>
          <p:cNvSpPr/>
          <p:nvPr/>
        </p:nvSpPr>
        <p:spPr>
          <a:xfrm>
            <a:off x="5890378" y="411236"/>
            <a:ext cx="2697238" cy="194733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9" name="Resim 38" descr="kırpıntı çizim, çizim, sanat, çizgi film içeren bir resim&#10;&#10;Açıklama otomatik olarak oluşturuldu">
            <a:extLst>
              <a:ext uri="{FF2B5EF4-FFF2-40B4-BE49-F238E27FC236}">
                <a16:creationId xmlns:a16="http://schemas.microsoft.com/office/drawing/2014/main" id="{BF408A67-C099-8791-0A3C-9648B2F84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278" y="656848"/>
            <a:ext cx="1657350" cy="2447925"/>
          </a:xfrm>
          <a:prstGeom prst="rect">
            <a:avLst/>
          </a:prstGeom>
        </p:spPr>
      </p:pic>
      <p:sp>
        <p:nvSpPr>
          <p:cNvPr id="44" name="Dikdörtgen: Köşeleri Yuvarlatılmış 43">
            <a:extLst>
              <a:ext uri="{FF2B5EF4-FFF2-40B4-BE49-F238E27FC236}">
                <a16:creationId xmlns:a16="http://schemas.microsoft.com/office/drawing/2014/main" id="{127EA535-024D-59FB-4745-6EBE63813843}"/>
              </a:ext>
            </a:extLst>
          </p:cNvPr>
          <p:cNvSpPr/>
          <p:nvPr/>
        </p:nvSpPr>
        <p:spPr>
          <a:xfrm>
            <a:off x="9107711" y="713616"/>
            <a:ext cx="3035904" cy="194733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0" name="Resim 39" descr="çizim, taslak, kırpıntı çizim, grafik içeren bir resim&#10;&#10;Açıklama otomatik olarak oluşturuldu">
            <a:extLst>
              <a:ext uri="{FF2B5EF4-FFF2-40B4-BE49-F238E27FC236}">
                <a16:creationId xmlns:a16="http://schemas.microsoft.com/office/drawing/2014/main" id="{0B2371FF-E25E-1171-50CA-6F0C9E1C3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660" y="108555"/>
            <a:ext cx="2400300" cy="2552700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:a16="http://schemas.microsoft.com/office/drawing/2014/main" id="{E1830189-5C0F-AE05-1B63-704B86678F70}"/>
              </a:ext>
            </a:extLst>
          </p:cNvPr>
          <p:cNvSpPr txBox="1">
            <a:spLocks/>
          </p:cNvSpPr>
          <p:nvPr/>
        </p:nvSpPr>
        <p:spPr>
          <a:xfrm>
            <a:off x="6155206" y="4875209"/>
            <a:ext cx="5485482" cy="114715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600" dirty="0" err="1">
                <a:solidFill>
                  <a:srgbClr val="E7E6E6"/>
                </a:solidFill>
                <a:ea typeface="+mn-lt"/>
                <a:cs typeface="+mn-lt"/>
              </a:rPr>
              <a:t>Programlama</a:t>
            </a:r>
            <a:r>
              <a:rPr lang="en-US" sz="3600" dirty="0">
                <a:solidFill>
                  <a:srgbClr val="E7E6E6"/>
                </a:solidFill>
                <a:ea typeface="+mn-lt"/>
                <a:cs typeface="+mn-lt"/>
              </a:rPr>
              <a:t> </a:t>
            </a:r>
            <a:r>
              <a:rPr lang="en-US" sz="3600" dirty="0" err="1">
                <a:solidFill>
                  <a:srgbClr val="E7E6E6"/>
                </a:solidFill>
                <a:ea typeface="+mn-lt"/>
                <a:cs typeface="+mn-lt"/>
              </a:rPr>
              <a:t>Departmanı</a:t>
            </a:r>
            <a:br>
              <a:rPr lang="en-US" sz="3600" dirty="0">
                <a:solidFill>
                  <a:srgbClr val="E7E6E6"/>
                </a:solidFill>
                <a:ea typeface="+mn-lt"/>
                <a:cs typeface="+mn-lt"/>
              </a:rPr>
            </a:br>
            <a:r>
              <a:rPr lang="en-US" sz="3600" dirty="0">
                <a:solidFill>
                  <a:srgbClr val="E7E6E6"/>
                </a:solidFill>
                <a:ea typeface="+mn-lt"/>
                <a:cs typeface="+mn-lt"/>
              </a:rPr>
              <a:t>Programming Department</a:t>
            </a:r>
            <a:endParaRPr lang="en-US" dirty="0">
              <a:ea typeface="Calibri"/>
              <a:cs typeface="Calibri"/>
            </a:endParaRPr>
          </a:p>
          <a:p>
            <a:endParaRPr lang="en-US" sz="3200" dirty="0">
              <a:solidFill>
                <a:schemeClr val="tx1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9" name="Başlık 8">
            <a:extLst>
              <a:ext uri="{FF2B5EF4-FFF2-40B4-BE49-F238E27FC236}">
                <a16:creationId xmlns:a16="http://schemas.microsoft.com/office/drawing/2014/main" id="{626D51F6-7C8A-C3AE-A4BE-FC0CF9EB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889790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İçerik Yer Tutucusu 6" descr="kırpıntı çizim, çizgi film, grafik, sanat içeren bir resim&#10;&#10;Açıklama otomatik olarak oluşturuldu">
            <a:extLst>
              <a:ext uri="{FF2B5EF4-FFF2-40B4-BE49-F238E27FC236}">
                <a16:creationId xmlns:a16="http://schemas.microsoft.com/office/drawing/2014/main" id="{503DED8B-A69B-A47B-0DB3-A9370D4FE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9" r="3640" b="2"/>
          <a:stretch/>
        </p:blipFill>
        <p:spPr>
          <a:xfrm>
            <a:off x="778227" y="1379744"/>
            <a:ext cx="3577027" cy="4107976"/>
          </a:xfrm>
          <a:prstGeom prst="rect">
            <a:avLst/>
          </a:prstGeo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A506924-BA6A-A587-A751-AD4175A3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CC0B24E-267D-1286-7C5D-8001F516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F323631-0C94-E2D8-8D0A-6667F82B79C6}"/>
              </a:ext>
            </a:extLst>
          </p:cNvPr>
          <p:cNvSpPr txBox="1"/>
          <p:nvPr/>
        </p:nvSpPr>
        <p:spPr>
          <a:xfrm>
            <a:off x="7027755" y="967270"/>
            <a:ext cx="2503713" cy="715089"/>
          </a:xfrm>
          <a:prstGeom prst="round2Diag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Oynanış Programcısı</a:t>
            </a:r>
          </a:p>
          <a:p>
            <a:r>
              <a:rPr lang="tr-TR" err="1">
                <a:cs typeface="Calibri"/>
              </a:rPr>
              <a:t>Gameplay</a:t>
            </a:r>
            <a:r>
              <a:rPr lang="tr-TR">
                <a:cs typeface="Calibri"/>
              </a:rPr>
              <a:t> Programmer</a:t>
            </a:r>
            <a:endParaRPr lang="tr-TR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BF21AEFC-B9AF-3736-65E2-6294CDA645E0}"/>
              </a:ext>
            </a:extLst>
          </p:cNvPr>
          <p:cNvSpPr/>
          <p:nvPr/>
        </p:nvSpPr>
        <p:spPr>
          <a:xfrm>
            <a:off x="5440633" y="1934724"/>
            <a:ext cx="5839419" cy="24916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Oyunu oynamayı eğlenceli hale getiren etkileşimler için kod yazar. Tasarımcının kararlarını gerçekleştirir.</a:t>
            </a:r>
            <a:endParaRPr lang="tr-TR">
              <a:solidFill>
                <a:schemeClr val="bg1"/>
              </a:solidFill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Oyunun çalışması için ne yapılması gerektiğiyle ilgili seviye tasarımcısıyla çalışır. 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Nesnelerin ve karakterlerin ne yaptığını yöneten kodları yazar. 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Oyunun oynama şeklini dengelemeye ve ayarlamaya dikkat eder.</a:t>
            </a:r>
            <a:endParaRPr lang="tr-TR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Ayrıca hataları düzeltir ve oyunu optimize eder.</a:t>
            </a:r>
            <a:endParaRPr lang="tr-TR" dirty="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889CA47-DF44-ADE5-59FE-64E4B74FD47B}"/>
              </a:ext>
            </a:extLst>
          </p:cNvPr>
          <p:cNvSpPr txBox="1"/>
          <p:nvPr/>
        </p:nvSpPr>
        <p:spPr>
          <a:xfrm>
            <a:off x="435428" y="5092095"/>
            <a:ext cx="3905418" cy="1477328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tr-TR" sz="1500" dirty="0">
              <a:ea typeface="Calibri" panose="020F0502020204030204"/>
              <a:cs typeface="Calibri" panose="020F0502020204030204"/>
            </a:endParaRPr>
          </a:p>
          <a:p>
            <a:pPr lvl="1">
              <a:buFont typeface="Arial"/>
              <a:buChar char="•"/>
            </a:pPr>
            <a:r>
              <a:rPr lang="tr-TR" sz="1500" dirty="0">
                <a:latin typeface="Arial"/>
                <a:ea typeface="+mn-lt"/>
                <a:cs typeface="Arial"/>
              </a:rPr>
              <a:t>Programlama</a:t>
            </a:r>
            <a:endParaRPr lang="tr-TR" dirty="0">
              <a:latin typeface="Calibri" panose="020F0502020204030204"/>
              <a:ea typeface="+mn-lt"/>
              <a:cs typeface="Calibri" panose="020F0502020204030204"/>
            </a:endParaRPr>
          </a:p>
          <a:p>
            <a:pPr lvl="1">
              <a:buFont typeface="Arial"/>
              <a:buChar char="•"/>
            </a:pPr>
            <a:r>
              <a:rPr lang="tr-TR" sz="1500" dirty="0">
                <a:latin typeface="Arial"/>
                <a:ea typeface="+mn-lt"/>
                <a:cs typeface="Arial"/>
              </a:rPr>
              <a:t>Oyun bilgisi</a:t>
            </a:r>
            <a:endParaRPr lang="tr-TR">
              <a:cs typeface="Calibri"/>
            </a:endParaRPr>
          </a:p>
          <a:p>
            <a:pPr lvl="1">
              <a:buFont typeface="Arial"/>
              <a:buChar char="•"/>
            </a:pPr>
            <a:r>
              <a:rPr lang="tr-TR" sz="1500" dirty="0">
                <a:latin typeface="Arial"/>
                <a:ea typeface="+mn-lt"/>
                <a:cs typeface="Arial"/>
              </a:rPr>
              <a:t>Oyun motorları bilgisi</a:t>
            </a:r>
            <a:endParaRPr lang="tr-TR" dirty="0">
              <a:cs typeface="Calibri"/>
            </a:endParaRPr>
          </a:p>
          <a:p>
            <a:pPr lvl="1">
              <a:buFont typeface="Arial"/>
              <a:buChar char="•"/>
            </a:pPr>
            <a:r>
              <a:rPr lang="tr-TR" sz="1500" dirty="0">
                <a:latin typeface="Arial"/>
                <a:ea typeface="+mn-lt"/>
                <a:cs typeface="Arial"/>
              </a:rPr>
              <a:t>İşbirliği</a:t>
            </a:r>
            <a:endParaRPr lang="tr-TR" dirty="0">
              <a:latin typeface="Calibri" panose="020F0502020204030204"/>
              <a:ea typeface="+mn-lt"/>
              <a:cs typeface="Calibri" panose="020F0502020204030204"/>
            </a:endParaRPr>
          </a:p>
          <a:p>
            <a:pPr lvl="1">
              <a:buFont typeface="Arial"/>
              <a:buChar char="•"/>
            </a:pPr>
            <a:r>
              <a:rPr lang="tr-TR" sz="1500" dirty="0">
                <a:latin typeface="Arial"/>
                <a:ea typeface="+mn-lt"/>
                <a:cs typeface="Arial"/>
              </a:rPr>
              <a:t>İletişim</a:t>
            </a:r>
            <a:endParaRPr lang="tr-TR" dirty="0">
              <a:cs typeface="Calibri"/>
            </a:endParaRPr>
          </a:p>
        </p:txBody>
      </p:sp>
      <p:pic>
        <p:nvPicPr>
          <p:cNvPr id="11" name="Grafik 10" descr="Yıldız düz dolguyla">
            <a:extLst>
              <a:ext uri="{FF2B5EF4-FFF2-40B4-BE49-F238E27FC236}">
                <a16:creationId xmlns:a16="http://schemas.microsoft.com/office/drawing/2014/main" id="{BBB414A6-AA54-64F7-92D0-A47CAA882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9467" y="5366658"/>
            <a:ext cx="914400" cy="914400"/>
          </a:xfrm>
          <a:prstGeom prst="rect">
            <a:avLst/>
          </a:prstGeom>
        </p:spPr>
      </p:pic>
      <p:pic>
        <p:nvPicPr>
          <p:cNvPr id="21" name="Resim 20" descr="grafik, daire, simge, sembol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9234280C-B528-2B5E-D896-9C24CEB53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408" y="4811962"/>
            <a:ext cx="1509304" cy="1700374"/>
          </a:xfrm>
          <a:prstGeom prst="rect">
            <a:avLst/>
          </a:prstGeom>
        </p:spPr>
      </p:pic>
      <p:pic>
        <p:nvPicPr>
          <p:cNvPr id="22" name="Resim 21" descr="grafik, daire, grafik tasarım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A9E50E9A-3756-DE7A-C0E2-8B18C78789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916" y="4811117"/>
            <a:ext cx="1426096" cy="160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5179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07EC0B-6F18-4CC6-A161-42CC6FAB2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çizgi film, mor içeren bir resim&#10;&#10;Açıklama otomatik olarak oluşturuldu">
            <a:extLst>
              <a:ext uri="{FF2B5EF4-FFF2-40B4-BE49-F238E27FC236}">
                <a16:creationId xmlns:a16="http://schemas.microsoft.com/office/drawing/2014/main" id="{FA461237-6245-12A9-8FF7-03A4510214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2" r="8155" b="-1"/>
          <a:stretch/>
        </p:blipFill>
        <p:spPr>
          <a:xfrm>
            <a:off x="-1" y="10"/>
            <a:ext cx="6324601" cy="68572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63D67-9B31-4F2B-B228-27FD3112D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423049" cy="6858001"/>
            <a:chOff x="0" y="0"/>
            <a:chExt cx="6423049" cy="685800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DF1CD8-441E-4077-9B3C-7E96D92E05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018714" cy="6858000"/>
            </a:xfrm>
            <a:custGeom>
              <a:avLst/>
              <a:gdLst>
                <a:gd name="connsiteX0" fmla="*/ 0 w 6018714"/>
                <a:gd name="connsiteY0" fmla="*/ 6499477 h 6858000"/>
                <a:gd name="connsiteX1" fmla="*/ 248639 w 6018714"/>
                <a:gd name="connsiteY1" fmla="*/ 6701197 h 6858000"/>
                <a:gd name="connsiteX2" fmla="*/ 392359 w 6018714"/>
                <a:gd name="connsiteY2" fmla="*/ 6814935 h 6858000"/>
                <a:gd name="connsiteX3" fmla="*/ 448656 w 6018714"/>
                <a:gd name="connsiteY3" fmla="*/ 6858000 h 6858000"/>
                <a:gd name="connsiteX4" fmla="*/ 0 w 6018714"/>
                <a:gd name="connsiteY4" fmla="*/ 6858000 h 6858000"/>
                <a:gd name="connsiteX5" fmla="*/ 998246 w 6018714"/>
                <a:gd name="connsiteY5" fmla="*/ 0 h 6858000"/>
                <a:gd name="connsiteX6" fmla="*/ 1984114 w 6018714"/>
                <a:gd name="connsiteY6" fmla="*/ 0 h 6858000"/>
                <a:gd name="connsiteX7" fmla="*/ 2011390 w 6018714"/>
                <a:gd name="connsiteY7" fmla="*/ 2333 h 6858000"/>
                <a:gd name="connsiteX8" fmla="*/ 4182319 w 6018714"/>
                <a:gd name="connsiteY8" fmla="*/ 838030 h 6858000"/>
                <a:gd name="connsiteX9" fmla="*/ 4785565 w 6018714"/>
                <a:gd name="connsiteY9" fmla="*/ 1338564 h 6858000"/>
                <a:gd name="connsiteX10" fmla="*/ 5695308 w 6018714"/>
                <a:gd name="connsiteY10" fmla="*/ 2616232 h 6858000"/>
                <a:gd name="connsiteX11" fmla="*/ 5937944 w 6018714"/>
                <a:gd name="connsiteY11" fmla="*/ 3368583 h 6858000"/>
                <a:gd name="connsiteX12" fmla="*/ 6018677 w 6018714"/>
                <a:gd name="connsiteY12" fmla="*/ 4153681 h 6858000"/>
                <a:gd name="connsiteX13" fmla="*/ 5990165 w 6018714"/>
                <a:gd name="connsiteY13" fmla="*/ 4557147 h 6858000"/>
                <a:gd name="connsiteX14" fmla="*/ 5982312 w 6018714"/>
                <a:gd name="connsiteY14" fmla="*/ 4607451 h 6858000"/>
                <a:gd name="connsiteX15" fmla="*/ 5972856 w 6018714"/>
                <a:gd name="connsiteY15" fmla="*/ 4657609 h 6858000"/>
                <a:gd name="connsiteX16" fmla="*/ 5951328 w 6018714"/>
                <a:gd name="connsiteY16" fmla="*/ 4757628 h 6858000"/>
                <a:gd name="connsiteX17" fmla="*/ 5893141 w 6018714"/>
                <a:gd name="connsiteY17" fmla="*/ 4953827 h 6858000"/>
                <a:gd name="connsiteX18" fmla="*/ 5817644 w 6018714"/>
                <a:gd name="connsiteY18" fmla="*/ 5141915 h 6858000"/>
                <a:gd name="connsiteX19" fmla="*/ 5728909 w 6018714"/>
                <a:gd name="connsiteY19" fmla="*/ 5322626 h 6858000"/>
                <a:gd name="connsiteX20" fmla="*/ 5532095 w 6018714"/>
                <a:gd name="connsiteY20" fmla="*/ 5663839 h 6858000"/>
                <a:gd name="connsiteX21" fmla="*/ 5330043 w 6018714"/>
                <a:gd name="connsiteY21" fmla="*/ 5988236 h 6858000"/>
                <a:gd name="connsiteX22" fmla="*/ 5232580 w 6018714"/>
                <a:gd name="connsiteY22" fmla="*/ 6146081 h 6858000"/>
                <a:gd name="connsiteX23" fmla="*/ 5183269 w 6018714"/>
                <a:gd name="connsiteY23" fmla="*/ 6227660 h 6858000"/>
                <a:gd name="connsiteX24" fmla="*/ 5131628 w 6018714"/>
                <a:gd name="connsiteY24" fmla="*/ 6311451 h 6858000"/>
                <a:gd name="connsiteX25" fmla="*/ 4910811 w 6018714"/>
                <a:gd name="connsiteY25" fmla="*/ 6641009 h 6858000"/>
                <a:gd name="connsiteX26" fmla="*/ 4788885 w 6018714"/>
                <a:gd name="connsiteY26" fmla="*/ 6800448 h 6858000"/>
                <a:gd name="connsiteX27" fmla="*/ 4739213 w 6018714"/>
                <a:gd name="connsiteY27" fmla="*/ 6858000 h 6858000"/>
                <a:gd name="connsiteX28" fmla="*/ 3950454 w 6018714"/>
                <a:gd name="connsiteY28" fmla="*/ 6858000 h 6858000"/>
                <a:gd name="connsiteX29" fmla="*/ 4012997 w 6018714"/>
                <a:gd name="connsiteY29" fmla="*/ 6806378 h 6858000"/>
                <a:gd name="connsiteX30" fmla="*/ 4268871 w 6018714"/>
                <a:gd name="connsiteY30" fmla="*/ 6566512 h 6858000"/>
                <a:gd name="connsiteX31" fmla="*/ 4750072 w 6018714"/>
                <a:gd name="connsiteY31" fmla="*/ 6033375 h 6858000"/>
                <a:gd name="connsiteX32" fmla="*/ 4806075 w 6018714"/>
                <a:gd name="connsiteY32" fmla="*/ 5961092 h 6858000"/>
                <a:gd name="connsiteX33" fmla="*/ 4863244 w 6018714"/>
                <a:gd name="connsiteY33" fmla="*/ 5885856 h 6858000"/>
                <a:gd name="connsiteX34" fmla="*/ 4982235 w 6018714"/>
                <a:gd name="connsiteY34" fmla="*/ 5732288 h 6858000"/>
                <a:gd name="connsiteX35" fmla="*/ 5221526 w 6018714"/>
                <a:gd name="connsiteY35" fmla="*/ 5438135 h 6858000"/>
                <a:gd name="connsiteX36" fmla="*/ 5442633 w 6018714"/>
                <a:gd name="connsiteY36" fmla="*/ 5146193 h 6858000"/>
                <a:gd name="connsiteX37" fmla="*/ 5538350 w 6018714"/>
                <a:gd name="connsiteY37" fmla="*/ 4995133 h 6858000"/>
                <a:gd name="connsiteX38" fmla="*/ 5621702 w 6018714"/>
                <a:gd name="connsiteY38" fmla="*/ 4839205 h 6858000"/>
                <a:gd name="connsiteX39" fmla="*/ 5741275 w 6018714"/>
                <a:gd name="connsiteY39" fmla="*/ 4507728 h 6858000"/>
                <a:gd name="connsiteX40" fmla="*/ 5781714 w 6018714"/>
                <a:gd name="connsiteY40" fmla="*/ 4153681 h 6858000"/>
                <a:gd name="connsiteX41" fmla="*/ 5685706 w 6018714"/>
                <a:gd name="connsiteY41" fmla="*/ 3428918 h 6858000"/>
                <a:gd name="connsiteX42" fmla="*/ 5422122 w 6018714"/>
                <a:gd name="connsiteY42" fmla="*/ 2750328 h 6858000"/>
                <a:gd name="connsiteX43" fmla="*/ 5033730 w 6018714"/>
                <a:gd name="connsiteY43" fmla="*/ 2136204 h 6858000"/>
                <a:gd name="connsiteX44" fmla="*/ 4542784 w 6018714"/>
                <a:gd name="connsiteY44" fmla="*/ 1601886 h 6858000"/>
                <a:gd name="connsiteX45" fmla="*/ 2668605 w 6018714"/>
                <a:gd name="connsiteY45" fmla="*/ 539746 h 6858000"/>
                <a:gd name="connsiteX46" fmla="*/ 1965570 w 6018714"/>
                <a:gd name="connsiteY46" fmla="*/ 389865 h 6858000"/>
                <a:gd name="connsiteX47" fmla="*/ 1249006 w 6018714"/>
                <a:gd name="connsiteY47" fmla="*/ 363461 h 6858000"/>
                <a:gd name="connsiteX48" fmla="*/ 542188 w 6018714"/>
                <a:gd name="connsiteY48" fmla="*/ 465544 h 6858000"/>
                <a:gd name="connsiteX49" fmla="*/ 37349 w 6018714"/>
                <a:gd name="connsiteY49" fmla="*/ 636266 h 6858000"/>
                <a:gd name="connsiteX50" fmla="*/ 0 w 6018714"/>
                <a:gd name="connsiteY50" fmla="*/ 653785 h 6858000"/>
                <a:gd name="connsiteX51" fmla="*/ 0 w 6018714"/>
                <a:gd name="connsiteY51" fmla="*/ 255198 h 6858000"/>
                <a:gd name="connsiteX52" fmla="*/ 167136 w 6018714"/>
                <a:gd name="connsiteY52" fmla="*/ 188295 h 6858000"/>
                <a:gd name="connsiteX53" fmla="*/ 451417 w 6018714"/>
                <a:gd name="connsiteY53" fmla="*/ 101466 h 6858000"/>
                <a:gd name="connsiteX54" fmla="*/ 836914 w 6018714"/>
                <a:gd name="connsiteY54" fmla="*/ 2139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18714" h="6858000">
                  <a:moveTo>
                    <a:pt x="0" y="6499477"/>
                  </a:moveTo>
                  <a:lnTo>
                    <a:pt x="248639" y="6701197"/>
                  </a:lnTo>
                  <a:cubicBezTo>
                    <a:pt x="296496" y="6739700"/>
                    <a:pt x="344500" y="6777613"/>
                    <a:pt x="392359" y="6814935"/>
                  </a:cubicBezTo>
                  <a:lnTo>
                    <a:pt x="448656" y="6858000"/>
                  </a:lnTo>
                  <a:lnTo>
                    <a:pt x="0" y="6858000"/>
                  </a:lnTo>
                  <a:close/>
                  <a:moveTo>
                    <a:pt x="998246" y="0"/>
                  </a:moveTo>
                  <a:lnTo>
                    <a:pt x="1984114" y="0"/>
                  </a:lnTo>
                  <a:lnTo>
                    <a:pt x="2011390" y="2333"/>
                  </a:lnTo>
                  <a:cubicBezTo>
                    <a:pt x="2791770" y="95667"/>
                    <a:pt x="3537428" y="382707"/>
                    <a:pt x="4182319" y="838030"/>
                  </a:cubicBezTo>
                  <a:cubicBezTo>
                    <a:pt x="4396386" y="988089"/>
                    <a:pt x="4598134" y="1155477"/>
                    <a:pt x="4785565" y="1338564"/>
                  </a:cubicBezTo>
                  <a:cubicBezTo>
                    <a:pt x="5159266" y="1705003"/>
                    <a:pt x="5477110" y="2135318"/>
                    <a:pt x="5695308" y="2616232"/>
                  </a:cubicBezTo>
                  <a:cubicBezTo>
                    <a:pt x="5803975" y="2856910"/>
                    <a:pt x="5885376" y="3109302"/>
                    <a:pt x="5937944" y="3368583"/>
                  </a:cubicBezTo>
                  <a:cubicBezTo>
                    <a:pt x="5990936" y="3626845"/>
                    <a:pt x="6017985" y="3889887"/>
                    <a:pt x="6018677" y="4153681"/>
                  </a:cubicBezTo>
                  <a:cubicBezTo>
                    <a:pt x="6019393" y="4288706"/>
                    <a:pt x="6009862" y="4423598"/>
                    <a:pt x="5990165" y="4557147"/>
                  </a:cubicBezTo>
                  <a:lnTo>
                    <a:pt x="5982312" y="4607451"/>
                  </a:lnTo>
                  <a:lnTo>
                    <a:pt x="5972856" y="4657609"/>
                  </a:lnTo>
                  <a:cubicBezTo>
                    <a:pt x="5966601" y="4691096"/>
                    <a:pt x="5959037" y="4724287"/>
                    <a:pt x="5951328" y="4757628"/>
                  </a:cubicBezTo>
                  <a:cubicBezTo>
                    <a:pt x="5934889" y="4823863"/>
                    <a:pt x="5915834" y="4890100"/>
                    <a:pt x="5893141" y="4953827"/>
                  </a:cubicBezTo>
                  <a:cubicBezTo>
                    <a:pt x="5870448" y="5017556"/>
                    <a:pt x="5845282" y="5080252"/>
                    <a:pt x="5817644" y="5141915"/>
                  </a:cubicBezTo>
                  <a:cubicBezTo>
                    <a:pt x="5790005" y="5203578"/>
                    <a:pt x="5760040" y="5263619"/>
                    <a:pt x="5728909" y="5322626"/>
                  </a:cubicBezTo>
                  <a:cubicBezTo>
                    <a:pt x="5666505" y="5440642"/>
                    <a:pt x="5599591" y="5553937"/>
                    <a:pt x="5532095" y="5663839"/>
                  </a:cubicBezTo>
                  <a:lnTo>
                    <a:pt x="5330043" y="5988236"/>
                  </a:lnTo>
                  <a:cubicBezTo>
                    <a:pt x="5297022" y="6041195"/>
                    <a:pt x="5264148" y="6093565"/>
                    <a:pt x="5232580" y="6146081"/>
                  </a:cubicBezTo>
                  <a:lnTo>
                    <a:pt x="5183269" y="6227660"/>
                  </a:lnTo>
                  <a:cubicBezTo>
                    <a:pt x="5166103" y="6255541"/>
                    <a:pt x="5149375" y="6283717"/>
                    <a:pt x="5131628" y="6311451"/>
                  </a:cubicBezTo>
                  <a:cubicBezTo>
                    <a:pt x="5062676" y="6423417"/>
                    <a:pt x="4988635" y="6533174"/>
                    <a:pt x="4910811" y="6641009"/>
                  </a:cubicBezTo>
                  <a:cubicBezTo>
                    <a:pt x="4871725" y="6695377"/>
                    <a:pt x="4831064" y="6748547"/>
                    <a:pt x="4788885" y="6800448"/>
                  </a:cubicBezTo>
                  <a:lnTo>
                    <a:pt x="4739213" y="6858000"/>
                  </a:lnTo>
                  <a:lnTo>
                    <a:pt x="3950454" y="6858000"/>
                  </a:lnTo>
                  <a:lnTo>
                    <a:pt x="4012997" y="6806378"/>
                  </a:lnTo>
                  <a:cubicBezTo>
                    <a:pt x="4100089" y="6729374"/>
                    <a:pt x="4185375" y="6649419"/>
                    <a:pt x="4268871" y="6566512"/>
                  </a:cubicBezTo>
                  <a:cubicBezTo>
                    <a:pt x="4439315" y="6398398"/>
                    <a:pt x="4599980" y="6220387"/>
                    <a:pt x="4750072" y="6033375"/>
                  </a:cubicBezTo>
                  <a:cubicBezTo>
                    <a:pt x="4769418" y="6009920"/>
                    <a:pt x="4787311" y="5985138"/>
                    <a:pt x="4806075" y="5961092"/>
                  </a:cubicBezTo>
                  <a:lnTo>
                    <a:pt x="4863244" y="5885856"/>
                  </a:lnTo>
                  <a:cubicBezTo>
                    <a:pt x="4902520" y="5833635"/>
                    <a:pt x="4942184" y="5782445"/>
                    <a:pt x="4982235" y="5732288"/>
                  </a:cubicBezTo>
                  <a:cubicBezTo>
                    <a:pt x="5061513" y="5631533"/>
                    <a:pt x="5143556" y="5534760"/>
                    <a:pt x="5221526" y="5438135"/>
                  </a:cubicBezTo>
                  <a:cubicBezTo>
                    <a:pt x="5299495" y="5341509"/>
                    <a:pt x="5374846" y="5245326"/>
                    <a:pt x="5442633" y="5146193"/>
                  </a:cubicBezTo>
                  <a:cubicBezTo>
                    <a:pt x="5476091" y="5096480"/>
                    <a:pt x="5508530" y="5046176"/>
                    <a:pt x="5538350" y="4995133"/>
                  </a:cubicBezTo>
                  <a:cubicBezTo>
                    <a:pt x="5568171" y="4944091"/>
                    <a:pt x="5596245" y="4892164"/>
                    <a:pt x="5621702" y="4839205"/>
                  </a:cubicBezTo>
                  <a:cubicBezTo>
                    <a:pt x="5673203" y="4733405"/>
                    <a:pt x="5713291" y="4622262"/>
                    <a:pt x="5741275" y="4507728"/>
                  </a:cubicBezTo>
                  <a:cubicBezTo>
                    <a:pt x="5767878" y="4391630"/>
                    <a:pt x="5781445" y="4272861"/>
                    <a:pt x="5781714" y="4153681"/>
                  </a:cubicBezTo>
                  <a:cubicBezTo>
                    <a:pt x="5781640" y="3908842"/>
                    <a:pt x="5749352" y="3665096"/>
                    <a:pt x="5685706" y="3428918"/>
                  </a:cubicBezTo>
                  <a:cubicBezTo>
                    <a:pt x="5621295" y="3194067"/>
                    <a:pt x="5532959" y="2966636"/>
                    <a:pt x="5422122" y="2750328"/>
                  </a:cubicBezTo>
                  <a:cubicBezTo>
                    <a:pt x="5312356" y="2533473"/>
                    <a:pt x="5182293" y="2327817"/>
                    <a:pt x="5033730" y="2136204"/>
                  </a:cubicBezTo>
                  <a:cubicBezTo>
                    <a:pt x="4885345" y="1944281"/>
                    <a:pt x="4721094" y="1765530"/>
                    <a:pt x="4542784" y="1601886"/>
                  </a:cubicBezTo>
                  <a:cubicBezTo>
                    <a:pt x="4001273" y="1114380"/>
                    <a:pt x="3361806" y="751985"/>
                    <a:pt x="2668605" y="539746"/>
                  </a:cubicBezTo>
                  <a:cubicBezTo>
                    <a:pt x="2438667" y="470493"/>
                    <a:pt x="2203536" y="420366"/>
                    <a:pt x="1965570" y="389865"/>
                  </a:cubicBezTo>
                  <a:cubicBezTo>
                    <a:pt x="1727936" y="359890"/>
                    <a:pt x="1488166" y="351053"/>
                    <a:pt x="1249006" y="363461"/>
                  </a:cubicBezTo>
                  <a:cubicBezTo>
                    <a:pt x="1010718" y="374400"/>
                    <a:pt x="774017" y="408587"/>
                    <a:pt x="542188" y="465544"/>
                  </a:cubicBezTo>
                  <a:cubicBezTo>
                    <a:pt x="369418" y="508120"/>
                    <a:pt x="200552" y="565242"/>
                    <a:pt x="37349" y="636266"/>
                  </a:cubicBezTo>
                  <a:lnTo>
                    <a:pt x="0" y="653785"/>
                  </a:lnTo>
                  <a:lnTo>
                    <a:pt x="0" y="255198"/>
                  </a:lnTo>
                  <a:lnTo>
                    <a:pt x="167136" y="188295"/>
                  </a:lnTo>
                  <a:cubicBezTo>
                    <a:pt x="260597" y="155379"/>
                    <a:pt x="355437" y="126405"/>
                    <a:pt x="451417" y="101466"/>
                  </a:cubicBezTo>
                  <a:cubicBezTo>
                    <a:pt x="578649" y="68513"/>
                    <a:pt x="707299" y="41799"/>
                    <a:pt x="836914" y="2139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E9C0434-209D-4C7E-BE2D-26B74B698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8834"/>
              <a:ext cx="6015920" cy="6819166"/>
            </a:xfrm>
            <a:custGeom>
              <a:avLst/>
              <a:gdLst>
                <a:gd name="connsiteX0" fmla="*/ 0 w 6015920"/>
                <a:gd name="connsiteY0" fmla="*/ 6143989 h 6819166"/>
                <a:gd name="connsiteX1" fmla="*/ 134018 w 6015920"/>
                <a:gd name="connsiteY1" fmla="*/ 6248665 h 6819166"/>
                <a:gd name="connsiteX2" fmla="*/ 880799 w 6015920"/>
                <a:gd name="connsiteY2" fmla="*/ 6790482 h 6819166"/>
                <a:gd name="connsiteX3" fmla="*/ 929680 w 6015920"/>
                <a:gd name="connsiteY3" fmla="*/ 6819166 h 6819166"/>
                <a:gd name="connsiteX4" fmla="*/ 0 w 6015920"/>
                <a:gd name="connsiteY4" fmla="*/ 6819166 h 6819166"/>
                <a:gd name="connsiteX5" fmla="*/ 1408589 w 6015920"/>
                <a:gd name="connsiteY5" fmla="*/ 0 h 6819166"/>
                <a:gd name="connsiteX6" fmla="*/ 1409171 w 6015920"/>
                <a:gd name="connsiteY6" fmla="*/ 294 h 6819166"/>
                <a:gd name="connsiteX7" fmla="*/ 6015920 w 6015920"/>
                <a:gd name="connsiteY7" fmla="*/ 4129828 h 6819166"/>
                <a:gd name="connsiteX8" fmla="*/ 5101088 w 6015920"/>
                <a:gd name="connsiteY8" fmla="*/ 6096419 h 6819166"/>
                <a:gd name="connsiteX9" fmla="*/ 4546786 w 6015920"/>
                <a:gd name="connsiteY9" fmla="*/ 6797679 h 6819166"/>
                <a:gd name="connsiteX10" fmla="*/ 4525032 w 6015920"/>
                <a:gd name="connsiteY10" fmla="*/ 6819166 h 6819166"/>
                <a:gd name="connsiteX11" fmla="*/ 3362009 w 6015920"/>
                <a:gd name="connsiteY11" fmla="*/ 6819166 h 6819166"/>
                <a:gd name="connsiteX12" fmla="*/ 3559506 w 6015920"/>
                <a:gd name="connsiteY12" fmla="*/ 6694254 h 6819166"/>
                <a:gd name="connsiteX13" fmla="*/ 4499295 w 6015920"/>
                <a:gd name="connsiteY13" fmla="*/ 5685109 h 6819166"/>
                <a:gd name="connsiteX14" fmla="*/ 4763752 w 6015920"/>
                <a:gd name="connsiteY14" fmla="*/ 5310428 h 6819166"/>
                <a:gd name="connsiteX15" fmla="*/ 5288592 w 6015920"/>
                <a:gd name="connsiteY15" fmla="*/ 4129828 h 6819166"/>
                <a:gd name="connsiteX16" fmla="*/ 4971477 w 6015920"/>
                <a:gd name="connsiteY16" fmla="*/ 2858526 h 6819166"/>
                <a:gd name="connsiteX17" fmla="*/ 4096938 w 6015920"/>
                <a:gd name="connsiteY17" fmla="*/ 1766138 h 6819166"/>
                <a:gd name="connsiteX18" fmla="*/ 2832696 w 6015920"/>
                <a:gd name="connsiteY18" fmla="*/ 1008719 h 6819166"/>
                <a:gd name="connsiteX19" fmla="*/ 1409171 w 6015920"/>
                <a:gd name="connsiteY19" fmla="*/ 732948 h 6819166"/>
                <a:gd name="connsiteX20" fmla="*/ 189877 w 6015920"/>
                <a:gd name="connsiteY20" fmla="*/ 989377 h 6819166"/>
                <a:gd name="connsiteX21" fmla="*/ 0 w 6015920"/>
                <a:gd name="connsiteY21" fmla="*/ 1091881 h 6819166"/>
                <a:gd name="connsiteX22" fmla="*/ 0 w 6015920"/>
                <a:gd name="connsiteY22" fmla="*/ 273645 h 6819166"/>
                <a:gd name="connsiteX23" fmla="*/ 53152 w 6015920"/>
                <a:gd name="connsiteY23" fmla="*/ 250589 h 6819166"/>
                <a:gd name="connsiteX24" fmla="*/ 1408589 w 6015920"/>
                <a:gd name="connsiteY24" fmla="*/ 0 h 68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15920" h="6819166">
                  <a:moveTo>
                    <a:pt x="0" y="6143989"/>
                  </a:moveTo>
                  <a:lnTo>
                    <a:pt x="134018" y="6248665"/>
                  </a:lnTo>
                  <a:cubicBezTo>
                    <a:pt x="404095" y="6461250"/>
                    <a:pt x="645672" y="6645215"/>
                    <a:pt x="880799" y="6790482"/>
                  </a:cubicBezTo>
                  <a:lnTo>
                    <a:pt x="929680" y="6819166"/>
                  </a:lnTo>
                  <a:lnTo>
                    <a:pt x="0" y="6819166"/>
                  </a:lnTo>
                  <a:close/>
                  <a:moveTo>
                    <a:pt x="1408589" y="0"/>
                  </a:moveTo>
                  <a:lnTo>
                    <a:pt x="1409171" y="294"/>
                  </a:lnTo>
                  <a:cubicBezTo>
                    <a:pt x="3696325" y="294"/>
                    <a:pt x="6015920" y="1849221"/>
                    <a:pt x="6015920" y="4129828"/>
                  </a:cubicBezTo>
                  <a:cubicBezTo>
                    <a:pt x="6015920" y="4985129"/>
                    <a:pt x="5545048" y="5437324"/>
                    <a:pt x="5101088" y="6096419"/>
                  </a:cubicBezTo>
                  <a:cubicBezTo>
                    <a:pt x="4927721" y="6353993"/>
                    <a:pt x="4744312" y="6588925"/>
                    <a:pt x="4546786" y="6797679"/>
                  </a:cubicBezTo>
                  <a:lnTo>
                    <a:pt x="4525032" y="6819166"/>
                  </a:lnTo>
                  <a:lnTo>
                    <a:pt x="3362009" y="6819166"/>
                  </a:lnTo>
                  <a:lnTo>
                    <a:pt x="3559506" y="6694254"/>
                  </a:lnTo>
                  <a:cubicBezTo>
                    <a:pt x="3895644" y="6458563"/>
                    <a:pt x="4202210" y="6126161"/>
                    <a:pt x="4499295" y="5685109"/>
                  </a:cubicBezTo>
                  <a:cubicBezTo>
                    <a:pt x="4589775" y="5550592"/>
                    <a:pt x="4678218" y="5428532"/>
                    <a:pt x="4763752" y="5310428"/>
                  </a:cubicBezTo>
                  <a:cubicBezTo>
                    <a:pt x="5118251" y="4820868"/>
                    <a:pt x="5288592" y="4566198"/>
                    <a:pt x="5288592" y="4129828"/>
                  </a:cubicBezTo>
                  <a:cubicBezTo>
                    <a:pt x="5288592" y="3696828"/>
                    <a:pt x="5181966" y="3269106"/>
                    <a:pt x="4971477" y="2858526"/>
                  </a:cubicBezTo>
                  <a:cubicBezTo>
                    <a:pt x="4765643" y="2456885"/>
                    <a:pt x="4471366" y="2089240"/>
                    <a:pt x="4096938" y="1766138"/>
                  </a:cubicBezTo>
                  <a:cubicBezTo>
                    <a:pt x="3720910" y="1443697"/>
                    <a:pt x="3293474" y="1187604"/>
                    <a:pt x="2832696" y="1008719"/>
                  </a:cubicBezTo>
                  <a:cubicBezTo>
                    <a:pt x="2360806" y="825703"/>
                    <a:pt x="1881933" y="732948"/>
                    <a:pt x="1409171" y="732948"/>
                  </a:cubicBezTo>
                  <a:cubicBezTo>
                    <a:pt x="963609" y="732948"/>
                    <a:pt x="553251" y="819255"/>
                    <a:pt x="189877" y="989377"/>
                  </a:cubicBezTo>
                  <a:lnTo>
                    <a:pt x="0" y="1091881"/>
                  </a:lnTo>
                  <a:lnTo>
                    <a:pt x="0" y="273645"/>
                  </a:lnTo>
                  <a:lnTo>
                    <a:pt x="53152" y="250589"/>
                  </a:lnTo>
                  <a:cubicBezTo>
                    <a:pt x="457881" y="88474"/>
                    <a:pt x="911201" y="0"/>
                    <a:pt x="1408589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29CD07-3C0C-426E-8C5F-2382575AC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9880"/>
              <a:ext cx="5997097" cy="6768121"/>
            </a:xfrm>
            <a:custGeom>
              <a:avLst/>
              <a:gdLst>
                <a:gd name="connsiteX0" fmla="*/ 0 w 5997097"/>
                <a:gd name="connsiteY0" fmla="*/ 5929955 h 6768121"/>
                <a:gd name="connsiteX1" fmla="*/ 204947 w 5997097"/>
                <a:gd name="connsiteY1" fmla="*/ 6088753 h 6768121"/>
                <a:gd name="connsiteX2" fmla="*/ 1135927 w 5997097"/>
                <a:gd name="connsiteY2" fmla="*/ 6730112 h 6768121"/>
                <a:gd name="connsiteX3" fmla="*/ 1219620 w 5997097"/>
                <a:gd name="connsiteY3" fmla="*/ 6768121 h 6768121"/>
                <a:gd name="connsiteX4" fmla="*/ 0 w 5997097"/>
                <a:gd name="connsiteY4" fmla="*/ 6768121 h 6768121"/>
                <a:gd name="connsiteX5" fmla="*/ 1389767 w 5997097"/>
                <a:gd name="connsiteY5" fmla="*/ 0 h 6768121"/>
                <a:gd name="connsiteX6" fmla="*/ 1390348 w 5997097"/>
                <a:gd name="connsiteY6" fmla="*/ 292 h 6768121"/>
                <a:gd name="connsiteX7" fmla="*/ 5997097 w 5997097"/>
                <a:gd name="connsiteY7" fmla="*/ 4099802 h 6768121"/>
                <a:gd name="connsiteX8" fmla="*/ 5082265 w 5997097"/>
                <a:gd name="connsiteY8" fmla="*/ 6052096 h 6768121"/>
                <a:gd name="connsiteX9" fmla="*/ 4527964 w 5997097"/>
                <a:gd name="connsiteY9" fmla="*/ 6748257 h 6768121"/>
                <a:gd name="connsiteX10" fmla="*/ 4507706 w 5997097"/>
                <a:gd name="connsiteY10" fmla="*/ 6768121 h 6768121"/>
                <a:gd name="connsiteX11" fmla="*/ 3011909 w 5997097"/>
                <a:gd name="connsiteY11" fmla="*/ 6768121 h 6768121"/>
                <a:gd name="connsiteX12" fmla="*/ 3041514 w 5997097"/>
                <a:gd name="connsiteY12" fmla="*/ 6756841 h 6768121"/>
                <a:gd name="connsiteX13" fmla="*/ 3339587 w 5997097"/>
                <a:gd name="connsiteY13" fmla="*/ 6603120 h 6768121"/>
                <a:gd name="connsiteX14" fmla="*/ 4359591 w 5997097"/>
                <a:gd name="connsiteY14" fmla="*/ 5561878 h 6768121"/>
                <a:gd name="connsiteX15" fmla="*/ 4626956 w 5997097"/>
                <a:gd name="connsiteY15" fmla="*/ 5185850 h 6768121"/>
                <a:gd name="connsiteX16" fmla="*/ 5124303 w 5997097"/>
                <a:gd name="connsiteY16" fmla="*/ 4099802 h 6768121"/>
                <a:gd name="connsiteX17" fmla="*/ 4823481 w 5997097"/>
                <a:gd name="connsiteY17" fmla="*/ 2904512 h 6768121"/>
                <a:gd name="connsiteX18" fmla="*/ 3983561 w 5997097"/>
                <a:gd name="connsiteY18" fmla="*/ 1863706 h 6768121"/>
                <a:gd name="connsiteX19" fmla="*/ 2761651 w 5997097"/>
                <a:gd name="connsiteY19" fmla="*/ 1136378 h 6768121"/>
                <a:gd name="connsiteX20" fmla="*/ 1390348 w 5997097"/>
                <a:gd name="connsiteY20" fmla="*/ 873085 h 6768121"/>
                <a:gd name="connsiteX21" fmla="*/ 232295 w 5997097"/>
                <a:gd name="connsiteY21" fmla="*/ 1114121 h 6768121"/>
                <a:gd name="connsiteX22" fmla="*/ 0 w 5997097"/>
                <a:gd name="connsiteY22" fmla="*/ 1238681 h 6768121"/>
                <a:gd name="connsiteX23" fmla="*/ 0 w 5997097"/>
                <a:gd name="connsiteY23" fmla="*/ 263550 h 6768121"/>
                <a:gd name="connsiteX24" fmla="*/ 34329 w 5997097"/>
                <a:gd name="connsiteY24" fmla="*/ 248767 h 6768121"/>
                <a:gd name="connsiteX25" fmla="*/ 1389767 w 5997097"/>
                <a:gd name="connsiteY25" fmla="*/ 0 h 676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97097" h="6768121">
                  <a:moveTo>
                    <a:pt x="0" y="5929955"/>
                  </a:moveTo>
                  <a:lnTo>
                    <a:pt x="204947" y="6088753"/>
                  </a:lnTo>
                  <a:cubicBezTo>
                    <a:pt x="536028" y="6347537"/>
                    <a:pt x="834815" y="6574463"/>
                    <a:pt x="1135927" y="6730112"/>
                  </a:cubicBezTo>
                  <a:lnTo>
                    <a:pt x="1219620" y="6768121"/>
                  </a:lnTo>
                  <a:lnTo>
                    <a:pt x="0" y="6768121"/>
                  </a:lnTo>
                  <a:close/>
                  <a:moveTo>
                    <a:pt x="1389767" y="0"/>
                  </a:moveTo>
                  <a:lnTo>
                    <a:pt x="1390348" y="292"/>
                  </a:lnTo>
                  <a:cubicBezTo>
                    <a:pt x="3677502" y="292"/>
                    <a:pt x="5997097" y="1835776"/>
                    <a:pt x="5997097" y="4099802"/>
                  </a:cubicBezTo>
                  <a:cubicBezTo>
                    <a:pt x="5997097" y="4948885"/>
                    <a:pt x="5526225" y="5397792"/>
                    <a:pt x="5082265" y="6052096"/>
                  </a:cubicBezTo>
                  <a:cubicBezTo>
                    <a:pt x="4908898" y="6307797"/>
                    <a:pt x="4725489" y="6541021"/>
                    <a:pt x="4527964" y="6748257"/>
                  </a:cubicBezTo>
                  <a:lnTo>
                    <a:pt x="4507706" y="6768121"/>
                  </a:lnTo>
                  <a:lnTo>
                    <a:pt x="3011909" y="6768121"/>
                  </a:lnTo>
                  <a:lnTo>
                    <a:pt x="3041514" y="6756841"/>
                  </a:lnTo>
                  <a:cubicBezTo>
                    <a:pt x="3144608" y="6713092"/>
                    <a:pt x="3243834" y="6661888"/>
                    <a:pt x="3339587" y="6603120"/>
                  </a:cubicBezTo>
                  <a:cubicBezTo>
                    <a:pt x="3700923" y="6381722"/>
                    <a:pt x="4034475" y="6041040"/>
                    <a:pt x="4359591" y="5561878"/>
                  </a:cubicBezTo>
                  <a:cubicBezTo>
                    <a:pt x="4451526" y="5426449"/>
                    <a:pt x="4540696" y="5304113"/>
                    <a:pt x="4626956" y="5185850"/>
                  </a:cubicBezTo>
                  <a:cubicBezTo>
                    <a:pt x="4972001" y="4713668"/>
                    <a:pt x="5124303" y="4488342"/>
                    <a:pt x="5124303" y="4099802"/>
                  </a:cubicBezTo>
                  <a:cubicBezTo>
                    <a:pt x="5124303" y="3693373"/>
                    <a:pt x="5022478" y="3291306"/>
                    <a:pt x="4823481" y="2904512"/>
                  </a:cubicBezTo>
                  <a:cubicBezTo>
                    <a:pt x="4628994" y="2527756"/>
                    <a:pt x="4338498" y="2167874"/>
                    <a:pt x="3983561" y="1863706"/>
                  </a:cubicBezTo>
                  <a:cubicBezTo>
                    <a:pt x="3620116" y="1554184"/>
                    <a:pt x="3207009" y="1308274"/>
                    <a:pt x="2761651" y="1136378"/>
                  </a:cubicBezTo>
                  <a:cubicBezTo>
                    <a:pt x="2312890" y="964438"/>
                    <a:pt x="1838235" y="873085"/>
                    <a:pt x="1390348" y="873085"/>
                  </a:cubicBezTo>
                  <a:cubicBezTo>
                    <a:pt x="966023" y="873085"/>
                    <a:pt x="576467" y="954255"/>
                    <a:pt x="232295" y="1114121"/>
                  </a:cubicBezTo>
                  <a:lnTo>
                    <a:pt x="0" y="1238681"/>
                  </a:lnTo>
                  <a:lnTo>
                    <a:pt x="0" y="263550"/>
                  </a:lnTo>
                  <a:lnTo>
                    <a:pt x="34329" y="248767"/>
                  </a:lnTo>
                  <a:cubicBezTo>
                    <a:pt x="439058" y="87831"/>
                    <a:pt x="892378" y="0"/>
                    <a:pt x="138976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BB937BE4-F949-4583-8DF7-F3EE5BA02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423049" cy="6857275"/>
            </a:xfrm>
            <a:custGeom>
              <a:avLst/>
              <a:gdLst>
                <a:gd name="connsiteX0" fmla="*/ 3207935 w 6423049"/>
                <a:gd name="connsiteY0" fmla="*/ 0 h 6857275"/>
                <a:gd name="connsiteX1" fmla="*/ 6423049 w 6423049"/>
                <a:gd name="connsiteY1" fmla="*/ 0 h 6857275"/>
                <a:gd name="connsiteX2" fmla="*/ 6423049 w 6423049"/>
                <a:gd name="connsiteY2" fmla="*/ 6857275 h 6857275"/>
                <a:gd name="connsiteX3" fmla="*/ 5115455 w 6423049"/>
                <a:gd name="connsiteY3" fmla="*/ 6857275 h 6857275"/>
                <a:gd name="connsiteX4" fmla="*/ 5327016 w 6423049"/>
                <a:gd name="connsiteY4" fmla="*/ 6576778 h 6857275"/>
                <a:gd name="connsiteX5" fmla="*/ 6096492 w 6423049"/>
                <a:gd name="connsiteY5" fmla="*/ 4101445 h 6857275"/>
                <a:gd name="connsiteX6" fmla="*/ 3253269 w 6423049"/>
                <a:gd name="connsiteY6" fmla="*/ 15400 h 6857275"/>
                <a:gd name="connsiteX7" fmla="*/ 0 w 6423049"/>
                <a:gd name="connsiteY7" fmla="*/ 0 h 6857275"/>
                <a:gd name="connsiteX8" fmla="*/ 318887 w 6423049"/>
                <a:gd name="connsiteY8" fmla="*/ 0 h 6857275"/>
                <a:gd name="connsiteX9" fmla="*/ 273553 w 6423049"/>
                <a:gd name="connsiteY9" fmla="*/ 15400 h 6857275"/>
                <a:gd name="connsiteX10" fmla="*/ 76780 w 6423049"/>
                <a:gd name="connsiteY10" fmla="*/ 93287 h 6857275"/>
                <a:gd name="connsiteX11" fmla="*/ 0 w 6423049"/>
                <a:gd name="connsiteY11" fmla="*/ 128134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3049" h="6857275">
                  <a:moveTo>
                    <a:pt x="3207935" y="0"/>
                  </a:moveTo>
                  <a:lnTo>
                    <a:pt x="6423049" y="0"/>
                  </a:lnTo>
                  <a:lnTo>
                    <a:pt x="6423049" y="6857275"/>
                  </a:lnTo>
                  <a:lnTo>
                    <a:pt x="5115455" y="6857275"/>
                  </a:lnTo>
                  <a:lnTo>
                    <a:pt x="5327016" y="6576778"/>
                  </a:lnTo>
                  <a:cubicBezTo>
                    <a:pt x="5812196" y="5874153"/>
                    <a:pt x="6096492" y="5021129"/>
                    <a:pt x="6096492" y="4101445"/>
                  </a:cubicBezTo>
                  <a:cubicBezTo>
                    <a:pt x="6096492" y="2224539"/>
                    <a:pt x="4912418" y="625268"/>
                    <a:pt x="3253269" y="15400"/>
                  </a:cubicBezTo>
                  <a:close/>
                  <a:moveTo>
                    <a:pt x="0" y="0"/>
                  </a:moveTo>
                  <a:lnTo>
                    <a:pt x="318887" y="0"/>
                  </a:lnTo>
                  <a:lnTo>
                    <a:pt x="273553" y="15400"/>
                  </a:lnTo>
                  <a:cubicBezTo>
                    <a:pt x="207186" y="39794"/>
                    <a:pt x="141580" y="65772"/>
                    <a:pt x="76780" y="93287"/>
                  </a:cubicBezTo>
                  <a:lnTo>
                    <a:pt x="0" y="12813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19" name="Freeform: Shape 18">
              <a:extLst>
                <a:ext uri="{FF2B5EF4-FFF2-40B4-BE49-F238E27FC236}">
                  <a16:creationId xmlns:a16="http://schemas.microsoft.com/office/drawing/2014/main" id="{B6EBAF51-610B-41B6-9517-1518958C7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158587" cy="6857275"/>
            </a:xfrm>
            <a:custGeom>
              <a:avLst/>
              <a:gdLst>
                <a:gd name="connsiteX0" fmla="*/ 233278 w 6158587"/>
                <a:gd name="connsiteY0" fmla="*/ 0 h 6857275"/>
                <a:gd name="connsiteX1" fmla="*/ 3441063 w 6158587"/>
                <a:gd name="connsiteY1" fmla="*/ 0 h 6857275"/>
                <a:gd name="connsiteX2" fmla="*/ 3535825 w 6158587"/>
                <a:gd name="connsiteY2" fmla="*/ 38136 h 6857275"/>
                <a:gd name="connsiteX3" fmla="*/ 6158587 w 6158587"/>
                <a:gd name="connsiteY3" fmla="*/ 4076179 h 6857275"/>
                <a:gd name="connsiteX4" fmla="*/ 5573039 w 6158587"/>
                <a:gd name="connsiteY4" fmla="*/ 6283960 h 6857275"/>
                <a:gd name="connsiteX5" fmla="*/ 5222761 w 6158587"/>
                <a:gd name="connsiteY5" fmla="*/ 6804016 h 6857275"/>
                <a:gd name="connsiteX6" fmla="*/ 5179011 w 6158587"/>
                <a:gd name="connsiteY6" fmla="*/ 6857275 h 6857275"/>
                <a:gd name="connsiteX7" fmla="*/ 4477061 w 6158587"/>
                <a:gd name="connsiteY7" fmla="*/ 6857275 h 6857275"/>
                <a:gd name="connsiteX8" fmla="*/ 4532922 w 6158587"/>
                <a:gd name="connsiteY8" fmla="*/ 6798071 h 6857275"/>
                <a:gd name="connsiteX9" fmla="*/ 4660563 w 6158587"/>
                <a:gd name="connsiteY9" fmla="*/ 6651672 h 6857275"/>
                <a:gd name="connsiteX10" fmla="*/ 4772511 w 6158587"/>
                <a:gd name="connsiteY10" fmla="*/ 6513379 h 6857275"/>
                <a:gd name="connsiteX11" fmla="*/ 4781959 w 6158587"/>
                <a:gd name="connsiteY11" fmla="*/ 6501404 h 6857275"/>
                <a:gd name="connsiteX12" fmla="*/ 4800713 w 6158587"/>
                <a:gd name="connsiteY12" fmla="*/ 6476578 h 6857275"/>
                <a:gd name="connsiteX13" fmla="*/ 4897916 w 6158587"/>
                <a:gd name="connsiteY13" fmla="*/ 6345878 h 6857275"/>
                <a:gd name="connsiteX14" fmla="*/ 4953461 w 6158587"/>
                <a:gd name="connsiteY14" fmla="*/ 6268773 h 6857275"/>
                <a:gd name="connsiteX15" fmla="*/ 5015304 w 6158587"/>
                <a:gd name="connsiteY15" fmla="*/ 6182904 h 6857275"/>
                <a:gd name="connsiteX16" fmla="*/ 5136557 w 6158587"/>
                <a:gd name="connsiteY16" fmla="*/ 6021245 h 6857275"/>
                <a:gd name="connsiteX17" fmla="*/ 5232471 w 6158587"/>
                <a:gd name="connsiteY17" fmla="*/ 5895802 h 6857275"/>
                <a:gd name="connsiteX18" fmla="*/ 5377488 w 6158587"/>
                <a:gd name="connsiteY18" fmla="*/ 5704644 h 6857275"/>
                <a:gd name="connsiteX19" fmla="*/ 5492012 w 6158587"/>
                <a:gd name="connsiteY19" fmla="*/ 5545320 h 6857275"/>
                <a:gd name="connsiteX20" fmla="*/ 5598378 w 6158587"/>
                <a:gd name="connsiteY20" fmla="*/ 5383077 h 6857275"/>
                <a:gd name="connsiteX21" fmla="*/ 5694293 w 6158587"/>
                <a:gd name="connsiteY21" fmla="*/ 5215869 h 6857275"/>
                <a:gd name="connsiteX22" fmla="*/ 5726646 w 6158587"/>
                <a:gd name="connsiteY22" fmla="*/ 5151759 h 6857275"/>
                <a:gd name="connsiteX23" fmla="*/ 5736953 w 6158587"/>
                <a:gd name="connsiteY23" fmla="*/ 5130730 h 6857275"/>
                <a:gd name="connsiteX24" fmla="*/ 5748406 w 6158587"/>
                <a:gd name="connsiteY24" fmla="*/ 5105613 h 6857275"/>
                <a:gd name="connsiteX25" fmla="*/ 5775318 w 6158587"/>
                <a:gd name="connsiteY25" fmla="*/ 5043695 h 6857275"/>
                <a:gd name="connsiteX26" fmla="*/ 5887267 w 6158587"/>
                <a:gd name="connsiteY26" fmla="*/ 4677444 h 6857275"/>
                <a:gd name="connsiteX27" fmla="*/ 5925776 w 6158587"/>
                <a:gd name="connsiteY27" fmla="*/ 4291476 h 6857275"/>
                <a:gd name="connsiteX28" fmla="*/ 5837592 w 6158587"/>
                <a:gd name="connsiteY28" fmla="*/ 3514285 h 6857275"/>
                <a:gd name="connsiteX29" fmla="*/ 5728651 w 6158587"/>
                <a:gd name="connsiteY29" fmla="*/ 3139270 h 6857275"/>
                <a:gd name="connsiteX30" fmla="*/ 5728651 w 6158587"/>
                <a:gd name="connsiteY30" fmla="*/ 3138540 h 6857275"/>
                <a:gd name="connsiteX31" fmla="*/ 5707749 w 6158587"/>
                <a:gd name="connsiteY31" fmla="*/ 3080127 h 6857275"/>
                <a:gd name="connsiteX32" fmla="*/ 5695151 w 6158587"/>
                <a:gd name="connsiteY32" fmla="*/ 3046393 h 6857275"/>
                <a:gd name="connsiteX33" fmla="*/ 5662512 w 6158587"/>
                <a:gd name="connsiteY33" fmla="*/ 2963300 h 6857275"/>
                <a:gd name="connsiteX34" fmla="*/ 5659648 w 6158587"/>
                <a:gd name="connsiteY34" fmla="*/ 2956436 h 6857275"/>
                <a:gd name="connsiteX35" fmla="*/ 5641039 w 6158587"/>
                <a:gd name="connsiteY35" fmla="*/ 2911751 h 6857275"/>
                <a:gd name="connsiteX36" fmla="*/ 5621283 w 6158587"/>
                <a:gd name="connsiteY36" fmla="*/ 2867941 h 6857275"/>
                <a:gd name="connsiteX37" fmla="*/ 5581056 w 6158587"/>
                <a:gd name="connsiteY37" fmla="*/ 2780320 h 6857275"/>
                <a:gd name="connsiteX38" fmla="*/ 5397674 w 6158587"/>
                <a:gd name="connsiteY38" fmla="*/ 2438163 h 6857275"/>
                <a:gd name="connsiteX39" fmla="*/ 5182080 w 6158587"/>
                <a:gd name="connsiteY39" fmla="*/ 2116889 h 6857275"/>
                <a:gd name="connsiteX40" fmla="*/ 4676024 w 6158587"/>
                <a:gd name="connsiteY40" fmla="*/ 1540786 h 6857275"/>
                <a:gd name="connsiteX41" fmla="*/ 4391860 w 6158587"/>
                <a:gd name="connsiteY41" fmla="*/ 1286395 h 6857275"/>
                <a:gd name="connsiteX42" fmla="*/ 4318851 w 6158587"/>
                <a:gd name="connsiteY42" fmla="*/ 1226959 h 6857275"/>
                <a:gd name="connsiteX43" fmla="*/ 4306254 w 6158587"/>
                <a:gd name="connsiteY43" fmla="*/ 1216883 h 6857275"/>
                <a:gd name="connsiteX44" fmla="*/ 4244123 w 6158587"/>
                <a:gd name="connsiteY44" fmla="*/ 1168254 h 6857275"/>
                <a:gd name="connsiteX45" fmla="*/ 4092378 w 6158587"/>
                <a:gd name="connsiteY45" fmla="*/ 1055078 h 6857275"/>
                <a:gd name="connsiteX46" fmla="*/ 3449179 w 6158587"/>
                <a:gd name="connsiteY46" fmla="*/ 660348 h 6857275"/>
                <a:gd name="connsiteX47" fmla="*/ 3110758 w 6158587"/>
                <a:gd name="connsiteY47" fmla="*/ 500442 h 6857275"/>
                <a:gd name="connsiteX48" fmla="*/ 2762316 w 6158587"/>
                <a:gd name="connsiteY48" fmla="*/ 368135 h 6857275"/>
                <a:gd name="connsiteX49" fmla="*/ 2404426 w 6158587"/>
                <a:gd name="connsiteY49" fmla="*/ 264452 h 6857275"/>
                <a:gd name="connsiteX50" fmla="*/ 2040668 w 6158587"/>
                <a:gd name="connsiteY50" fmla="*/ 191435 h 6857275"/>
                <a:gd name="connsiteX51" fmla="*/ 1461459 w 6158587"/>
                <a:gd name="connsiteY51" fmla="*/ 147625 h 6857275"/>
                <a:gd name="connsiteX52" fmla="*/ 1300837 w 6158587"/>
                <a:gd name="connsiteY52" fmla="*/ 150983 h 6857275"/>
                <a:gd name="connsiteX53" fmla="*/ 932928 w 6158587"/>
                <a:gd name="connsiteY53" fmla="*/ 183842 h 6857275"/>
                <a:gd name="connsiteX54" fmla="*/ 568022 w 6158587"/>
                <a:gd name="connsiteY54" fmla="*/ 256858 h 6857275"/>
                <a:gd name="connsiteX55" fmla="*/ 39597 w 6158587"/>
                <a:gd name="connsiteY55" fmla="*/ 447169 h 6857275"/>
                <a:gd name="connsiteX56" fmla="*/ 0 w 6158587"/>
                <a:gd name="connsiteY56" fmla="*/ 467328 h 6857275"/>
                <a:gd name="connsiteX57" fmla="*/ 0 w 6158587"/>
                <a:gd name="connsiteY57" fmla="*/ 112255 h 6857275"/>
                <a:gd name="connsiteX58" fmla="*/ 79310 w 6158587"/>
                <a:gd name="connsiteY58" fmla="*/ 70390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158587" h="6857275">
                  <a:moveTo>
                    <a:pt x="233278" y="0"/>
                  </a:moveTo>
                  <a:lnTo>
                    <a:pt x="3441063" y="0"/>
                  </a:lnTo>
                  <a:lnTo>
                    <a:pt x="3535825" y="38136"/>
                  </a:lnTo>
                  <a:cubicBezTo>
                    <a:pt x="5077434" y="703644"/>
                    <a:pt x="6158926" y="2261149"/>
                    <a:pt x="6158587" y="4076179"/>
                  </a:cubicBezTo>
                  <a:cubicBezTo>
                    <a:pt x="6158441" y="4852011"/>
                    <a:pt x="5956378" y="5613884"/>
                    <a:pt x="5573039" y="6283960"/>
                  </a:cubicBezTo>
                  <a:cubicBezTo>
                    <a:pt x="5468266" y="6466229"/>
                    <a:pt x="5351134" y="6639962"/>
                    <a:pt x="5222761" y="6804016"/>
                  </a:cubicBezTo>
                  <a:lnTo>
                    <a:pt x="5179011" y="6857275"/>
                  </a:lnTo>
                  <a:lnTo>
                    <a:pt x="4477061" y="6857275"/>
                  </a:lnTo>
                  <a:lnTo>
                    <a:pt x="4532922" y="6798071"/>
                  </a:lnTo>
                  <a:cubicBezTo>
                    <a:pt x="4575851" y="6750793"/>
                    <a:pt x="4618547" y="6701908"/>
                    <a:pt x="4660563" y="6651672"/>
                  </a:cubicBezTo>
                  <a:cubicBezTo>
                    <a:pt x="4698786" y="6606693"/>
                    <a:pt x="4736294" y="6559232"/>
                    <a:pt x="4772511" y="6513379"/>
                  </a:cubicBezTo>
                  <a:lnTo>
                    <a:pt x="4781959" y="6501404"/>
                  </a:lnTo>
                  <a:lnTo>
                    <a:pt x="4800713" y="6476578"/>
                  </a:lnTo>
                  <a:cubicBezTo>
                    <a:pt x="4833067" y="6434082"/>
                    <a:pt x="4866565" y="6389979"/>
                    <a:pt x="4897916" y="6345878"/>
                  </a:cubicBezTo>
                  <a:cubicBezTo>
                    <a:pt x="4916097" y="6321199"/>
                    <a:pt x="4934277" y="6295788"/>
                    <a:pt x="4953461" y="6268773"/>
                  </a:cubicBezTo>
                  <a:cubicBezTo>
                    <a:pt x="4972643" y="6241756"/>
                    <a:pt x="4994547" y="6211234"/>
                    <a:pt x="5015304" y="6182904"/>
                  </a:cubicBezTo>
                  <a:cubicBezTo>
                    <a:pt x="5059253" y="6123177"/>
                    <a:pt x="5103202" y="6065201"/>
                    <a:pt x="5136557" y="6021245"/>
                  </a:cubicBezTo>
                  <a:cubicBezTo>
                    <a:pt x="5169913" y="5977289"/>
                    <a:pt x="5200977" y="5936836"/>
                    <a:pt x="5232471" y="5895802"/>
                  </a:cubicBezTo>
                  <a:cubicBezTo>
                    <a:pt x="5280429" y="5833299"/>
                    <a:pt x="5330104" y="5768607"/>
                    <a:pt x="5377488" y="5704644"/>
                  </a:cubicBezTo>
                  <a:cubicBezTo>
                    <a:pt x="5414708" y="5654117"/>
                    <a:pt x="5454220" y="5600229"/>
                    <a:pt x="5492012" y="5545320"/>
                  </a:cubicBezTo>
                  <a:cubicBezTo>
                    <a:pt x="5532669" y="5485739"/>
                    <a:pt x="5566453" y="5435067"/>
                    <a:pt x="5598378" y="5383077"/>
                  </a:cubicBezTo>
                  <a:cubicBezTo>
                    <a:pt x="5639177" y="5317217"/>
                    <a:pt x="5668668" y="5266250"/>
                    <a:pt x="5694293" y="5215869"/>
                  </a:cubicBezTo>
                  <a:cubicBezTo>
                    <a:pt x="5705458" y="5195133"/>
                    <a:pt x="5715765" y="5174104"/>
                    <a:pt x="5726646" y="5151759"/>
                  </a:cubicBezTo>
                  <a:lnTo>
                    <a:pt x="5736953" y="5130730"/>
                  </a:lnTo>
                  <a:cubicBezTo>
                    <a:pt x="5740675" y="5122261"/>
                    <a:pt x="5744540" y="5113938"/>
                    <a:pt x="5748406" y="5105613"/>
                  </a:cubicBezTo>
                  <a:cubicBezTo>
                    <a:pt x="5757997" y="5084293"/>
                    <a:pt x="5767159" y="5064140"/>
                    <a:pt x="5775318" y="5043695"/>
                  </a:cubicBezTo>
                  <a:cubicBezTo>
                    <a:pt x="5824718" y="4925802"/>
                    <a:pt x="5862228" y="4803091"/>
                    <a:pt x="5887267" y="4677444"/>
                  </a:cubicBezTo>
                  <a:cubicBezTo>
                    <a:pt x="5911983" y="4550307"/>
                    <a:pt x="5924876" y="4421080"/>
                    <a:pt x="5925776" y="4291476"/>
                  </a:cubicBezTo>
                  <a:cubicBezTo>
                    <a:pt x="5925724" y="4029813"/>
                    <a:pt x="5896133" y="3769041"/>
                    <a:pt x="5837592" y="3514285"/>
                  </a:cubicBezTo>
                  <a:cubicBezTo>
                    <a:pt x="5808496" y="3387220"/>
                    <a:pt x="5772120" y="3261997"/>
                    <a:pt x="5728651" y="3139270"/>
                  </a:cubicBezTo>
                  <a:lnTo>
                    <a:pt x="5728651" y="3138540"/>
                  </a:lnTo>
                  <a:cubicBezTo>
                    <a:pt x="5722351" y="3119409"/>
                    <a:pt x="5715193" y="3100717"/>
                    <a:pt x="5707749" y="3080127"/>
                  </a:cubicBezTo>
                  <a:cubicBezTo>
                    <a:pt x="5703455" y="3068883"/>
                    <a:pt x="5699302" y="3057637"/>
                    <a:pt x="5695151" y="3046393"/>
                  </a:cubicBezTo>
                  <a:cubicBezTo>
                    <a:pt x="5685131" y="3018793"/>
                    <a:pt x="5674107" y="2991778"/>
                    <a:pt x="5662512" y="2963300"/>
                  </a:cubicBezTo>
                  <a:lnTo>
                    <a:pt x="5659648" y="2956436"/>
                  </a:lnTo>
                  <a:lnTo>
                    <a:pt x="5641039" y="2911751"/>
                  </a:lnTo>
                  <a:lnTo>
                    <a:pt x="5621283" y="2867941"/>
                  </a:lnTo>
                  <a:cubicBezTo>
                    <a:pt x="5609687" y="2841362"/>
                    <a:pt x="5595944" y="2810548"/>
                    <a:pt x="5581056" y="2780320"/>
                  </a:cubicBezTo>
                  <a:cubicBezTo>
                    <a:pt x="5530665" y="2672839"/>
                    <a:pt x="5470683" y="2561270"/>
                    <a:pt x="5397674" y="2438163"/>
                  </a:cubicBezTo>
                  <a:cubicBezTo>
                    <a:pt x="5332395" y="2330974"/>
                    <a:pt x="5259814" y="2222909"/>
                    <a:pt x="5182080" y="2116889"/>
                  </a:cubicBezTo>
                  <a:cubicBezTo>
                    <a:pt x="5029667" y="1910602"/>
                    <a:pt x="4860375" y="1717880"/>
                    <a:pt x="4676024" y="1540786"/>
                  </a:cubicBezTo>
                  <a:cubicBezTo>
                    <a:pt x="4590130" y="1458131"/>
                    <a:pt x="4497795" y="1374893"/>
                    <a:pt x="4391860" y="1286395"/>
                  </a:cubicBezTo>
                  <a:cubicBezTo>
                    <a:pt x="4370530" y="1268433"/>
                    <a:pt x="4345334" y="1247404"/>
                    <a:pt x="4318851" y="1226959"/>
                  </a:cubicBezTo>
                  <a:lnTo>
                    <a:pt x="4306254" y="1216883"/>
                  </a:lnTo>
                  <a:cubicBezTo>
                    <a:pt x="4285925" y="1200673"/>
                    <a:pt x="4264880" y="1183880"/>
                    <a:pt x="4244123" y="1168254"/>
                  </a:cubicBezTo>
                  <a:cubicBezTo>
                    <a:pt x="4189438" y="1125467"/>
                    <a:pt x="4134322" y="1085307"/>
                    <a:pt x="4092378" y="1055078"/>
                  </a:cubicBezTo>
                  <a:cubicBezTo>
                    <a:pt x="3887264" y="908357"/>
                    <a:pt x="3672344" y="776461"/>
                    <a:pt x="3449179" y="660348"/>
                  </a:cubicBezTo>
                  <a:cubicBezTo>
                    <a:pt x="3338519" y="602958"/>
                    <a:pt x="3224710" y="549071"/>
                    <a:pt x="3110758" y="500442"/>
                  </a:cubicBezTo>
                  <a:cubicBezTo>
                    <a:pt x="2996806" y="451812"/>
                    <a:pt x="2879991" y="407565"/>
                    <a:pt x="2762316" y="368135"/>
                  </a:cubicBezTo>
                  <a:cubicBezTo>
                    <a:pt x="2649508" y="330312"/>
                    <a:pt x="2529403" y="295119"/>
                    <a:pt x="2404426" y="264452"/>
                  </a:cubicBezTo>
                  <a:cubicBezTo>
                    <a:pt x="2288900" y="236121"/>
                    <a:pt x="2166502" y="211733"/>
                    <a:pt x="2040668" y="191435"/>
                  </a:cubicBezTo>
                  <a:cubicBezTo>
                    <a:pt x="1848910" y="162425"/>
                    <a:pt x="1655321" y="147782"/>
                    <a:pt x="1461459" y="147625"/>
                  </a:cubicBezTo>
                  <a:cubicBezTo>
                    <a:pt x="1408061" y="147625"/>
                    <a:pt x="1354092" y="148794"/>
                    <a:pt x="1300837" y="150983"/>
                  </a:cubicBezTo>
                  <a:cubicBezTo>
                    <a:pt x="1177739" y="155618"/>
                    <a:pt x="1054939" y="166584"/>
                    <a:pt x="932928" y="183842"/>
                  </a:cubicBezTo>
                  <a:cubicBezTo>
                    <a:pt x="810083" y="201379"/>
                    <a:pt x="688259" y="225753"/>
                    <a:pt x="568022" y="256858"/>
                  </a:cubicBezTo>
                  <a:cubicBezTo>
                    <a:pt x="386369" y="303536"/>
                    <a:pt x="209474" y="367270"/>
                    <a:pt x="39597" y="447169"/>
                  </a:cubicBezTo>
                  <a:lnTo>
                    <a:pt x="0" y="467328"/>
                  </a:lnTo>
                  <a:lnTo>
                    <a:pt x="0" y="112255"/>
                  </a:lnTo>
                  <a:lnTo>
                    <a:pt x="79310" y="7039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</p:grp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0065746-7B62-8737-D773-EB07FA21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1729DA4-85BB-929F-DE4E-D5D97E90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D2F91D9E-DBA6-6F8F-E9DC-7493048BC95E}"/>
              </a:ext>
            </a:extLst>
          </p:cNvPr>
          <p:cNvSpPr txBox="1"/>
          <p:nvPr/>
        </p:nvSpPr>
        <p:spPr>
          <a:xfrm>
            <a:off x="7433195" y="717649"/>
            <a:ext cx="2503713" cy="715089"/>
          </a:xfrm>
          <a:prstGeom prst="round2Diag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Genel Programcı</a:t>
            </a:r>
          </a:p>
          <a:p>
            <a:r>
              <a:rPr lang="tr-TR" err="1">
                <a:cs typeface="Calibri"/>
              </a:rPr>
              <a:t>Generalist</a:t>
            </a:r>
            <a:r>
              <a:rPr lang="tr-TR">
                <a:cs typeface="Calibri"/>
              </a:rPr>
              <a:t> Programmer</a:t>
            </a:r>
            <a:endParaRPr lang="tr-TR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20FD3B49-139B-B27B-ECCD-A21615BC486F}"/>
              </a:ext>
            </a:extLst>
          </p:cNvPr>
          <p:cNvSpPr/>
          <p:nvPr/>
        </p:nvSpPr>
        <p:spPr>
          <a:xfrm>
            <a:off x="5854559" y="1473762"/>
            <a:ext cx="5839419" cy="29055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Programcı oyun geliştirme sürecinin merkezinde çalışır. </a:t>
            </a:r>
          </a:p>
          <a:p>
            <a:pPr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Oyunu kontrol eden kodu yazarlar, hazır kod kitaplıklarını birleştirir ve uyarlar ve gerektiğinde özel kod yazarlar. </a:t>
            </a:r>
          </a:p>
          <a:p>
            <a:pPr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Kodu test eder ve hataları düzeltir.</a:t>
            </a:r>
            <a:endParaRPr lang="tr-TR" sz="1500" dirty="0">
              <a:solidFill>
                <a:schemeClr val="bg1"/>
              </a:solidFill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En verimli kodlama araçlarını belirler, komut dosyalarının temiz ve güvenilir olmasını sağlar. 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Ayrıca, grafik motorundaki mevcut depolamayı daha iyi kullanan kod yazmak gibi görevler alır.</a:t>
            </a:r>
            <a:endParaRPr lang="tr-TR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Daha güvenilir kod yazmak ve sistemdeki zayıflıkları belirlemek için kalite güvence departmanıyla birlikte çalışır.</a:t>
            </a:r>
            <a:endParaRPr lang="tr-TR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0E3ADB77-FCCD-B732-F394-D3B6F1691257}"/>
              </a:ext>
            </a:extLst>
          </p:cNvPr>
          <p:cNvSpPr txBox="1"/>
          <p:nvPr/>
        </p:nvSpPr>
        <p:spPr>
          <a:xfrm>
            <a:off x="313132" y="4941576"/>
            <a:ext cx="3905418" cy="1246495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Matematik </a:t>
            </a:r>
            <a:endParaRPr lang="tr-TR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Fizik</a:t>
            </a:r>
            <a:endParaRPr lang="tr-TR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Programlama</a:t>
            </a:r>
          </a:p>
          <a:p>
            <a:pPr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Oyun motorları ve platformları bilgisi</a:t>
            </a:r>
            <a:endParaRPr lang="tr-TR" sz="1500">
              <a:cs typeface="Calibri"/>
            </a:endParaRPr>
          </a:p>
          <a:p>
            <a:endParaRPr lang="tr-TR" sz="1500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22" name="Grafik 21" descr="Yıldız düz dolguyla">
            <a:extLst>
              <a:ext uri="{FF2B5EF4-FFF2-40B4-BE49-F238E27FC236}">
                <a16:creationId xmlns:a16="http://schemas.microsoft.com/office/drawing/2014/main" id="{AE9E35BB-2546-E2B6-77CE-27A4CC2DF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1690" y="5103250"/>
            <a:ext cx="914400" cy="914400"/>
          </a:xfrm>
          <a:prstGeom prst="rect">
            <a:avLst/>
          </a:prstGeom>
        </p:spPr>
      </p:pic>
      <p:pic>
        <p:nvPicPr>
          <p:cNvPr id="23" name="Resim 22" descr="karanlık, siyah, uzay, boşluk, meka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016CBD37-5018-6BF0-CE16-EAD4E56F3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148" y="4551421"/>
            <a:ext cx="3621852" cy="203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6622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D29A60C-CECA-E55E-2BC1-BB9E2A81B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endParaRPr lang="tr-TR" sz="3200"/>
          </a:p>
        </p:txBody>
      </p:sp>
      <p:pic>
        <p:nvPicPr>
          <p:cNvPr id="7" name="Resim 6" descr="kırpıntı çizim, taslak, çizgi film, çizim içeren bir resim&#10;&#10;Açıklama otomatik olarak oluşturuldu">
            <a:extLst>
              <a:ext uri="{FF2B5EF4-FFF2-40B4-BE49-F238E27FC236}">
                <a16:creationId xmlns:a16="http://schemas.microsoft.com/office/drawing/2014/main" id="{D712CAEF-1E56-A29F-E526-75278F9C2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9695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İçerik Yer Tutucusu 16" descr="simge, sembol, simetri, bakışım, tasarım içeren bir resim&#10;&#10;Açıklama otomatik olarak oluşturuldu">
            <a:extLst>
              <a:ext uri="{FF2B5EF4-FFF2-40B4-BE49-F238E27FC236}">
                <a16:creationId xmlns:a16="http://schemas.microsoft.com/office/drawing/2014/main" id="{3A89F2B2-F804-A681-679D-D661E30B4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60734" y="4893232"/>
            <a:ext cx="1400175" cy="1390650"/>
          </a:xfr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FAE6C76-F489-D5FA-BB2A-726F3A90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55598" y="6356350"/>
            <a:ext cx="325435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8F32D4E-DA86-E5E7-121D-B71DF6A0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667B0E4-A5DB-7AF0-2444-8D8C844243B8}"/>
              </a:ext>
            </a:extLst>
          </p:cNvPr>
          <p:cNvSpPr txBox="1"/>
          <p:nvPr/>
        </p:nvSpPr>
        <p:spPr>
          <a:xfrm>
            <a:off x="7163067" y="874887"/>
            <a:ext cx="2273904" cy="715089"/>
          </a:xfrm>
          <a:prstGeom prst="round2Diag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Motor Programcısı</a:t>
            </a:r>
          </a:p>
          <a:p>
            <a:r>
              <a:rPr lang="tr-TR">
                <a:cs typeface="Calibri"/>
              </a:rPr>
              <a:t>Engine Programmer</a:t>
            </a:r>
            <a:endParaRPr lang="tr-TR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631576C-F24E-9A39-E5A7-BB471931C6DD}"/>
              </a:ext>
            </a:extLst>
          </p:cNvPr>
          <p:cNvSpPr/>
          <p:nvPr/>
        </p:nvSpPr>
        <p:spPr>
          <a:xfrm>
            <a:off x="5591151" y="2179317"/>
            <a:ext cx="5839419" cy="24916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Motor programcısı, oyunun çalıştığı oyun motorunu geliştirir. </a:t>
            </a:r>
            <a:endParaRPr lang="tr-TR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Motorda yeni işlevsellik yaratır ve mevcut sistemleri mümkün olduğunca verimli hale getirmek için yeniden yazar. 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Yeni bir oyun tasarlanırken, motor programcısı o oyun için en iyi motoru nasıl oluşturacağını bulacaktır. 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Ayrıca hataları düzeltir ve yapım süreci boyunca yaşanan teknik aksaklıkları ortadan kaldırır.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A39E2FED-C9E5-8E78-6A03-B9C1D7CB2F3E}"/>
              </a:ext>
            </a:extLst>
          </p:cNvPr>
          <p:cNvSpPr txBox="1"/>
          <p:nvPr/>
        </p:nvSpPr>
        <p:spPr>
          <a:xfrm>
            <a:off x="435428" y="5092095"/>
            <a:ext cx="3905418" cy="1246495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Matematik</a:t>
            </a:r>
            <a:endParaRPr lang="tr-TR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Oyun motorları ve platformları bilgisi</a:t>
            </a:r>
            <a:endParaRPr lang="tr-TR" sz="15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Programlama</a:t>
            </a:r>
            <a:endParaRPr lang="tr-TR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Yeniliğe açıklık</a:t>
            </a:r>
            <a:endParaRPr lang="tr-TR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İletişim</a:t>
            </a:r>
            <a:endParaRPr lang="tr-TR">
              <a:latin typeface="Calibri" panose="020F0502020204030204"/>
              <a:cs typeface="Calibri"/>
            </a:endParaRPr>
          </a:p>
        </p:txBody>
      </p:sp>
      <p:pic>
        <p:nvPicPr>
          <p:cNvPr id="16" name="Grafik 15" descr="Yıldız düz dolguyla">
            <a:extLst>
              <a:ext uri="{FF2B5EF4-FFF2-40B4-BE49-F238E27FC236}">
                <a16:creationId xmlns:a16="http://schemas.microsoft.com/office/drawing/2014/main" id="{88B32144-0627-BE0E-BFB9-26903A372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8652" y="5319621"/>
            <a:ext cx="914400" cy="914400"/>
          </a:xfrm>
          <a:prstGeom prst="rect">
            <a:avLst/>
          </a:prstGeom>
        </p:spPr>
      </p:pic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4918DC9C-E333-E466-E071-1EE9ABB83E20}"/>
              </a:ext>
            </a:extLst>
          </p:cNvPr>
          <p:cNvSpPr/>
          <p:nvPr/>
        </p:nvSpPr>
        <p:spPr>
          <a:xfrm>
            <a:off x="8516854" y="4832206"/>
            <a:ext cx="1540236" cy="152269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endParaRPr lang="tr-TR" sz="15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8" name="Grafik 1">
            <a:extLst>
              <a:ext uri="{FF2B5EF4-FFF2-40B4-BE49-F238E27FC236}">
                <a16:creationId xmlns:a16="http://schemas.microsoft.com/office/drawing/2014/main" id="{5E44EACE-A1B9-90A8-CE11-E3F0F7D3D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95484" y="4906035"/>
            <a:ext cx="1383587" cy="13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4944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2C56BA-5A31-C0A9-ED3C-A5A5FA8DE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98" y="1138036"/>
            <a:ext cx="5598202" cy="1402470"/>
          </a:xfrm>
        </p:spPr>
        <p:txBody>
          <a:bodyPr anchor="t">
            <a:normAutofit/>
          </a:bodyPr>
          <a:lstStyle/>
          <a:p>
            <a:endParaRPr lang="tr-TR" sz="3200"/>
          </a:p>
        </p:txBody>
      </p:sp>
      <p:pic>
        <p:nvPicPr>
          <p:cNvPr id="7" name="Resim 6" descr="taslak, çizgi film, çizim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266EAE3E-69B2-1FEF-1FFA-81EB86BFF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96" r="-1" b="35414"/>
          <a:stretch/>
        </p:blipFill>
        <p:spPr>
          <a:xfrm>
            <a:off x="864418" y="920730"/>
            <a:ext cx="4365438" cy="436546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8738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F0B104D-FA5A-597A-9355-DC58C833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55598" y="6356350"/>
            <a:ext cx="325435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35F07AC-1E3E-2926-680D-4582811D2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0F688B8-6E43-21E8-3442-80DA69FDEDB6}"/>
              </a:ext>
            </a:extLst>
          </p:cNvPr>
          <p:cNvSpPr txBox="1"/>
          <p:nvPr/>
        </p:nvSpPr>
        <p:spPr>
          <a:xfrm>
            <a:off x="6767957" y="323883"/>
            <a:ext cx="3568093" cy="715089"/>
          </a:xfrm>
          <a:prstGeom prst="round2Diag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Yapay Zeka Programcısı</a:t>
            </a:r>
          </a:p>
          <a:p>
            <a:r>
              <a:rPr lang="tr-TR" err="1">
                <a:cs typeface="Calibri"/>
              </a:rPr>
              <a:t>Artificial</a:t>
            </a:r>
            <a:r>
              <a:rPr lang="tr-TR">
                <a:cs typeface="Calibri"/>
              </a:rPr>
              <a:t> </a:t>
            </a:r>
            <a:r>
              <a:rPr lang="tr-TR" err="1">
                <a:cs typeface="Calibri"/>
              </a:rPr>
              <a:t>Inteligence</a:t>
            </a:r>
            <a:r>
              <a:rPr lang="tr-TR">
                <a:cs typeface="Calibri"/>
              </a:rPr>
              <a:t> Programmer</a:t>
            </a:r>
            <a:endParaRPr lang="tr-TR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FEBA6AB4-CEBC-E4D3-3BD2-1F14176E642C}"/>
              </a:ext>
            </a:extLst>
          </p:cNvPr>
          <p:cNvSpPr/>
          <p:nvPr/>
        </p:nvSpPr>
        <p:spPr>
          <a:xfrm>
            <a:off x="5440633" y="1934724"/>
            <a:ext cx="6036974" cy="284914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AI programcıları oyunun beyinlerini yaratır. 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Oynanamayan karakterler yani </a:t>
            </a:r>
            <a:r>
              <a:rPr lang="tr-TR" sz="1500" err="1">
                <a:solidFill>
                  <a:schemeClr val="bg1"/>
                </a:solidFill>
                <a:ea typeface="+mn-lt"/>
                <a:cs typeface="+mn-lt"/>
              </a:rPr>
              <a:t>NPC'ler</a:t>
            </a: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 ( bir oyuncu tarafından kontrol edilmeyen) karar vermeli ve inandırıcı, heyecan verici şekillerde davranmalı ve oyuncuya çeşitli derecelerde meydan okuma sunmalıdır. 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AI programcısının rolü, bu karakterlerin çalışma şeklini özetleyen kodu yazmaktır. Bu da </a:t>
            </a:r>
            <a:r>
              <a:rPr lang="tr-TR" sz="1500" dirty="0" err="1">
                <a:solidFill>
                  <a:schemeClr val="bg1"/>
                </a:solidFill>
                <a:ea typeface="+mn-lt"/>
                <a:cs typeface="+mn-lt"/>
              </a:rPr>
              <a:t>NPC'lerin</a:t>
            </a: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 düşünce ve duygu sahibi olduğu izlenimini verir.</a:t>
            </a:r>
            <a:endParaRPr lang="tr-TR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3" name="Resim 12" descr="meneviş mavisi, miksaj konsolu, hafif, gece içeren bir resim&#10;&#10;Açıklama otomatik olarak oluşturuldu">
            <a:extLst>
              <a:ext uri="{FF2B5EF4-FFF2-40B4-BE49-F238E27FC236}">
                <a16:creationId xmlns:a16="http://schemas.microsoft.com/office/drawing/2014/main" id="{39E81FA6-0CEB-76D1-4798-D75484A53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02" y="4865923"/>
            <a:ext cx="3059760" cy="1716970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AB3B9A16-55CD-A2A3-A532-C2DBFC0BD602}"/>
              </a:ext>
            </a:extLst>
          </p:cNvPr>
          <p:cNvSpPr txBox="1"/>
          <p:nvPr/>
        </p:nvSpPr>
        <p:spPr>
          <a:xfrm>
            <a:off x="1093946" y="5402539"/>
            <a:ext cx="3905418" cy="78483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Matematik</a:t>
            </a:r>
            <a:endParaRPr lang="tr-TR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Programlama</a:t>
            </a:r>
            <a:endParaRPr lang="tr-TR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Psikoloji</a:t>
            </a:r>
          </a:p>
        </p:txBody>
      </p:sp>
      <p:pic>
        <p:nvPicPr>
          <p:cNvPr id="17" name="Grafik 16" descr="Yıldız düz dolguyla">
            <a:extLst>
              <a:ext uri="{FF2B5EF4-FFF2-40B4-BE49-F238E27FC236}">
                <a16:creationId xmlns:a16="http://schemas.microsoft.com/office/drawing/2014/main" id="{42A377AF-A09F-4F79-770F-7C0CB1E2F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38504" y="53384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2676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İçerik Yer Tutucusu 26" descr="çizim, çizgi film, taslak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14871DA3-5B5B-3E74-3A08-E49A91EB4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99" r="6276" b="-1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85F6255-E275-86EA-D615-229675ED6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/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826343B-B1B0-2683-D3E5-AF2752D6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z="1000"/>
              <a:pPr>
                <a:spcAft>
                  <a:spcPts val="600"/>
                </a:spcAft>
              </a:pPr>
              <a:t>16</a:t>
            </a:fld>
            <a:endParaRPr lang="en-US" sz="100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850922E-C2BB-4622-3EE7-0119C1545B95}"/>
              </a:ext>
            </a:extLst>
          </p:cNvPr>
          <p:cNvSpPr txBox="1"/>
          <p:nvPr/>
        </p:nvSpPr>
        <p:spPr>
          <a:xfrm>
            <a:off x="6405100" y="486496"/>
            <a:ext cx="2273904" cy="715089"/>
          </a:xfrm>
          <a:prstGeom prst="round2Diag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Ağ Programcısı</a:t>
            </a:r>
          </a:p>
          <a:p>
            <a:r>
              <a:rPr lang="tr-TR">
                <a:cs typeface="Calibri"/>
              </a:rPr>
              <a:t>Network Programmer</a:t>
            </a:r>
            <a:endParaRPr lang="tr-TR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9C630DD4-573B-45B9-E2C3-71DF3D3A94CA}"/>
              </a:ext>
            </a:extLst>
          </p:cNvPr>
          <p:cNvSpPr/>
          <p:nvPr/>
        </p:nvSpPr>
        <p:spPr>
          <a:xfrm>
            <a:off x="4725671" y="1643093"/>
            <a:ext cx="6488529" cy="23599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latin typeface="Calibri"/>
                <a:ea typeface="sofia-pro"/>
                <a:cs typeface="sofia-pro"/>
              </a:rPr>
              <a:t>Oyuncuların birbirleriyle oyun oynamasını sağlar. </a:t>
            </a:r>
            <a:endParaRPr lang="tr-TR" sz="1500" dirty="0">
              <a:solidFill>
                <a:schemeClr val="bg1"/>
              </a:solidFill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latin typeface="Calibri"/>
                <a:ea typeface="sofia-pro"/>
                <a:cs typeface="sofia-pro"/>
              </a:rPr>
              <a:t>Çevrimiçi çok oyunculu oyunların arkasındaki kodu geliştirirler, böylece bir oyunda olan her şey bir makineden diğerine aktarılır. </a:t>
            </a:r>
            <a:endParaRPr lang="tr-TR" sz="1500">
              <a:solidFill>
                <a:schemeClr val="bg1"/>
              </a:solidFill>
              <a:latin typeface="Calibri" panose="020F0502020204030204"/>
              <a:ea typeface="sofia-pro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latin typeface="Calibri"/>
                <a:ea typeface="sofia-pro"/>
                <a:cs typeface="sofia-pro"/>
              </a:rPr>
              <a:t>Bu da konsollarda ve cihazlarda insanlarla çevrimiçi oyun oynamayı mümkün kılar.</a:t>
            </a:r>
            <a:endParaRPr lang="tr-TR" sz="1500">
              <a:solidFill>
                <a:schemeClr val="bg1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latin typeface="Calibri"/>
                <a:ea typeface="sofia-pro"/>
                <a:cs typeface="sofia-pro"/>
              </a:rPr>
              <a:t>Ağ programcısı yalnızca oyun programlaması hakkında değil, aynı zamanda ağ protokolleri ve istemci/sunucu mühendisliği hakkında da bilgiye sahiptir.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82D88175-A49E-5875-2E83-FC2B594C5FFA}"/>
              </a:ext>
            </a:extLst>
          </p:cNvPr>
          <p:cNvSpPr txBox="1"/>
          <p:nvPr/>
        </p:nvSpPr>
        <p:spPr>
          <a:xfrm>
            <a:off x="313131" y="5496613"/>
            <a:ext cx="3905418" cy="1292662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Oyun motorları bilgisi</a:t>
            </a:r>
            <a:endParaRPr lang="tr-TR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Sunucu bilgisi</a:t>
            </a:r>
            <a:endParaRPr lang="tr-TR">
              <a:cs typeface="Calibri"/>
            </a:endParaRPr>
          </a:p>
          <a:p>
            <a:pPr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OSI bilgisi</a:t>
            </a:r>
            <a:endParaRPr lang="tr-TR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Problem çözme</a:t>
            </a:r>
            <a:endParaRPr lang="tr-TR" dirty="0">
              <a:ea typeface="+mn-lt"/>
              <a:cs typeface="+mn-lt"/>
            </a:endParaRPr>
          </a:p>
          <a:p>
            <a:endParaRPr lang="tr-TR">
              <a:cs typeface="Calibri"/>
            </a:endParaRPr>
          </a:p>
        </p:txBody>
      </p:sp>
      <p:pic>
        <p:nvPicPr>
          <p:cNvPr id="17" name="Grafik 16" descr="Yıldız düz dolguyla">
            <a:extLst>
              <a:ext uri="{FF2B5EF4-FFF2-40B4-BE49-F238E27FC236}">
                <a16:creationId xmlns:a16="http://schemas.microsoft.com/office/drawing/2014/main" id="{69ED06DF-C355-D2A1-A4E1-856BD5997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0800" y="5611250"/>
            <a:ext cx="914400" cy="914400"/>
          </a:xfrm>
          <a:prstGeom prst="rect">
            <a:avLst/>
          </a:prstGeom>
        </p:spPr>
      </p:pic>
      <p:pic>
        <p:nvPicPr>
          <p:cNvPr id="18" name="Resim 17" descr="daire, hafif, sanat içeren bir resim&#10;&#10;Açıklama otomatik olarak oluşturuldu">
            <a:extLst>
              <a:ext uri="{FF2B5EF4-FFF2-40B4-BE49-F238E27FC236}">
                <a16:creationId xmlns:a16="http://schemas.microsoft.com/office/drawing/2014/main" id="{A1962D17-4B2F-2B72-70E5-A7CB98E95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859" y="4259674"/>
            <a:ext cx="2477912" cy="247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3008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Resim 6" descr="kırpıntı çizim, çizim, sanat, çizgi film içeren bir resim&#10;&#10;Açıklama otomatik olarak oluşturuldu">
            <a:extLst>
              <a:ext uri="{FF2B5EF4-FFF2-40B4-BE49-F238E27FC236}">
                <a16:creationId xmlns:a16="http://schemas.microsoft.com/office/drawing/2014/main" id="{C764547B-E4D9-550B-98BB-E6DF92E8D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922" y="511293"/>
            <a:ext cx="3835901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E800AB5-8A7E-B91A-659D-BE3EA6EA3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1E2E9D1-B224-8EA6-CF43-80FDD11E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66895DA-D66C-0FD7-E3B5-44909E0B10F2}"/>
              </a:ext>
            </a:extLst>
          </p:cNvPr>
          <p:cNvSpPr/>
          <p:nvPr/>
        </p:nvSpPr>
        <p:spPr>
          <a:xfrm>
            <a:off x="5494540" y="1592463"/>
            <a:ext cx="6036974" cy="284914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İş için en iyi araçları geliştirerek oyun tasarımcılarının, sanatçıların ve programcıların hayatını kolaylaştırır. </a:t>
            </a:r>
            <a:endParaRPr lang="tr-TR"/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Bazı zamanlarda oyun geliştiricileri tarafından kullanılan araçlar hazır olarak satın alınır, ancak belirli bir oyunun oluşturulması için özel olarak tasarlanmış amaca yönelik yazılımlara sahip olmak da gereklidir. </a:t>
            </a:r>
            <a:endParaRPr lang="tr-TR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Araç mühendisleri, oyun motorunun kendisi için araçları oluşturmaktan ve sürdürmekten sorumludur.</a:t>
            </a:r>
            <a:endParaRPr lang="tr-TR" dirty="0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Ayrıca, hangi araçları oluşturacaklarını bulmak, nasıl kullanılmaları gerektiğini açıklamak ve etkinliklerini izlemek için programcılarla birlikte çalışır.</a:t>
            </a:r>
            <a:endParaRPr lang="tr-TR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38EDC40-4C26-D76F-24E4-F3F80A5948E8}"/>
              </a:ext>
            </a:extLst>
          </p:cNvPr>
          <p:cNvSpPr txBox="1"/>
          <p:nvPr/>
        </p:nvSpPr>
        <p:spPr>
          <a:xfrm>
            <a:off x="830538" y="5600094"/>
            <a:ext cx="3905418" cy="1015663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Programlama veya yazılım mühendisliği</a:t>
            </a:r>
            <a:endParaRPr lang="tr-TR"/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Oyun motorları ve platformları bilgisi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Problem çözme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Zaman yönetimi</a:t>
            </a:r>
            <a:endParaRPr lang="tr-TR" dirty="0">
              <a:ea typeface="+mn-lt"/>
              <a:cs typeface="+mn-lt"/>
            </a:endParaRPr>
          </a:p>
        </p:txBody>
      </p:sp>
      <p:pic>
        <p:nvPicPr>
          <p:cNvPr id="15" name="Grafik 14" descr="Yıldız düz dolguyla">
            <a:extLst>
              <a:ext uri="{FF2B5EF4-FFF2-40B4-BE49-F238E27FC236}">
                <a16:creationId xmlns:a16="http://schemas.microsoft.com/office/drawing/2014/main" id="{EF687205-EE76-2820-0FAA-DC4287784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6062" y="5732911"/>
            <a:ext cx="914400" cy="914400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650ACAEA-FE0C-88F4-3EBC-F8F83F940608}"/>
              </a:ext>
            </a:extLst>
          </p:cNvPr>
          <p:cNvSpPr txBox="1"/>
          <p:nvPr/>
        </p:nvSpPr>
        <p:spPr>
          <a:xfrm>
            <a:off x="7191290" y="712275"/>
            <a:ext cx="1911046" cy="715089"/>
          </a:xfrm>
          <a:prstGeom prst="round2Diag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Araç Mühendisi</a:t>
            </a:r>
            <a:endParaRPr lang="tr-TR"/>
          </a:p>
          <a:p>
            <a:r>
              <a:rPr lang="tr-TR">
                <a:cs typeface="Calibri"/>
              </a:rPr>
              <a:t>Tools </a:t>
            </a:r>
            <a:r>
              <a:rPr lang="tr-TR" err="1">
                <a:cs typeface="Calibri"/>
              </a:rPr>
              <a:t>Engineer</a:t>
            </a:r>
            <a:endParaRPr lang="tr-TR" err="1"/>
          </a:p>
        </p:txBody>
      </p:sp>
      <p:pic>
        <p:nvPicPr>
          <p:cNvPr id="21" name="Resim 20" descr="yaratıcılık içeren bir resim&#10;&#10;Açıklama otomatik olarak oluşturuldu">
            <a:extLst>
              <a:ext uri="{FF2B5EF4-FFF2-40B4-BE49-F238E27FC236}">
                <a16:creationId xmlns:a16="http://schemas.microsoft.com/office/drawing/2014/main" id="{C2D78ECD-8EE3-0597-A858-A63EA1757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4642" y="4607748"/>
            <a:ext cx="2055903" cy="197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6262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037C1C0-FADA-40C7-B923-037899A24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Resim 6" descr="metin, çizgi film, çizim, sanat içeren bir resim&#10;&#10;Açıklama otomatik olarak oluşturuldu">
            <a:extLst>
              <a:ext uri="{FF2B5EF4-FFF2-40B4-BE49-F238E27FC236}">
                <a16:creationId xmlns:a16="http://schemas.microsoft.com/office/drawing/2014/main" id="{A3FA508D-084C-2F76-F555-D17A57D0C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39" b="2156"/>
          <a:stretch/>
        </p:blipFill>
        <p:spPr>
          <a:xfrm>
            <a:off x="838200" y="643467"/>
            <a:ext cx="4261337" cy="5533496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4B56CC07-3AFD-4C79-AFB2-0428FBBD7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943208">
            <a:off x="-619225" y="5190398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8BD9328-D017-A888-EAF1-102B22E1B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105F768-6C24-AE98-EE3D-D21DFE560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EEC01C55-2AFF-F8F7-C994-21991229773D}"/>
              </a:ext>
            </a:extLst>
          </p:cNvPr>
          <p:cNvSpPr/>
          <p:nvPr/>
        </p:nvSpPr>
        <p:spPr>
          <a:xfrm>
            <a:off x="5407125" y="1750064"/>
            <a:ext cx="6036974" cy="22669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Fizik programcısı; çökmelerin, çarpışmaların ve hareket eden her oyun nesnesinin yazılımını yapar. 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Oyundaki fizik etkilerinin gerçek hayattaki fiziğe benzemesini sağlar. </a:t>
            </a:r>
            <a:endParaRPr lang="tr-TR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Bunun gerçekleşmesi için kodu fizik yasalarına dayanarak yazar. 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Hem fizik hem de programlama hakkında fazlaca bilgi gerektirir. 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Aynı zamanda oyun duygusu, gerçekçilik ve eğlencenin doğru karışımını tasarlar.</a:t>
            </a:r>
            <a:endParaRPr lang="en-US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03E8E73C-D20C-8D6B-B743-1C679995270E}"/>
              </a:ext>
            </a:extLst>
          </p:cNvPr>
          <p:cNvSpPr txBox="1"/>
          <p:nvPr/>
        </p:nvSpPr>
        <p:spPr>
          <a:xfrm>
            <a:off x="631819" y="5286796"/>
            <a:ext cx="3905418" cy="1246495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Fizik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Matematik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Programlama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Oyun motoru bilgisi</a:t>
            </a:r>
          </a:p>
          <a:p>
            <a:pPr marL="285750" indent="-285750">
              <a:buFont typeface="Arial"/>
              <a:buChar char="•"/>
            </a:pPr>
            <a:endParaRPr lang="tr-TR" sz="1500" dirty="0">
              <a:ea typeface="+mn-lt"/>
              <a:cs typeface="+mn-lt"/>
            </a:endParaRPr>
          </a:p>
        </p:txBody>
      </p:sp>
      <p:pic>
        <p:nvPicPr>
          <p:cNvPr id="15" name="Grafik 14" descr="Yıldız düz dolguyla">
            <a:extLst>
              <a:ext uri="{FF2B5EF4-FFF2-40B4-BE49-F238E27FC236}">
                <a16:creationId xmlns:a16="http://schemas.microsoft.com/office/drawing/2014/main" id="{E24F08C9-424E-656D-90DA-738A382E5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2198" y="5436737"/>
            <a:ext cx="914400" cy="914400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B79BEC26-E0E0-D153-0EE5-48BEF3A639D4}"/>
              </a:ext>
            </a:extLst>
          </p:cNvPr>
          <p:cNvSpPr txBox="1"/>
          <p:nvPr/>
        </p:nvSpPr>
        <p:spPr>
          <a:xfrm>
            <a:off x="7201981" y="554038"/>
            <a:ext cx="2249713" cy="715089"/>
          </a:xfrm>
          <a:prstGeom prst="round2Diag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Fizik Programcısı</a:t>
            </a:r>
          </a:p>
          <a:p>
            <a:r>
              <a:rPr lang="tr-TR" err="1"/>
              <a:t>Physics</a:t>
            </a:r>
            <a:r>
              <a:rPr lang="tr-TR"/>
              <a:t> Programmer</a:t>
            </a:r>
            <a:endParaRPr lang="tr-TR">
              <a:cs typeface="Calibri"/>
            </a:endParaRP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FAC5CA8C-0AA1-8B2E-6734-D2E0CB01E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862" y="4703704"/>
            <a:ext cx="3859389" cy="18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8951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07EC0B-6F18-4CC6-A161-42CC6FAB2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çizim, taslak, kırpıntı çizim, grafik içeren bir resim&#10;&#10;Açıklama otomatik olarak oluşturuldu">
            <a:extLst>
              <a:ext uri="{FF2B5EF4-FFF2-40B4-BE49-F238E27FC236}">
                <a16:creationId xmlns:a16="http://schemas.microsoft.com/office/drawing/2014/main" id="{799E31C7-8CE0-180C-77FF-830118528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" r="1" b="1"/>
          <a:stretch/>
        </p:blipFill>
        <p:spPr>
          <a:xfrm>
            <a:off x="-1" y="10"/>
            <a:ext cx="6324601" cy="68572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63D67-9B31-4F2B-B228-27FD3112D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423049" cy="6858001"/>
            <a:chOff x="0" y="0"/>
            <a:chExt cx="6423049" cy="685800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DF1CD8-441E-4077-9B3C-7E96D92E05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018714" cy="6858000"/>
            </a:xfrm>
            <a:custGeom>
              <a:avLst/>
              <a:gdLst>
                <a:gd name="connsiteX0" fmla="*/ 0 w 6018714"/>
                <a:gd name="connsiteY0" fmla="*/ 6499477 h 6858000"/>
                <a:gd name="connsiteX1" fmla="*/ 248639 w 6018714"/>
                <a:gd name="connsiteY1" fmla="*/ 6701197 h 6858000"/>
                <a:gd name="connsiteX2" fmla="*/ 392359 w 6018714"/>
                <a:gd name="connsiteY2" fmla="*/ 6814935 h 6858000"/>
                <a:gd name="connsiteX3" fmla="*/ 448656 w 6018714"/>
                <a:gd name="connsiteY3" fmla="*/ 6858000 h 6858000"/>
                <a:gd name="connsiteX4" fmla="*/ 0 w 6018714"/>
                <a:gd name="connsiteY4" fmla="*/ 6858000 h 6858000"/>
                <a:gd name="connsiteX5" fmla="*/ 998246 w 6018714"/>
                <a:gd name="connsiteY5" fmla="*/ 0 h 6858000"/>
                <a:gd name="connsiteX6" fmla="*/ 1984114 w 6018714"/>
                <a:gd name="connsiteY6" fmla="*/ 0 h 6858000"/>
                <a:gd name="connsiteX7" fmla="*/ 2011390 w 6018714"/>
                <a:gd name="connsiteY7" fmla="*/ 2333 h 6858000"/>
                <a:gd name="connsiteX8" fmla="*/ 4182319 w 6018714"/>
                <a:gd name="connsiteY8" fmla="*/ 838030 h 6858000"/>
                <a:gd name="connsiteX9" fmla="*/ 4785565 w 6018714"/>
                <a:gd name="connsiteY9" fmla="*/ 1338564 h 6858000"/>
                <a:gd name="connsiteX10" fmla="*/ 5695308 w 6018714"/>
                <a:gd name="connsiteY10" fmla="*/ 2616232 h 6858000"/>
                <a:gd name="connsiteX11" fmla="*/ 5937944 w 6018714"/>
                <a:gd name="connsiteY11" fmla="*/ 3368583 h 6858000"/>
                <a:gd name="connsiteX12" fmla="*/ 6018677 w 6018714"/>
                <a:gd name="connsiteY12" fmla="*/ 4153681 h 6858000"/>
                <a:gd name="connsiteX13" fmla="*/ 5990165 w 6018714"/>
                <a:gd name="connsiteY13" fmla="*/ 4557147 h 6858000"/>
                <a:gd name="connsiteX14" fmla="*/ 5982312 w 6018714"/>
                <a:gd name="connsiteY14" fmla="*/ 4607451 h 6858000"/>
                <a:gd name="connsiteX15" fmla="*/ 5972856 w 6018714"/>
                <a:gd name="connsiteY15" fmla="*/ 4657609 h 6858000"/>
                <a:gd name="connsiteX16" fmla="*/ 5951328 w 6018714"/>
                <a:gd name="connsiteY16" fmla="*/ 4757628 h 6858000"/>
                <a:gd name="connsiteX17" fmla="*/ 5893141 w 6018714"/>
                <a:gd name="connsiteY17" fmla="*/ 4953827 h 6858000"/>
                <a:gd name="connsiteX18" fmla="*/ 5817644 w 6018714"/>
                <a:gd name="connsiteY18" fmla="*/ 5141915 h 6858000"/>
                <a:gd name="connsiteX19" fmla="*/ 5728909 w 6018714"/>
                <a:gd name="connsiteY19" fmla="*/ 5322626 h 6858000"/>
                <a:gd name="connsiteX20" fmla="*/ 5532095 w 6018714"/>
                <a:gd name="connsiteY20" fmla="*/ 5663839 h 6858000"/>
                <a:gd name="connsiteX21" fmla="*/ 5330043 w 6018714"/>
                <a:gd name="connsiteY21" fmla="*/ 5988236 h 6858000"/>
                <a:gd name="connsiteX22" fmla="*/ 5232580 w 6018714"/>
                <a:gd name="connsiteY22" fmla="*/ 6146081 h 6858000"/>
                <a:gd name="connsiteX23" fmla="*/ 5183269 w 6018714"/>
                <a:gd name="connsiteY23" fmla="*/ 6227660 h 6858000"/>
                <a:gd name="connsiteX24" fmla="*/ 5131628 w 6018714"/>
                <a:gd name="connsiteY24" fmla="*/ 6311451 h 6858000"/>
                <a:gd name="connsiteX25" fmla="*/ 4910811 w 6018714"/>
                <a:gd name="connsiteY25" fmla="*/ 6641009 h 6858000"/>
                <a:gd name="connsiteX26" fmla="*/ 4788885 w 6018714"/>
                <a:gd name="connsiteY26" fmla="*/ 6800448 h 6858000"/>
                <a:gd name="connsiteX27" fmla="*/ 4739213 w 6018714"/>
                <a:gd name="connsiteY27" fmla="*/ 6858000 h 6858000"/>
                <a:gd name="connsiteX28" fmla="*/ 3950454 w 6018714"/>
                <a:gd name="connsiteY28" fmla="*/ 6858000 h 6858000"/>
                <a:gd name="connsiteX29" fmla="*/ 4012997 w 6018714"/>
                <a:gd name="connsiteY29" fmla="*/ 6806378 h 6858000"/>
                <a:gd name="connsiteX30" fmla="*/ 4268871 w 6018714"/>
                <a:gd name="connsiteY30" fmla="*/ 6566512 h 6858000"/>
                <a:gd name="connsiteX31" fmla="*/ 4750072 w 6018714"/>
                <a:gd name="connsiteY31" fmla="*/ 6033375 h 6858000"/>
                <a:gd name="connsiteX32" fmla="*/ 4806075 w 6018714"/>
                <a:gd name="connsiteY32" fmla="*/ 5961092 h 6858000"/>
                <a:gd name="connsiteX33" fmla="*/ 4863244 w 6018714"/>
                <a:gd name="connsiteY33" fmla="*/ 5885856 h 6858000"/>
                <a:gd name="connsiteX34" fmla="*/ 4982235 w 6018714"/>
                <a:gd name="connsiteY34" fmla="*/ 5732288 h 6858000"/>
                <a:gd name="connsiteX35" fmla="*/ 5221526 w 6018714"/>
                <a:gd name="connsiteY35" fmla="*/ 5438135 h 6858000"/>
                <a:gd name="connsiteX36" fmla="*/ 5442633 w 6018714"/>
                <a:gd name="connsiteY36" fmla="*/ 5146193 h 6858000"/>
                <a:gd name="connsiteX37" fmla="*/ 5538350 w 6018714"/>
                <a:gd name="connsiteY37" fmla="*/ 4995133 h 6858000"/>
                <a:gd name="connsiteX38" fmla="*/ 5621702 w 6018714"/>
                <a:gd name="connsiteY38" fmla="*/ 4839205 h 6858000"/>
                <a:gd name="connsiteX39" fmla="*/ 5741275 w 6018714"/>
                <a:gd name="connsiteY39" fmla="*/ 4507728 h 6858000"/>
                <a:gd name="connsiteX40" fmla="*/ 5781714 w 6018714"/>
                <a:gd name="connsiteY40" fmla="*/ 4153681 h 6858000"/>
                <a:gd name="connsiteX41" fmla="*/ 5685706 w 6018714"/>
                <a:gd name="connsiteY41" fmla="*/ 3428918 h 6858000"/>
                <a:gd name="connsiteX42" fmla="*/ 5422122 w 6018714"/>
                <a:gd name="connsiteY42" fmla="*/ 2750328 h 6858000"/>
                <a:gd name="connsiteX43" fmla="*/ 5033730 w 6018714"/>
                <a:gd name="connsiteY43" fmla="*/ 2136204 h 6858000"/>
                <a:gd name="connsiteX44" fmla="*/ 4542784 w 6018714"/>
                <a:gd name="connsiteY44" fmla="*/ 1601886 h 6858000"/>
                <a:gd name="connsiteX45" fmla="*/ 2668605 w 6018714"/>
                <a:gd name="connsiteY45" fmla="*/ 539746 h 6858000"/>
                <a:gd name="connsiteX46" fmla="*/ 1965570 w 6018714"/>
                <a:gd name="connsiteY46" fmla="*/ 389865 h 6858000"/>
                <a:gd name="connsiteX47" fmla="*/ 1249006 w 6018714"/>
                <a:gd name="connsiteY47" fmla="*/ 363461 h 6858000"/>
                <a:gd name="connsiteX48" fmla="*/ 542188 w 6018714"/>
                <a:gd name="connsiteY48" fmla="*/ 465544 h 6858000"/>
                <a:gd name="connsiteX49" fmla="*/ 37349 w 6018714"/>
                <a:gd name="connsiteY49" fmla="*/ 636266 h 6858000"/>
                <a:gd name="connsiteX50" fmla="*/ 0 w 6018714"/>
                <a:gd name="connsiteY50" fmla="*/ 653785 h 6858000"/>
                <a:gd name="connsiteX51" fmla="*/ 0 w 6018714"/>
                <a:gd name="connsiteY51" fmla="*/ 255198 h 6858000"/>
                <a:gd name="connsiteX52" fmla="*/ 167136 w 6018714"/>
                <a:gd name="connsiteY52" fmla="*/ 188295 h 6858000"/>
                <a:gd name="connsiteX53" fmla="*/ 451417 w 6018714"/>
                <a:gd name="connsiteY53" fmla="*/ 101466 h 6858000"/>
                <a:gd name="connsiteX54" fmla="*/ 836914 w 6018714"/>
                <a:gd name="connsiteY54" fmla="*/ 2139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18714" h="6858000">
                  <a:moveTo>
                    <a:pt x="0" y="6499477"/>
                  </a:moveTo>
                  <a:lnTo>
                    <a:pt x="248639" y="6701197"/>
                  </a:lnTo>
                  <a:cubicBezTo>
                    <a:pt x="296496" y="6739700"/>
                    <a:pt x="344500" y="6777613"/>
                    <a:pt x="392359" y="6814935"/>
                  </a:cubicBezTo>
                  <a:lnTo>
                    <a:pt x="448656" y="6858000"/>
                  </a:lnTo>
                  <a:lnTo>
                    <a:pt x="0" y="6858000"/>
                  </a:lnTo>
                  <a:close/>
                  <a:moveTo>
                    <a:pt x="998246" y="0"/>
                  </a:moveTo>
                  <a:lnTo>
                    <a:pt x="1984114" y="0"/>
                  </a:lnTo>
                  <a:lnTo>
                    <a:pt x="2011390" y="2333"/>
                  </a:lnTo>
                  <a:cubicBezTo>
                    <a:pt x="2791770" y="95667"/>
                    <a:pt x="3537428" y="382707"/>
                    <a:pt x="4182319" y="838030"/>
                  </a:cubicBezTo>
                  <a:cubicBezTo>
                    <a:pt x="4396386" y="988089"/>
                    <a:pt x="4598134" y="1155477"/>
                    <a:pt x="4785565" y="1338564"/>
                  </a:cubicBezTo>
                  <a:cubicBezTo>
                    <a:pt x="5159266" y="1705003"/>
                    <a:pt x="5477110" y="2135318"/>
                    <a:pt x="5695308" y="2616232"/>
                  </a:cubicBezTo>
                  <a:cubicBezTo>
                    <a:pt x="5803975" y="2856910"/>
                    <a:pt x="5885376" y="3109302"/>
                    <a:pt x="5937944" y="3368583"/>
                  </a:cubicBezTo>
                  <a:cubicBezTo>
                    <a:pt x="5990936" y="3626845"/>
                    <a:pt x="6017985" y="3889887"/>
                    <a:pt x="6018677" y="4153681"/>
                  </a:cubicBezTo>
                  <a:cubicBezTo>
                    <a:pt x="6019393" y="4288706"/>
                    <a:pt x="6009862" y="4423598"/>
                    <a:pt x="5990165" y="4557147"/>
                  </a:cubicBezTo>
                  <a:lnTo>
                    <a:pt x="5982312" y="4607451"/>
                  </a:lnTo>
                  <a:lnTo>
                    <a:pt x="5972856" y="4657609"/>
                  </a:lnTo>
                  <a:cubicBezTo>
                    <a:pt x="5966601" y="4691096"/>
                    <a:pt x="5959037" y="4724287"/>
                    <a:pt x="5951328" y="4757628"/>
                  </a:cubicBezTo>
                  <a:cubicBezTo>
                    <a:pt x="5934889" y="4823863"/>
                    <a:pt x="5915834" y="4890100"/>
                    <a:pt x="5893141" y="4953827"/>
                  </a:cubicBezTo>
                  <a:cubicBezTo>
                    <a:pt x="5870448" y="5017556"/>
                    <a:pt x="5845282" y="5080252"/>
                    <a:pt x="5817644" y="5141915"/>
                  </a:cubicBezTo>
                  <a:cubicBezTo>
                    <a:pt x="5790005" y="5203578"/>
                    <a:pt x="5760040" y="5263619"/>
                    <a:pt x="5728909" y="5322626"/>
                  </a:cubicBezTo>
                  <a:cubicBezTo>
                    <a:pt x="5666505" y="5440642"/>
                    <a:pt x="5599591" y="5553937"/>
                    <a:pt x="5532095" y="5663839"/>
                  </a:cubicBezTo>
                  <a:lnTo>
                    <a:pt x="5330043" y="5988236"/>
                  </a:lnTo>
                  <a:cubicBezTo>
                    <a:pt x="5297022" y="6041195"/>
                    <a:pt x="5264148" y="6093565"/>
                    <a:pt x="5232580" y="6146081"/>
                  </a:cubicBezTo>
                  <a:lnTo>
                    <a:pt x="5183269" y="6227660"/>
                  </a:lnTo>
                  <a:cubicBezTo>
                    <a:pt x="5166103" y="6255541"/>
                    <a:pt x="5149375" y="6283717"/>
                    <a:pt x="5131628" y="6311451"/>
                  </a:cubicBezTo>
                  <a:cubicBezTo>
                    <a:pt x="5062676" y="6423417"/>
                    <a:pt x="4988635" y="6533174"/>
                    <a:pt x="4910811" y="6641009"/>
                  </a:cubicBezTo>
                  <a:cubicBezTo>
                    <a:pt x="4871725" y="6695377"/>
                    <a:pt x="4831064" y="6748547"/>
                    <a:pt x="4788885" y="6800448"/>
                  </a:cubicBezTo>
                  <a:lnTo>
                    <a:pt x="4739213" y="6858000"/>
                  </a:lnTo>
                  <a:lnTo>
                    <a:pt x="3950454" y="6858000"/>
                  </a:lnTo>
                  <a:lnTo>
                    <a:pt x="4012997" y="6806378"/>
                  </a:lnTo>
                  <a:cubicBezTo>
                    <a:pt x="4100089" y="6729374"/>
                    <a:pt x="4185375" y="6649419"/>
                    <a:pt x="4268871" y="6566512"/>
                  </a:cubicBezTo>
                  <a:cubicBezTo>
                    <a:pt x="4439315" y="6398398"/>
                    <a:pt x="4599980" y="6220387"/>
                    <a:pt x="4750072" y="6033375"/>
                  </a:cubicBezTo>
                  <a:cubicBezTo>
                    <a:pt x="4769418" y="6009920"/>
                    <a:pt x="4787311" y="5985138"/>
                    <a:pt x="4806075" y="5961092"/>
                  </a:cubicBezTo>
                  <a:lnTo>
                    <a:pt x="4863244" y="5885856"/>
                  </a:lnTo>
                  <a:cubicBezTo>
                    <a:pt x="4902520" y="5833635"/>
                    <a:pt x="4942184" y="5782445"/>
                    <a:pt x="4982235" y="5732288"/>
                  </a:cubicBezTo>
                  <a:cubicBezTo>
                    <a:pt x="5061513" y="5631533"/>
                    <a:pt x="5143556" y="5534760"/>
                    <a:pt x="5221526" y="5438135"/>
                  </a:cubicBezTo>
                  <a:cubicBezTo>
                    <a:pt x="5299495" y="5341509"/>
                    <a:pt x="5374846" y="5245326"/>
                    <a:pt x="5442633" y="5146193"/>
                  </a:cubicBezTo>
                  <a:cubicBezTo>
                    <a:pt x="5476091" y="5096480"/>
                    <a:pt x="5508530" y="5046176"/>
                    <a:pt x="5538350" y="4995133"/>
                  </a:cubicBezTo>
                  <a:cubicBezTo>
                    <a:pt x="5568171" y="4944091"/>
                    <a:pt x="5596245" y="4892164"/>
                    <a:pt x="5621702" y="4839205"/>
                  </a:cubicBezTo>
                  <a:cubicBezTo>
                    <a:pt x="5673203" y="4733405"/>
                    <a:pt x="5713291" y="4622262"/>
                    <a:pt x="5741275" y="4507728"/>
                  </a:cubicBezTo>
                  <a:cubicBezTo>
                    <a:pt x="5767878" y="4391630"/>
                    <a:pt x="5781445" y="4272861"/>
                    <a:pt x="5781714" y="4153681"/>
                  </a:cubicBezTo>
                  <a:cubicBezTo>
                    <a:pt x="5781640" y="3908842"/>
                    <a:pt x="5749352" y="3665096"/>
                    <a:pt x="5685706" y="3428918"/>
                  </a:cubicBezTo>
                  <a:cubicBezTo>
                    <a:pt x="5621295" y="3194067"/>
                    <a:pt x="5532959" y="2966636"/>
                    <a:pt x="5422122" y="2750328"/>
                  </a:cubicBezTo>
                  <a:cubicBezTo>
                    <a:pt x="5312356" y="2533473"/>
                    <a:pt x="5182293" y="2327817"/>
                    <a:pt x="5033730" y="2136204"/>
                  </a:cubicBezTo>
                  <a:cubicBezTo>
                    <a:pt x="4885345" y="1944281"/>
                    <a:pt x="4721094" y="1765530"/>
                    <a:pt x="4542784" y="1601886"/>
                  </a:cubicBezTo>
                  <a:cubicBezTo>
                    <a:pt x="4001273" y="1114380"/>
                    <a:pt x="3361806" y="751985"/>
                    <a:pt x="2668605" y="539746"/>
                  </a:cubicBezTo>
                  <a:cubicBezTo>
                    <a:pt x="2438667" y="470493"/>
                    <a:pt x="2203536" y="420366"/>
                    <a:pt x="1965570" y="389865"/>
                  </a:cubicBezTo>
                  <a:cubicBezTo>
                    <a:pt x="1727936" y="359890"/>
                    <a:pt x="1488166" y="351053"/>
                    <a:pt x="1249006" y="363461"/>
                  </a:cubicBezTo>
                  <a:cubicBezTo>
                    <a:pt x="1010718" y="374400"/>
                    <a:pt x="774017" y="408587"/>
                    <a:pt x="542188" y="465544"/>
                  </a:cubicBezTo>
                  <a:cubicBezTo>
                    <a:pt x="369418" y="508120"/>
                    <a:pt x="200552" y="565242"/>
                    <a:pt x="37349" y="636266"/>
                  </a:cubicBezTo>
                  <a:lnTo>
                    <a:pt x="0" y="653785"/>
                  </a:lnTo>
                  <a:lnTo>
                    <a:pt x="0" y="255198"/>
                  </a:lnTo>
                  <a:lnTo>
                    <a:pt x="167136" y="188295"/>
                  </a:lnTo>
                  <a:cubicBezTo>
                    <a:pt x="260597" y="155379"/>
                    <a:pt x="355437" y="126405"/>
                    <a:pt x="451417" y="101466"/>
                  </a:cubicBezTo>
                  <a:cubicBezTo>
                    <a:pt x="578649" y="68513"/>
                    <a:pt x="707299" y="41799"/>
                    <a:pt x="836914" y="2139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E9C0434-209D-4C7E-BE2D-26B74B698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8834"/>
              <a:ext cx="6015920" cy="6819166"/>
            </a:xfrm>
            <a:custGeom>
              <a:avLst/>
              <a:gdLst>
                <a:gd name="connsiteX0" fmla="*/ 0 w 6015920"/>
                <a:gd name="connsiteY0" fmla="*/ 6143989 h 6819166"/>
                <a:gd name="connsiteX1" fmla="*/ 134018 w 6015920"/>
                <a:gd name="connsiteY1" fmla="*/ 6248665 h 6819166"/>
                <a:gd name="connsiteX2" fmla="*/ 880799 w 6015920"/>
                <a:gd name="connsiteY2" fmla="*/ 6790482 h 6819166"/>
                <a:gd name="connsiteX3" fmla="*/ 929680 w 6015920"/>
                <a:gd name="connsiteY3" fmla="*/ 6819166 h 6819166"/>
                <a:gd name="connsiteX4" fmla="*/ 0 w 6015920"/>
                <a:gd name="connsiteY4" fmla="*/ 6819166 h 6819166"/>
                <a:gd name="connsiteX5" fmla="*/ 1408589 w 6015920"/>
                <a:gd name="connsiteY5" fmla="*/ 0 h 6819166"/>
                <a:gd name="connsiteX6" fmla="*/ 1409171 w 6015920"/>
                <a:gd name="connsiteY6" fmla="*/ 294 h 6819166"/>
                <a:gd name="connsiteX7" fmla="*/ 6015920 w 6015920"/>
                <a:gd name="connsiteY7" fmla="*/ 4129828 h 6819166"/>
                <a:gd name="connsiteX8" fmla="*/ 5101088 w 6015920"/>
                <a:gd name="connsiteY8" fmla="*/ 6096419 h 6819166"/>
                <a:gd name="connsiteX9" fmla="*/ 4546786 w 6015920"/>
                <a:gd name="connsiteY9" fmla="*/ 6797679 h 6819166"/>
                <a:gd name="connsiteX10" fmla="*/ 4525032 w 6015920"/>
                <a:gd name="connsiteY10" fmla="*/ 6819166 h 6819166"/>
                <a:gd name="connsiteX11" fmla="*/ 3362009 w 6015920"/>
                <a:gd name="connsiteY11" fmla="*/ 6819166 h 6819166"/>
                <a:gd name="connsiteX12" fmla="*/ 3559506 w 6015920"/>
                <a:gd name="connsiteY12" fmla="*/ 6694254 h 6819166"/>
                <a:gd name="connsiteX13" fmla="*/ 4499295 w 6015920"/>
                <a:gd name="connsiteY13" fmla="*/ 5685109 h 6819166"/>
                <a:gd name="connsiteX14" fmla="*/ 4763752 w 6015920"/>
                <a:gd name="connsiteY14" fmla="*/ 5310428 h 6819166"/>
                <a:gd name="connsiteX15" fmla="*/ 5288592 w 6015920"/>
                <a:gd name="connsiteY15" fmla="*/ 4129828 h 6819166"/>
                <a:gd name="connsiteX16" fmla="*/ 4971477 w 6015920"/>
                <a:gd name="connsiteY16" fmla="*/ 2858526 h 6819166"/>
                <a:gd name="connsiteX17" fmla="*/ 4096938 w 6015920"/>
                <a:gd name="connsiteY17" fmla="*/ 1766138 h 6819166"/>
                <a:gd name="connsiteX18" fmla="*/ 2832696 w 6015920"/>
                <a:gd name="connsiteY18" fmla="*/ 1008719 h 6819166"/>
                <a:gd name="connsiteX19" fmla="*/ 1409171 w 6015920"/>
                <a:gd name="connsiteY19" fmla="*/ 732948 h 6819166"/>
                <a:gd name="connsiteX20" fmla="*/ 189877 w 6015920"/>
                <a:gd name="connsiteY20" fmla="*/ 989377 h 6819166"/>
                <a:gd name="connsiteX21" fmla="*/ 0 w 6015920"/>
                <a:gd name="connsiteY21" fmla="*/ 1091881 h 6819166"/>
                <a:gd name="connsiteX22" fmla="*/ 0 w 6015920"/>
                <a:gd name="connsiteY22" fmla="*/ 273645 h 6819166"/>
                <a:gd name="connsiteX23" fmla="*/ 53152 w 6015920"/>
                <a:gd name="connsiteY23" fmla="*/ 250589 h 6819166"/>
                <a:gd name="connsiteX24" fmla="*/ 1408589 w 6015920"/>
                <a:gd name="connsiteY24" fmla="*/ 0 h 68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15920" h="6819166">
                  <a:moveTo>
                    <a:pt x="0" y="6143989"/>
                  </a:moveTo>
                  <a:lnTo>
                    <a:pt x="134018" y="6248665"/>
                  </a:lnTo>
                  <a:cubicBezTo>
                    <a:pt x="404095" y="6461250"/>
                    <a:pt x="645672" y="6645215"/>
                    <a:pt x="880799" y="6790482"/>
                  </a:cubicBezTo>
                  <a:lnTo>
                    <a:pt x="929680" y="6819166"/>
                  </a:lnTo>
                  <a:lnTo>
                    <a:pt x="0" y="6819166"/>
                  </a:lnTo>
                  <a:close/>
                  <a:moveTo>
                    <a:pt x="1408589" y="0"/>
                  </a:moveTo>
                  <a:lnTo>
                    <a:pt x="1409171" y="294"/>
                  </a:lnTo>
                  <a:cubicBezTo>
                    <a:pt x="3696325" y="294"/>
                    <a:pt x="6015920" y="1849221"/>
                    <a:pt x="6015920" y="4129828"/>
                  </a:cubicBezTo>
                  <a:cubicBezTo>
                    <a:pt x="6015920" y="4985129"/>
                    <a:pt x="5545048" y="5437324"/>
                    <a:pt x="5101088" y="6096419"/>
                  </a:cubicBezTo>
                  <a:cubicBezTo>
                    <a:pt x="4927721" y="6353993"/>
                    <a:pt x="4744312" y="6588925"/>
                    <a:pt x="4546786" y="6797679"/>
                  </a:cubicBezTo>
                  <a:lnTo>
                    <a:pt x="4525032" y="6819166"/>
                  </a:lnTo>
                  <a:lnTo>
                    <a:pt x="3362009" y="6819166"/>
                  </a:lnTo>
                  <a:lnTo>
                    <a:pt x="3559506" y="6694254"/>
                  </a:lnTo>
                  <a:cubicBezTo>
                    <a:pt x="3895644" y="6458563"/>
                    <a:pt x="4202210" y="6126161"/>
                    <a:pt x="4499295" y="5685109"/>
                  </a:cubicBezTo>
                  <a:cubicBezTo>
                    <a:pt x="4589775" y="5550592"/>
                    <a:pt x="4678218" y="5428532"/>
                    <a:pt x="4763752" y="5310428"/>
                  </a:cubicBezTo>
                  <a:cubicBezTo>
                    <a:pt x="5118251" y="4820868"/>
                    <a:pt x="5288592" y="4566198"/>
                    <a:pt x="5288592" y="4129828"/>
                  </a:cubicBezTo>
                  <a:cubicBezTo>
                    <a:pt x="5288592" y="3696828"/>
                    <a:pt x="5181966" y="3269106"/>
                    <a:pt x="4971477" y="2858526"/>
                  </a:cubicBezTo>
                  <a:cubicBezTo>
                    <a:pt x="4765643" y="2456885"/>
                    <a:pt x="4471366" y="2089240"/>
                    <a:pt x="4096938" y="1766138"/>
                  </a:cubicBezTo>
                  <a:cubicBezTo>
                    <a:pt x="3720910" y="1443697"/>
                    <a:pt x="3293474" y="1187604"/>
                    <a:pt x="2832696" y="1008719"/>
                  </a:cubicBezTo>
                  <a:cubicBezTo>
                    <a:pt x="2360806" y="825703"/>
                    <a:pt x="1881933" y="732948"/>
                    <a:pt x="1409171" y="732948"/>
                  </a:cubicBezTo>
                  <a:cubicBezTo>
                    <a:pt x="963609" y="732948"/>
                    <a:pt x="553251" y="819255"/>
                    <a:pt x="189877" y="989377"/>
                  </a:cubicBezTo>
                  <a:lnTo>
                    <a:pt x="0" y="1091881"/>
                  </a:lnTo>
                  <a:lnTo>
                    <a:pt x="0" y="273645"/>
                  </a:lnTo>
                  <a:lnTo>
                    <a:pt x="53152" y="250589"/>
                  </a:lnTo>
                  <a:cubicBezTo>
                    <a:pt x="457881" y="88474"/>
                    <a:pt x="911201" y="0"/>
                    <a:pt x="1408589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29CD07-3C0C-426E-8C5F-2382575AC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9880"/>
              <a:ext cx="5997097" cy="6768121"/>
            </a:xfrm>
            <a:custGeom>
              <a:avLst/>
              <a:gdLst>
                <a:gd name="connsiteX0" fmla="*/ 0 w 5997097"/>
                <a:gd name="connsiteY0" fmla="*/ 5929955 h 6768121"/>
                <a:gd name="connsiteX1" fmla="*/ 204947 w 5997097"/>
                <a:gd name="connsiteY1" fmla="*/ 6088753 h 6768121"/>
                <a:gd name="connsiteX2" fmla="*/ 1135927 w 5997097"/>
                <a:gd name="connsiteY2" fmla="*/ 6730112 h 6768121"/>
                <a:gd name="connsiteX3" fmla="*/ 1219620 w 5997097"/>
                <a:gd name="connsiteY3" fmla="*/ 6768121 h 6768121"/>
                <a:gd name="connsiteX4" fmla="*/ 0 w 5997097"/>
                <a:gd name="connsiteY4" fmla="*/ 6768121 h 6768121"/>
                <a:gd name="connsiteX5" fmla="*/ 1389767 w 5997097"/>
                <a:gd name="connsiteY5" fmla="*/ 0 h 6768121"/>
                <a:gd name="connsiteX6" fmla="*/ 1390348 w 5997097"/>
                <a:gd name="connsiteY6" fmla="*/ 292 h 6768121"/>
                <a:gd name="connsiteX7" fmla="*/ 5997097 w 5997097"/>
                <a:gd name="connsiteY7" fmla="*/ 4099802 h 6768121"/>
                <a:gd name="connsiteX8" fmla="*/ 5082265 w 5997097"/>
                <a:gd name="connsiteY8" fmla="*/ 6052096 h 6768121"/>
                <a:gd name="connsiteX9" fmla="*/ 4527964 w 5997097"/>
                <a:gd name="connsiteY9" fmla="*/ 6748257 h 6768121"/>
                <a:gd name="connsiteX10" fmla="*/ 4507706 w 5997097"/>
                <a:gd name="connsiteY10" fmla="*/ 6768121 h 6768121"/>
                <a:gd name="connsiteX11" fmla="*/ 3011909 w 5997097"/>
                <a:gd name="connsiteY11" fmla="*/ 6768121 h 6768121"/>
                <a:gd name="connsiteX12" fmla="*/ 3041514 w 5997097"/>
                <a:gd name="connsiteY12" fmla="*/ 6756841 h 6768121"/>
                <a:gd name="connsiteX13" fmla="*/ 3339587 w 5997097"/>
                <a:gd name="connsiteY13" fmla="*/ 6603120 h 6768121"/>
                <a:gd name="connsiteX14" fmla="*/ 4359591 w 5997097"/>
                <a:gd name="connsiteY14" fmla="*/ 5561878 h 6768121"/>
                <a:gd name="connsiteX15" fmla="*/ 4626956 w 5997097"/>
                <a:gd name="connsiteY15" fmla="*/ 5185850 h 6768121"/>
                <a:gd name="connsiteX16" fmla="*/ 5124303 w 5997097"/>
                <a:gd name="connsiteY16" fmla="*/ 4099802 h 6768121"/>
                <a:gd name="connsiteX17" fmla="*/ 4823481 w 5997097"/>
                <a:gd name="connsiteY17" fmla="*/ 2904512 h 6768121"/>
                <a:gd name="connsiteX18" fmla="*/ 3983561 w 5997097"/>
                <a:gd name="connsiteY18" fmla="*/ 1863706 h 6768121"/>
                <a:gd name="connsiteX19" fmla="*/ 2761651 w 5997097"/>
                <a:gd name="connsiteY19" fmla="*/ 1136378 h 6768121"/>
                <a:gd name="connsiteX20" fmla="*/ 1390348 w 5997097"/>
                <a:gd name="connsiteY20" fmla="*/ 873085 h 6768121"/>
                <a:gd name="connsiteX21" fmla="*/ 232295 w 5997097"/>
                <a:gd name="connsiteY21" fmla="*/ 1114121 h 6768121"/>
                <a:gd name="connsiteX22" fmla="*/ 0 w 5997097"/>
                <a:gd name="connsiteY22" fmla="*/ 1238681 h 6768121"/>
                <a:gd name="connsiteX23" fmla="*/ 0 w 5997097"/>
                <a:gd name="connsiteY23" fmla="*/ 263550 h 6768121"/>
                <a:gd name="connsiteX24" fmla="*/ 34329 w 5997097"/>
                <a:gd name="connsiteY24" fmla="*/ 248767 h 6768121"/>
                <a:gd name="connsiteX25" fmla="*/ 1389767 w 5997097"/>
                <a:gd name="connsiteY25" fmla="*/ 0 h 676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97097" h="6768121">
                  <a:moveTo>
                    <a:pt x="0" y="5929955"/>
                  </a:moveTo>
                  <a:lnTo>
                    <a:pt x="204947" y="6088753"/>
                  </a:lnTo>
                  <a:cubicBezTo>
                    <a:pt x="536028" y="6347537"/>
                    <a:pt x="834815" y="6574463"/>
                    <a:pt x="1135927" y="6730112"/>
                  </a:cubicBezTo>
                  <a:lnTo>
                    <a:pt x="1219620" y="6768121"/>
                  </a:lnTo>
                  <a:lnTo>
                    <a:pt x="0" y="6768121"/>
                  </a:lnTo>
                  <a:close/>
                  <a:moveTo>
                    <a:pt x="1389767" y="0"/>
                  </a:moveTo>
                  <a:lnTo>
                    <a:pt x="1390348" y="292"/>
                  </a:lnTo>
                  <a:cubicBezTo>
                    <a:pt x="3677502" y="292"/>
                    <a:pt x="5997097" y="1835776"/>
                    <a:pt x="5997097" y="4099802"/>
                  </a:cubicBezTo>
                  <a:cubicBezTo>
                    <a:pt x="5997097" y="4948885"/>
                    <a:pt x="5526225" y="5397792"/>
                    <a:pt x="5082265" y="6052096"/>
                  </a:cubicBezTo>
                  <a:cubicBezTo>
                    <a:pt x="4908898" y="6307797"/>
                    <a:pt x="4725489" y="6541021"/>
                    <a:pt x="4527964" y="6748257"/>
                  </a:cubicBezTo>
                  <a:lnTo>
                    <a:pt x="4507706" y="6768121"/>
                  </a:lnTo>
                  <a:lnTo>
                    <a:pt x="3011909" y="6768121"/>
                  </a:lnTo>
                  <a:lnTo>
                    <a:pt x="3041514" y="6756841"/>
                  </a:lnTo>
                  <a:cubicBezTo>
                    <a:pt x="3144608" y="6713092"/>
                    <a:pt x="3243834" y="6661888"/>
                    <a:pt x="3339587" y="6603120"/>
                  </a:cubicBezTo>
                  <a:cubicBezTo>
                    <a:pt x="3700923" y="6381722"/>
                    <a:pt x="4034475" y="6041040"/>
                    <a:pt x="4359591" y="5561878"/>
                  </a:cubicBezTo>
                  <a:cubicBezTo>
                    <a:pt x="4451526" y="5426449"/>
                    <a:pt x="4540696" y="5304113"/>
                    <a:pt x="4626956" y="5185850"/>
                  </a:cubicBezTo>
                  <a:cubicBezTo>
                    <a:pt x="4972001" y="4713668"/>
                    <a:pt x="5124303" y="4488342"/>
                    <a:pt x="5124303" y="4099802"/>
                  </a:cubicBezTo>
                  <a:cubicBezTo>
                    <a:pt x="5124303" y="3693373"/>
                    <a:pt x="5022478" y="3291306"/>
                    <a:pt x="4823481" y="2904512"/>
                  </a:cubicBezTo>
                  <a:cubicBezTo>
                    <a:pt x="4628994" y="2527756"/>
                    <a:pt x="4338498" y="2167874"/>
                    <a:pt x="3983561" y="1863706"/>
                  </a:cubicBezTo>
                  <a:cubicBezTo>
                    <a:pt x="3620116" y="1554184"/>
                    <a:pt x="3207009" y="1308274"/>
                    <a:pt x="2761651" y="1136378"/>
                  </a:cubicBezTo>
                  <a:cubicBezTo>
                    <a:pt x="2312890" y="964438"/>
                    <a:pt x="1838235" y="873085"/>
                    <a:pt x="1390348" y="873085"/>
                  </a:cubicBezTo>
                  <a:cubicBezTo>
                    <a:pt x="966023" y="873085"/>
                    <a:pt x="576467" y="954255"/>
                    <a:pt x="232295" y="1114121"/>
                  </a:cubicBezTo>
                  <a:lnTo>
                    <a:pt x="0" y="1238681"/>
                  </a:lnTo>
                  <a:lnTo>
                    <a:pt x="0" y="263550"/>
                  </a:lnTo>
                  <a:lnTo>
                    <a:pt x="34329" y="248767"/>
                  </a:lnTo>
                  <a:cubicBezTo>
                    <a:pt x="439058" y="87831"/>
                    <a:pt x="892378" y="0"/>
                    <a:pt x="138976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BB937BE4-F949-4583-8DF7-F3EE5BA02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423049" cy="6857275"/>
            </a:xfrm>
            <a:custGeom>
              <a:avLst/>
              <a:gdLst>
                <a:gd name="connsiteX0" fmla="*/ 3207935 w 6423049"/>
                <a:gd name="connsiteY0" fmla="*/ 0 h 6857275"/>
                <a:gd name="connsiteX1" fmla="*/ 6423049 w 6423049"/>
                <a:gd name="connsiteY1" fmla="*/ 0 h 6857275"/>
                <a:gd name="connsiteX2" fmla="*/ 6423049 w 6423049"/>
                <a:gd name="connsiteY2" fmla="*/ 6857275 h 6857275"/>
                <a:gd name="connsiteX3" fmla="*/ 5115455 w 6423049"/>
                <a:gd name="connsiteY3" fmla="*/ 6857275 h 6857275"/>
                <a:gd name="connsiteX4" fmla="*/ 5327016 w 6423049"/>
                <a:gd name="connsiteY4" fmla="*/ 6576778 h 6857275"/>
                <a:gd name="connsiteX5" fmla="*/ 6096492 w 6423049"/>
                <a:gd name="connsiteY5" fmla="*/ 4101445 h 6857275"/>
                <a:gd name="connsiteX6" fmla="*/ 3253269 w 6423049"/>
                <a:gd name="connsiteY6" fmla="*/ 15400 h 6857275"/>
                <a:gd name="connsiteX7" fmla="*/ 0 w 6423049"/>
                <a:gd name="connsiteY7" fmla="*/ 0 h 6857275"/>
                <a:gd name="connsiteX8" fmla="*/ 318887 w 6423049"/>
                <a:gd name="connsiteY8" fmla="*/ 0 h 6857275"/>
                <a:gd name="connsiteX9" fmla="*/ 273553 w 6423049"/>
                <a:gd name="connsiteY9" fmla="*/ 15400 h 6857275"/>
                <a:gd name="connsiteX10" fmla="*/ 76780 w 6423049"/>
                <a:gd name="connsiteY10" fmla="*/ 93287 h 6857275"/>
                <a:gd name="connsiteX11" fmla="*/ 0 w 6423049"/>
                <a:gd name="connsiteY11" fmla="*/ 128134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3049" h="6857275">
                  <a:moveTo>
                    <a:pt x="3207935" y="0"/>
                  </a:moveTo>
                  <a:lnTo>
                    <a:pt x="6423049" y="0"/>
                  </a:lnTo>
                  <a:lnTo>
                    <a:pt x="6423049" y="6857275"/>
                  </a:lnTo>
                  <a:lnTo>
                    <a:pt x="5115455" y="6857275"/>
                  </a:lnTo>
                  <a:lnTo>
                    <a:pt x="5327016" y="6576778"/>
                  </a:lnTo>
                  <a:cubicBezTo>
                    <a:pt x="5812196" y="5874153"/>
                    <a:pt x="6096492" y="5021129"/>
                    <a:pt x="6096492" y="4101445"/>
                  </a:cubicBezTo>
                  <a:cubicBezTo>
                    <a:pt x="6096492" y="2224539"/>
                    <a:pt x="4912418" y="625268"/>
                    <a:pt x="3253269" y="15400"/>
                  </a:cubicBezTo>
                  <a:close/>
                  <a:moveTo>
                    <a:pt x="0" y="0"/>
                  </a:moveTo>
                  <a:lnTo>
                    <a:pt x="318887" y="0"/>
                  </a:lnTo>
                  <a:lnTo>
                    <a:pt x="273553" y="15400"/>
                  </a:lnTo>
                  <a:cubicBezTo>
                    <a:pt x="207186" y="39794"/>
                    <a:pt x="141580" y="65772"/>
                    <a:pt x="76780" y="93287"/>
                  </a:cubicBezTo>
                  <a:lnTo>
                    <a:pt x="0" y="12813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19" name="Freeform: Shape 18">
              <a:extLst>
                <a:ext uri="{FF2B5EF4-FFF2-40B4-BE49-F238E27FC236}">
                  <a16:creationId xmlns:a16="http://schemas.microsoft.com/office/drawing/2014/main" id="{B6EBAF51-610B-41B6-9517-1518958C7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158587" cy="6857275"/>
            </a:xfrm>
            <a:custGeom>
              <a:avLst/>
              <a:gdLst>
                <a:gd name="connsiteX0" fmla="*/ 233278 w 6158587"/>
                <a:gd name="connsiteY0" fmla="*/ 0 h 6857275"/>
                <a:gd name="connsiteX1" fmla="*/ 3441063 w 6158587"/>
                <a:gd name="connsiteY1" fmla="*/ 0 h 6857275"/>
                <a:gd name="connsiteX2" fmla="*/ 3535825 w 6158587"/>
                <a:gd name="connsiteY2" fmla="*/ 38136 h 6857275"/>
                <a:gd name="connsiteX3" fmla="*/ 6158587 w 6158587"/>
                <a:gd name="connsiteY3" fmla="*/ 4076179 h 6857275"/>
                <a:gd name="connsiteX4" fmla="*/ 5573039 w 6158587"/>
                <a:gd name="connsiteY4" fmla="*/ 6283960 h 6857275"/>
                <a:gd name="connsiteX5" fmla="*/ 5222761 w 6158587"/>
                <a:gd name="connsiteY5" fmla="*/ 6804016 h 6857275"/>
                <a:gd name="connsiteX6" fmla="*/ 5179011 w 6158587"/>
                <a:gd name="connsiteY6" fmla="*/ 6857275 h 6857275"/>
                <a:gd name="connsiteX7" fmla="*/ 4477061 w 6158587"/>
                <a:gd name="connsiteY7" fmla="*/ 6857275 h 6857275"/>
                <a:gd name="connsiteX8" fmla="*/ 4532922 w 6158587"/>
                <a:gd name="connsiteY8" fmla="*/ 6798071 h 6857275"/>
                <a:gd name="connsiteX9" fmla="*/ 4660563 w 6158587"/>
                <a:gd name="connsiteY9" fmla="*/ 6651672 h 6857275"/>
                <a:gd name="connsiteX10" fmla="*/ 4772511 w 6158587"/>
                <a:gd name="connsiteY10" fmla="*/ 6513379 h 6857275"/>
                <a:gd name="connsiteX11" fmla="*/ 4781959 w 6158587"/>
                <a:gd name="connsiteY11" fmla="*/ 6501404 h 6857275"/>
                <a:gd name="connsiteX12" fmla="*/ 4800713 w 6158587"/>
                <a:gd name="connsiteY12" fmla="*/ 6476578 h 6857275"/>
                <a:gd name="connsiteX13" fmla="*/ 4897916 w 6158587"/>
                <a:gd name="connsiteY13" fmla="*/ 6345878 h 6857275"/>
                <a:gd name="connsiteX14" fmla="*/ 4953461 w 6158587"/>
                <a:gd name="connsiteY14" fmla="*/ 6268773 h 6857275"/>
                <a:gd name="connsiteX15" fmla="*/ 5015304 w 6158587"/>
                <a:gd name="connsiteY15" fmla="*/ 6182904 h 6857275"/>
                <a:gd name="connsiteX16" fmla="*/ 5136557 w 6158587"/>
                <a:gd name="connsiteY16" fmla="*/ 6021245 h 6857275"/>
                <a:gd name="connsiteX17" fmla="*/ 5232471 w 6158587"/>
                <a:gd name="connsiteY17" fmla="*/ 5895802 h 6857275"/>
                <a:gd name="connsiteX18" fmla="*/ 5377488 w 6158587"/>
                <a:gd name="connsiteY18" fmla="*/ 5704644 h 6857275"/>
                <a:gd name="connsiteX19" fmla="*/ 5492012 w 6158587"/>
                <a:gd name="connsiteY19" fmla="*/ 5545320 h 6857275"/>
                <a:gd name="connsiteX20" fmla="*/ 5598378 w 6158587"/>
                <a:gd name="connsiteY20" fmla="*/ 5383077 h 6857275"/>
                <a:gd name="connsiteX21" fmla="*/ 5694293 w 6158587"/>
                <a:gd name="connsiteY21" fmla="*/ 5215869 h 6857275"/>
                <a:gd name="connsiteX22" fmla="*/ 5726646 w 6158587"/>
                <a:gd name="connsiteY22" fmla="*/ 5151759 h 6857275"/>
                <a:gd name="connsiteX23" fmla="*/ 5736953 w 6158587"/>
                <a:gd name="connsiteY23" fmla="*/ 5130730 h 6857275"/>
                <a:gd name="connsiteX24" fmla="*/ 5748406 w 6158587"/>
                <a:gd name="connsiteY24" fmla="*/ 5105613 h 6857275"/>
                <a:gd name="connsiteX25" fmla="*/ 5775318 w 6158587"/>
                <a:gd name="connsiteY25" fmla="*/ 5043695 h 6857275"/>
                <a:gd name="connsiteX26" fmla="*/ 5887267 w 6158587"/>
                <a:gd name="connsiteY26" fmla="*/ 4677444 h 6857275"/>
                <a:gd name="connsiteX27" fmla="*/ 5925776 w 6158587"/>
                <a:gd name="connsiteY27" fmla="*/ 4291476 h 6857275"/>
                <a:gd name="connsiteX28" fmla="*/ 5837592 w 6158587"/>
                <a:gd name="connsiteY28" fmla="*/ 3514285 h 6857275"/>
                <a:gd name="connsiteX29" fmla="*/ 5728651 w 6158587"/>
                <a:gd name="connsiteY29" fmla="*/ 3139270 h 6857275"/>
                <a:gd name="connsiteX30" fmla="*/ 5728651 w 6158587"/>
                <a:gd name="connsiteY30" fmla="*/ 3138540 h 6857275"/>
                <a:gd name="connsiteX31" fmla="*/ 5707749 w 6158587"/>
                <a:gd name="connsiteY31" fmla="*/ 3080127 h 6857275"/>
                <a:gd name="connsiteX32" fmla="*/ 5695151 w 6158587"/>
                <a:gd name="connsiteY32" fmla="*/ 3046393 h 6857275"/>
                <a:gd name="connsiteX33" fmla="*/ 5662512 w 6158587"/>
                <a:gd name="connsiteY33" fmla="*/ 2963300 h 6857275"/>
                <a:gd name="connsiteX34" fmla="*/ 5659648 w 6158587"/>
                <a:gd name="connsiteY34" fmla="*/ 2956436 h 6857275"/>
                <a:gd name="connsiteX35" fmla="*/ 5641039 w 6158587"/>
                <a:gd name="connsiteY35" fmla="*/ 2911751 h 6857275"/>
                <a:gd name="connsiteX36" fmla="*/ 5621283 w 6158587"/>
                <a:gd name="connsiteY36" fmla="*/ 2867941 h 6857275"/>
                <a:gd name="connsiteX37" fmla="*/ 5581056 w 6158587"/>
                <a:gd name="connsiteY37" fmla="*/ 2780320 h 6857275"/>
                <a:gd name="connsiteX38" fmla="*/ 5397674 w 6158587"/>
                <a:gd name="connsiteY38" fmla="*/ 2438163 h 6857275"/>
                <a:gd name="connsiteX39" fmla="*/ 5182080 w 6158587"/>
                <a:gd name="connsiteY39" fmla="*/ 2116889 h 6857275"/>
                <a:gd name="connsiteX40" fmla="*/ 4676024 w 6158587"/>
                <a:gd name="connsiteY40" fmla="*/ 1540786 h 6857275"/>
                <a:gd name="connsiteX41" fmla="*/ 4391860 w 6158587"/>
                <a:gd name="connsiteY41" fmla="*/ 1286395 h 6857275"/>
                <a:gd name="connsiteX42" fmla="*/ 4318851 w 6158587"/>
                <a:gd name="connsiteY42" fmla="*/ 1226959 h 6857275"/>
                <a:gd name="connsiteX43" fmla="*/ 4306254 w 6158587"/>
                <a:gd name="connsiteY43" fmla="*/ 1216883 h 6857275"/>
                <a:gd name="connsiteX44" fmla="*/ 4244123 w 6158587"/>
                <a:gd name="connsiteY44" fmla="*/ 1168254 h 6857275"/>
                <a:gd name="connsiteX45" fmla="*/ 4092378 w 6158587"/>
                <a:gd name="connsiteY45" fmla="*/ 1055078 h 6857275"/>
                <a:gd name="connsiteX46" fmla="*/ 3449179 w 6158587"/>
                <a:gd name="connsiteY46" fmla="*/ 660348 h 6857275"/>
                <a:gd name="connsiteX47" fmla="*/ 3110758 w 6158587"/>
                <a:gd name="connsiteY47" fmla="*/ 500442 h 6857275"/>
                <a:gd name="connsiteX48" fmla="*/ 2762316 w 6158587"/>
                <a:gd name="connsiteY48" fmla="*/ 368135 h 6857275"/>
                <a:gd name="connsiteX49" fmla="*/ 2404426 w 6158587"/>
                <a:gd name="connsiteY49" fmla="*/ 264452 h 6857275"/>
                <a:gd name="connsiteX50" fmla="*/ 2040668 w 6158587"/>
                <a:gd name="connsiteY50" fmla="*/ 191435 h 6857275"/>
                <a:gd name="connsiteX51" fmla="*/ 1461459 w 6158587"/>
                <a:gd name="connsiteY51" fmla="*/ 147625 h 6857275"/>
                <a:gd name="connsiteX52" fmla="*/ 1300837 w 6158587"/>
                <a:gd name="connsiteY52" fmla="*/ 150983 h 6857275"/>
                <a:gd name="connsiteX53" fmla="*/ 932928 w 6158587"/>
                <a:gd name="connsiteY53" fmla="*/ 183842 h 6857275"/>
                <a:gd name="connsiteX54" fmla="*/ 568022 w 6158587"/>
                <a:gd name="connsiteY54" fmla="*/ 256858 h 6857275"/>
                <a:gd name="connsiteX55" fmla="*/ 39597 w 6158587"/>
                <a:gd name="connsiteY55" fmla="*/ 447169 h 6857275"/>
                <a:gd name="connsiteX56" fmla="*/ 0 w 6158587"/>
                <a:gd name="connsiteY56" fmla="*/ 467328 h 6857275"/>
                <a:gd name="connsiteX57" fmla="*/ 0 w 6158587"/>
                <a:gd name="connsiteY57" fmla="*/ 112255 h 6857275"/>
                <a:gd name="connsiteX58" fmla="*/ 79310 w 6158587"/>
                <a:gd name="connsiteY58" fmla="*/ 70390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158587" h="6857275">
                  <a:moveTo>
                    <a:pt x="233278" y="0"/>
                  </a:moveTo>
                  <a:lnTo>
                    <a:pt x="3441063" y="0"/>
                  </a:lnTo>
                  <a:lnTo>
                    <a:pt x="3535825" y="38136"/>
                  </a:lnTo>
                  <a:cubicBezTo>
                    <a:pt x="5077434" y="703644"/>
                    <a:pt x="6158926" y="2261149"/>
                    <a:pt x="6158587" y="4076179"/>
                  </a:cubicBezTo>
                  <a:cubicBezTo>
                    <a:pt x="6158441" y="4852011"/>
                    <a:pt x="5956378" y="5613884"/>
                    <a:pt x="5573039" y="6283960"/>
                  </a:cubicBezTo>
                  <a:cubicBezTo>
                    <a:pt x="5468266" y="6466229"/>
                    <a:pt x="5351134" y="6639962"/>
                    <a:pt x="5222761" y="6804016"/>
                  </a:cubicBezTo>
                  <a:lnTo>
                    <a:pt x="5179011" y="6857275"/>
                  </a:lnTo>
                  <a:lnTo>
                    <a:pt x="4477061" y="6857275"/>
                  </a:lnTo>
                  <a:lnTo>
                    <a:pt x="4532922" y="6798071"/>
                  </a:lnTo>
                  <a:cubicBezTo>
                    <a:pt x="4575851" y="6750793"/>
                    <a:pt x="4618547" y="6701908"/>
                    <a:pt x="4660563" y="6651672"/>
                  </a:cubicBezTo>
                  <a:cubicBezTo>
                    <a:pt x="4698786" y="6606693"/>
                    <a:pt x="4736294" y="6559232"/>
                    <a:pt x="4772511" y="6513379"/>
                  </a:cubicBezTo>
                  <a:lnTo>
                    <a:pt x="4781959" y="6501404"/>
                  </a:lnTo>
                  <a:lnTo>
                    <a:pt x="4800713" y="6476578"/>
                  </a:lnTo>
                  <a:cubicBezTo>
                    <a:pt x="4833067" y="6434082"/>
                    <a:pt x="4866565" y="6389979"/>
                    <a:pt x="4897916" y="6345878"/>
                  </a:cubicBezTo>
                  <a:cubicBezTo>
                    <a:pt x="4916097" y="6321199"/>
                    <a:pt x="4934277" y="6295788"/>
                    <a:pt x="4953461" y="6268773"/>
                  </a:cubicBezTo>
                  <a:cubicBezTo>
                    <a:pt x="4972643" y="6241756"/>
                    <a:pt x="4994547" y="6211234"/>
                    <a:pt x="5015304" y="6182904"/>
                  </a:cubicBezTo>
                  <a:cubicBezTo>
                    <a:pt x="5059253" y="6123177"/>
                    <a:pt x="5103202" y="6065201"/>
                    <a:pt x="5136557" y="6021245"/>
                  </a:cubicBezTo>
                  <a:cubicBezTo>
                    <a:pt x="5169913" y="5977289"/>
                    <a:pt x="5200977" y="5936836"/>
                    <a:pt x="5232471" y="5895802"/>
                  </a:cubicBezTo>
                  <a:cubicBezTo>
                    <a:pt x="5280429" y="5833299"/>
                    <a:pt x="5330104" y="5768607"/>
                    <a:pt x="5377488" y="5704644"/>
                  </a:cubicBezTo>
                  <a:cubicBezTo>
                    <a:pt x="5414708" y="5654117"/>
                    <a:pt x="5454220" y="5600229"/>
                    <a:pt x="5492012" y="5545320"/>
                  </a:cubicBezTo>
                  <a:cubicBezTo>
                    <a:pt x="5532669" y="5485739"/>
                    <a:pt x="5566453" y="5435067"/>
                    <a:pt x="5598378" y="5383077"/>
                  </a:cubicBezTo>
                  <a:cubicBezTo>
                    <a:pt x="5639177" y="5317217"/>
                    <a:pt x="5668668" y="5266250"/>
                    <a:pt x="5694293" y="5215869"/>
                  </a:cubicBezTo>
                  <a:cubicBezTo>
                    <a:pt x="5705458" y="5195133"/>
                    <a:pt x="5715765" y="5174104"/>
                    <a:pt x="5726646" y="5151759"/>
                  </a:cubicBezTo>
                  <a:lnTo>
                    <a:pt x="5736953" y="5130730"/>
                  </a:lnTo>
                  <a:cubicBezTo>
                    <a:pt x="5740675" y="5122261"/>
                    <a:pt x="5744540" y="5113938"/>
                    <a:pt x="5748406" y="5105613"/>
                  </a:cubicBezTo>
                  <a:cubicBezTo>
                    <a:pt x="5757997" y="5084293"/>
                    <a:pt x="5767159" y="5064140"/>
                    <a:pt x="5775318" y="5043695"/>
                  </a:cubicBezTo>
                  <a:cubicBezTo>
                    <a:pt x="5824718" y="4925802"/>
                    <a:pt x="5862228" y="4803091"/>
                    <a:pt x="5887267" y="4677444"/>
                  </a:cubicBezTo>
                  <a:cubicBezTo>
                    <a:pt x="5911983" y="4550307"/>
                    <a:pt x="5924876" y="4421080"/>
                    <a:pt x="5925776" y="4291476"/>
                  </a:cubicBezTo>
                  <a:cubicBezTo>
                    <a:pt x="5925724" y="4029813"/>
                    <a:pt x="5896133" y="3769041"/>
                    <a:pt x="5837592" y="3514285"/>
                  </a:cubicBezTo>
                  <a:cubicBezTo>
                    <a:pt x="5808496" y="3387220"/>
                    <a:pt x="5772120" y="3261997"/>
                    <a:pt x="5728651" y="3139270"/>
                  </a:cubicBezTo>
                  <a:lnTo>
                    <a:pt x="5728651" y="3138540"/>
                  </a:lnTo>
                  <a:cubicBezTo>
                    <a:pt x="5722351" y="3119409"/>
                    <a:pt x="5715193" y="3100717"/>
                    <a:pt x="5707749" y="3080127"/>
                  </a:cubicBezTo>
                  <a:cubicBezTo>
                    <a:pt x="5703455" y="3068883"/>
                    <a:pt x="5699302" y="3057637"/>
                    <a:pt x="5695151" y="3046393"/>
                  </a:cubicBezTo>
                  <a:cubicBezTo>
                    <a:pt x="5685131" y="3018793"/>
                    <a:pt x="5674107" y="2991778"/>
                    <a:pt x="5662512" y="2963300"/>
                  </a:cubicBezTo>
                  <a:lnTo>
                    <a:pt x="5659648" y="2956436"/>
                  </a:lnTo>
                  <a:lnTo>
                    <a:pt x="5641039" y="2911751"/>
                  </a:lnTo>
                  <a:lnTo>
                    <a:pt x="5621283" y="2867941"/>
                  </a:lnTo>
                  <a:cubicBezTo>
                    <a:pt x="5609687" y="2841362"/>
                    <a:pt x="5595944" y="2810548"/>
                    <a:pt x="5581056" y="2780320"/>
                  </a:cubicBezTo>
                  <a:cubicBezTo>
                    <a:pt x="5530665" y="2672839"/>
                    <a:pt x="5470683" y="2561270"/>
                    <a:pt x="5397674" y="2438163"/>
                  </a:cubicBezTo>
                  <a:cubicBezTo>
                    <a:pt x="5332395" y="2330974"/>
                    <a:pt x="5259814" y="2222909"/>
                    <a:pt x="5182080" y="2116889"/>
                  </a:cubicBezTo>
                  <a:cubicBezTo>
                    <a:pt x="5029667" y="1910602"/>
                    <a:pt x="4860375" y="1717880"/>
                    <a:pt x="4676024" y="1540786"/>
                  </a:cubicBezTo>
                  <a:cubicBezTo>
                    <a:pt x="4590130" y="1458131"/>
                    <a:pt x="4497795" y="1374893"/>
                    <a:pt x="4391860" y="1286395"/>
                  </a:cubicBezTo>
                  <a:cubicBezTo>
                    <a:pt x="4370530" y="1268433"/>
                    <a:pt x="4345334" y="1247404"/>
                    <a:pt x="4318851" y="1226959"/>
                  </a:cubicBezTo>
                  <a:lnTo>
                    <a:pt x="4306254" y="1216883"/>
                  </a:lnTo>
                  <a:cubicBezTo>
                    <a:pt x="4285925" y="1200673"/>
                    <a:pt x="4264880" y="1183880"/>
                    <a:pt x="4244123" y="1168254"/>
                  </a:cubicBezTo>
                  <a:cubicBezTo>
                    <a:pt x="4189438" y="1125467"/>
                    <a:pt x="4134322" y="1085307"/>
                    <a:pt x="4092378" y="1055078"/>
                  </a:cubicBezTo>
                  <a:cubicBezTo>
                    <a:pt x="3887264" y="908357"/>
                    <a:pt x="3672344" y="776461"/>
                    <a:pt x="3449179" y="660348"/>
                  </a:cubicBezTo>
                  <a:cubicBezTo>
                    <a:pt x="3338519" y="602958"/>
                    <a:pt x="3224710" y="549071"/>
                    <a:pt x="3110758" y="500442"/>
                  </a:cubicBezTo>
                  <a:cubicBezTo>
                    <a:pt x="2996806" y="451812"/>
                    <a:pt x="2879991" y="407565"/>
                    <a:pt x="2762316" y="368135"/>
                  </a:cubicBezTo>
                  <a:cubicBezTo>
                    <a:pt x="2649508" y="330312"/>
                    <a:pt x="2529403" y="295119"/>
                    <a:pt x="2404426" y="264452"/>
                  </a:cubicBezTo>
                  <a:cubicBezTo>
                    <a:pt x="2288900" y="236121"/>
                    <a:pt x="2166502" y="211733"/>
                    <a:pt x="2040668" y="191435"/>
                  </a:cubicBezTo>
                  <a:cubicBezTo>
                    <a:pt x="1848910" y="162425"/>
                    <a:pt x="1655321" y="147782"/>
                    <a:pt x="1461459" y="147625"/>
                  </a:cubicBezTo>
                  <a:cubicBezTo>
                    <a:pt x="1408061" y="147625"/>
                    <a:pt x="1354092" y="148794"/>
                    <a:pt x="1300837" y="150983"/>
                  </a:cubicBezTo>
                  <a:cubicBezTo>
                    <a:pt x="1177739" y="155618"/>
                    <a:pt x="1054939" y="166584"/>
                    <a:pt x="932928" y="183842"/>
                  </a:cubicBezTo>
                  <a:cubicBezTo>
                    <a:pt x="810083" y="201379"/>
                    <a:pt x="688259" y="225753"/>
                    <a:pt x="568022" y="256858"/>
                  </a:cubicBezTo>
                  <a:cubicBezTo>
                    <a:pt x="386369" y="303536"/>
                    <a:pt x="209474" y="367270"/>
                    <a:pt x="39597" y="447169"/>
                  </a:cubicBezTo>
                  <a:lnTo>
                    <a:pt x="0" y="467328"/>
                  </a:lnTo>
                  <a:lnTo>
                    <a:pt x="0" y="112255"/>
                  </a:lnTo>
                  <a:lnTo>
                    <a:pt x="79310" y="7039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</p:grp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CAB18A9-4557-96CC-30A1-3F94A0BB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834819D-62C4-F9E9-7B24-A7665659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1FEEEB76-A386-8139-E09C-9AD6A67458BD}"/>
              </a:ext>
            </a:extLst>
          </p:cNvPr>
          <p:cNvSpPr/>
          <p:nvPr/>
        </p:nvSpPr>
        <p:spPr>
          <a:xfrm>
            <a:off x="5554156" y="1494899"/>
            <a:ext cx="6439378" cy="33714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VR teknolojisiyle oynanabilen oyun geliştirmek için kod yazar.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Oyuncunun gözlük ve kulaklık taktığı ve aslında başka bir dünyaya adım atma hissine sahip VR, video oyunlarından daha derin bir his sunar.</a:t>
            </a:r>
            <a:endParaRPr lang="tr-TR" dirty="0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Ancak tüm sürükleyici potansiyeline karşın, VR programcılarının teknolojik olanaklardan en iyi şekilde yararlanmak için üstesinden gelmeleri gereken önemli zorluklar vardır.</a:t>
            </a:r>
            <a:endParaRPr lang="tr-TR" dirty="0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VR oyunları çeşitli nedenlerle araç tutmasına neden olabilir.</a:t>
            </a:r>
            <a:endParaRPr lang="tr-TR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Oyuncunun hareketleri ile oyunun tepkisi arasındaki gecikme oyuncunun fiziksel olarak kötü hissetmesine neden olacağından VR oyunlarında yüksek, sabit bir kare hızını korumak kritik öneme sahiptir. </a:t>
            </a:r>
            <a:endParaRPr lang="tr-TR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VR programcıları hissi iyileştiren mekanizmayı araştırmaktan ve uygulamaktan sorumludur.</a:t>
            </a:r>
            <a:endParaRPr lang="tr-TR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EB9B4CF-A28E-D6C1-2823-139F5C1B266A}"/>
              </a:ext>
            </a:extLst>
          </p:cNvPr>
          <p:cNvSpPr txBox="1"/>
          <p:nvPr/>
        </p:nvSpPr>
        <p:spPr>
          <a:xfrm>
            <a:off x="462063" y="4492240"/>
            <a:ext cx="3905418" cy="1015663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tr-TR" sz="1500">
                <a:ea typeface="+mn-lt"/>
                <a:cs typeface="+mn-lt"/>
              </a:rPr>
              <a:t>Programlama</a:t>
            </a:r>
            <a:endParaRPr lang="tr-TR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tr-TR" sz="1500">
                <a:ea typeface="+mn-lt"/>
                <a:cs typeface="+mn-lt"/>
              </a:rPr>
              <a:t>Sanal oyun bilgisi</a:t>
            </a:r>
            <a:endParaRPr lang="tr-TR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Yeniliğe açıklık</a:t>
            </a:r>
            <a:endParaRPr lang="tr-TR" dirty="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Oyun platformları bilgisi</a:t>
            </a:r>
            <a:endParaRPr lang="tr-TR" dirty="0">
              <a:ea typeface="+mn-lt"/>
              <a:cs typeface="+mn-lt"/>
            </a:endParaRPr>
          </a:p>
        </p:txBody>
      </p:sp>
      <p:pic>
        <p:nvPicPr>
          <p:cNvPr id="20" name="Grafik 19" descr="Yıldız düz dolguyla">
            <a:extLst>
              <a:ext uri="{FF2B5EF4-FFF2-40B4-BE49-F238E27FC236}">
                <a16:creationId xmlns:a16="http://schemas.microsoft.com/office/drawing/2014/main" id="{92335272-A105-EDFC-DF13-6DD8BD8B4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9767" y="4539440"/>
            <a:ext cx="914400" cy="914400"/>
          </a:xfrm>
          <a:prstGeom prst="rect">
            <a:avLst/>
          </a:prstGeom>
        </p:spPr>
      </p:pic>
      <p:sp>
        <p:nvSpPr>
          <p:cNvPr id="22" name="Metin kutusu 21">
            <a:extLst>
              <a:ext uri="{FF2B5EF4-FFF2-40B4-BE49-F238E27FC236}">
                <a16:creationId xmlns:a16="http://schemas.microsoft.com/office/drawing/2014/main" id="{7EB06A1D-6B8E-ACB1-5BCB-5BCE128C10B3}"/>
              </a:ext>
            </a:extLst>
          </p:cNvPr>
          <p:cNvSpPr txBox="1"/>
          <p:nvPr/>
        </p:nvSpPr>
        <p:spPr>
          <a:xfrm>
            <a:off x="7245047" y="680020"/>
            <a:ext cx="2951237" cy="715089"/>
          </a:xfrm>
          <a:prstGeom prst="round2Diag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Sanal Gerçeklik Programcısı</a:t>
            </a:r>
            <a:endParaRPr lang="tr-TR"/>
          </a:p>
          <a:p>
            <a:r>
              <a:rPr lang="tr-TR">
                <a:cs typeface="Calibri"/>
              </a:rPr>
              <a:t>Virtual </a:t>
            </a:r>
            <a:r>
              <a:rPr lang="tr-TR" err="1">
                <a:cs typeface="Calibri"/>
              </a:rPr>
              <a:t>Reality</a:t>
            </a:r>
            <a:r>
              <a:rPr lang="tr-TR">
                <a:cs typeface="Calibri"/>
              </a:rPr>
              <a:t> Programmer</a:t>
            </a:r>
            <a:endParaRPr lang="tr-TR"/>
          </a:p>
        </p:txBody>
      </p:sp>
      <p:pic>
        <p:nvPicPr>
          <p:cNvPr id="23" name="Resim 22" descr="ekran görüntüsü, hafif içeren bir resim&#10;&#10;Açıklama otomatik olarak oluşturuldu">
            <a:extLst>
              <a:ext uri="{FF2B5EF4-FFF2-40B4-BE49-F238E27FC236}">
                <a16:creationId xmlns:a16="http://schemas.microsoft.com/office/drawing/2014/main" id="{3165FE2C-676F-418B-BA89-9247DAD46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03" y="4977714"/>
            <a:ext cx="2972741" cy="166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8261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Background">
            <a:extLst>
              <a:ext uri="{FF2B5EF4-FFF2-40B4-BE49-F238E27FC236}">
                <a16:creationId xmlns:a16="http://schemas.microsoft.com/office/drawing/2014/main" id="{E4935D0D-E20E-4055-B7E8-DB9A74346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7B0954-28DF-ED9B-F30E-114156D7E28E}"/>
              </a:ext>
            </a:extLst>
          </p:cNvPr>
          <p:cNvSpPr/>
          <p:nvPr/>
        </p:nvSpPr>
        <p:spPr>
          <a:xfrm>
            <a:off x="0" y="546099"/>
            <a:ext cx="5727700" cy="589279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6D98247-274C-4F2C-9D84-97766CA07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ln>
            <a:noFill/>
          </a:ln>
          <a:effectLst>
            <a:outerShdw blurRad="596900" dist="165100" dir="8820000" sx="94000" sy="94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D4E02FD-2F6E-9789-6E87-2F854A299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448" y="1336855"/>
            <a:ext cx="5334000" cy="442577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tr-TR" sz="2000">
              <a:cs typeface="Calibri" panose="020F0502020204030204"/>
            </a:endParaRPr>
          </a:p>
          <a:p>
            <a:r>
              <a:rPr lang="tr-TR" sz="2000">
                <a:ea typeface="+mn-lt"/>
                <a:cs typeface="+mn-lt"/>
              </a:rPr>
              <a:t>Oyun endüstrisinde çalışmak için gereken beceriler geniş ve çeşitlidir. </a:t>
            </a:r>
          </a:p>
          <a:p>
            <a:r>
              <a:rPr lang="tr-TR" sz="2000">
                <a:ea typeface="+mn-lt"/>
                <a:cs typeface="+mn-lt"/>
              </a:rPr>
              <a:t>Büyük ya da küçük oyun stüdyoları, yayıncılar veya dağıtımcılar farklı becerilere ihtiyaç duyar.</a:t>
            </a:r>
            <a:endParaRPr lang="tr-TR" sz="2000">
              <a:cs typeface="Calibri" panose="020F0502020204030204"/>
            </a:endParaRPr>
          </a:p>
          <a:p>
            <a:r>
              <a:rPr lang="tr-TR" sz="2000">
                <a:ea typeface="+mn-lt"/>
                <a:cs typeface="+mn-lt"/>
              </a:rPr>
              <a:t>Stüdyo ne kadar küçükse, ihtiyaç duyulan beceriler de o kadar geniş olur. Çalışanlar tasarım, programlama ve üretime dahil olurlar. </a:t>
            </a:r>
            <a:endParaRPr lang="tr-TR" sz="2000">
              <a:cs typeface="Calibri"/>
            </a:endParaRPr>
          </a:p>
          <a:p>
            <a:r>
              <a:rPr lang="tr-TR" sz="2000">
                <a:ea typeface="+mn-lt"/>
                <a:cs typeface="+mn-lt"/>
              </a:rPr>
              <a:t>Büyük bir şirkette ise roller daha spesifik olma eğilimindedir. Yapılan işte daha başarılı ve uzman olmak gerekir. </a:t>
            </a:r>
          </a:p>
          <a:p>
            <a:r>
              <a:rPr lang="tr-TR" sz="2000">
                <a:ea typeface="+mn-lt"/>
                <a:cs typeface="+mn-lt"/>
              </a:rPr>
              <a:t>İşletme yönetiminde ise yayıncılık, yönetim, hukuk, finans, pazarlama ve satış becerileri gerekir.</a:t>
            </a:r>
            <a:endParaRPr lang="tr-TR" sz="2000">
              <a:cs typeface="Calibri" panose="020F0502020204030204"/>
            </a:endParaRPr>
          </a:p>
          <a:p>
            <a:pPr marL="0" indent="0">
              <a:buNone/>
            </a:pPr>
            <a:endParaRPr lang="tr-TR" sz="1600">
              <a:cs typeface="Calibri" panose="020F0502020204030204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BE61152-086C-340C-817D-7CD722D16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15048" y="6356350"/>
            <a:ext cx="3496538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4C34A5D-E3B0-995F-F911-0FD9572C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5985" y="6356350"/>
            <a:ext cx="159399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tı 11">
            <a:extLst>
              <a:ext uri="{FF2B5EF4-FFF2-40B4-BE49-F238E27FC236}">
                <a16:creationId xmlns:a16="http://schemas.microsoft.com/office/drawing/2014/main" id="{54792EB0-DDC9-FD78-76B3-9A9DA16D237D}"/>
              </a:ext>
            </a:extLst>
          </p:cNvPr>
          <p:cNvSpPr/>
          <p:nvPr/>
        </p:nvSpPr>
        <p:spPr>
          <a:xfrm>
            <a:off x="381000" y="1066800"/>
            <a:ext cx="4597400" cy="4737100"/>
          </a:xfrm>
          <a:prstGeom prst="plus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Grafik 7" descr="Evrak çantası düz dolguyla">
            <a:extLst>
              <a:ext uri="{FF2B5EF4-FFF2-40B4-BE49-F238E27FC236}">
                <a16:creationId xmlns:a16="http://schemas.microsoft.com/office/drawing/2014/main" id="{167AA991-393C-4B6D-63FF-A8EAE1A96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900" y="2294535"/>
            <a:ext cx="1929342" cy="1929342"/>
          </a:xfrm>
          <a:prstGeom prst="rect">
            <a:avLst/>
          </a:prstGeom>
        </p:spPr>
      </p:pic>
      <p:pic>
        <p:nvPicPr>
          <p:cNvPr id="9" name="Grafik 8" descr="Toplantı odası düz dolguyla">
            <a:extLst>
              <a:ext uri="{FF2B5EF4-FFF2-40B4-BE49-F238E27FC236}">
                <a16:creationId xmlns:a16="http://schemas.microsoft.com/office/drawing/2014/main" id="{333CE99C-C881-1D6F-A1D5-2F5005D73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2159" y="821335"/>
            <a:ext cx="1929342" cy="1929342"/>
          </a:xfrm>
          <a:prstGeom prst="rect">
            <a:avLst/>
          </a:prstGeom>
        </p:spPr>
      </p:pic>
      <p:pic>
        <p:nvPicPr>
          <p:cNvPr id="10" name="Grafik 9" descr="Grup beyin fırtınası düz dolguyla">
            <a:extLst>
              <a:ext uri="{FF2B5EF4-FFF2-40B4-BE49-F238E27FC236}">
                <a16:creationId xmlns:a16="http://schemas.microsoft.com/office/drawing/2014/main" id="{BA3F6D2A-15A3-0A70-6257-0C168D8F7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4200" y="3894320"/>
            <a:ext cx="1929342" cy="1929342"/>
          </a:xfrm>
          <a:prstGeom prst="rect">
            <a:avLst/>
          </a:prstGeom>
        </p:spPr>
      </p:pic>
      <p:pic>
        <p:nvPicPr>
          <p:cNvPr id="11" name="Grafik 10" descr="Toplantı düz dolguyla">
            <a:extLst>
              <a:ext uri="{FF2B5EF4-FFF2-40B4-BE49-F238E27FC236}">
                <a16:creationId xmlns:a16="http://schemas.microsoft.com/office/drawing/2014/main" id="{FA7B25AA-702A-F856-69DE-16D1F13F2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6759" y="2357620"/>
            <a:ext cx="1929342" cy="192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937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F7C6FD-8935-C669-0EE4-3F925B7A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  <a:solidFill>
            <a:srgbClr val="7030A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sz="3600">
                <a:ea typeface="Calibri Light"/>
                <a:cs typeface="Calibri Light"/>
              </a:rPr>
              <a:t>Tasarım Departmanı</a:t>
            </a:r>
            <a:br>
              <a:rPr lang="tr-TR" sz="3600">
                <a:ea typeface="Calibri Light"/>
                <a:cs typeface="Calibri Light"/>
              </a:rPr>
            </a:br>
            <a:r>
              <a:rPr lang="tr-TR" sz="3600">
                <a:ea typeface="Calibri Light"/>
                <a:cs typeface="Calibri Light"/>
              </a:rPr>
              <a:t>Design </a:t>
            </a:r>
            <a:r>
              <a:rPr lang="tr-TR" sz="3600" err="1">
                <a:ea typeface="Calibri Light"/>
                <a:cs typeface="Calibri Light"/>
              </a:rPr>
              <a:t>Department</a:t>
            </a:r>
            <a:r>
              <a:rPr lang="tr-TR" sz="3600">
                <a:ea typeface="Calibri Light"/>
                <a:cs typeface="Calibri Light"/>
              </a:rPr>
              <a:t> </a:t>
            </a:r>
            <a:endParaRPr lang="tr-TR" sz="36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F9F30CD-D1A3-EB16-C69E-A08EBC54F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19" y="1941362"/>
            <a:ext cx="4503827" cy="117942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tr-TR" sz="2000">
                <a:ea typeface="+mn-lt"/>
                <a:cs typeface="+mn-lt"/>
              </a:rPr>
              <a:t>Oyunun görünüşünü, hissini ve hikayesini yaratır. </a:t>
            </a:r>
          </a:p>
          <a:p>
            <a:r>
              <a:rPr lang="tr-TR" sz="2000">
                <a:ea typeface="+mn-lt"/>
                <a:cs typeface="+mn-lt"/>
              </a:rPr>
              <a:t>Oyunun nasıl oynanacağını tasarlar.</a:t>
            </a:r>
            <a:endParaRPr lang="tr-TR" sz="20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Resim 9" descr="el yazısı, siluet, grafik tasarım, hat sanatı, kaligrafi içeren bir resim&#10;&#10;Açıklama otomatik olarak oluşturuldu">
            <a:extLst>
              <a:ext uri="{FF2B5EF4-FFF2-40B4-BE49-F238E27FC236}">
                <a16:creationId xmlns:a16="http://schemas.microsoft.com/office/drawing/2014/main" id="{A4AFA205-B335-E60A-6ED8-38BAE0879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24" b="2206"/>
          <a:stretch/>
        </p:blipFill>
        <p:spPr>
          <a:xfrm>
            <a:off x="5759699" y="293463"/>
            <a:ext cx="1600656" cy="1612029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Resim 6" descr="çizgi film, çizim, kırpıntı çizim, tasarım içeren bir resim&#10;&#10;Açıklama otomatik olarak oluşturuldu">
            <a:extLst>
              <a:ext uri="{FF2B5EF4-FFF2-40B4-BE49-F238E27FC236}">
                <a16:creationId xmlns:a16="http://schemas.microsoft.com/office/drawing/2014/main" id="{9FD859F3-1BD9-2BBF-D934-447D7C1D3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4" r="3" b="9895"/>
          <a:stretch/>
        </p:blipFill>
        <p:spPr>
          <a:xfrm>
            <a:off x="6249960" y="2681218"/>
            <a:ext cx="2015320" cy="201532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FA6345D-CBE6-FBFA-4470-2669DEAB4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484" y="6108192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48F63A3B-78C7-47BE-AE5E-E10140E04643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20</a:t>
            </a:fld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 descr="çizgi film, çocukların yaptığı resimler, kırpıntı çizim, sanat içeren bir resim&#10;&#10;Açıklama otomatik olarak oluşturuldu">
            <a:extLst>
              <a:ext uri="{FF2B5EF4-FFF2-40B4-BE49-F238E27FC236}">
                <a16:creationId xmlns:a16="http://schemas.microsoft.com/office/drawing/2014/main" id="{B82EBB6C-C215-20AF-4EEA-0A256CB95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675" r="1" b="26600"/>
          <a:stretch/>
        </p:blipFill>
        <p:spPr>
          <a:xfrm>
            <a:off x="2330405" y="5304073"/>
            <a:ext cx="2938000" cy="1553925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0A3E951-0C5C-3F3F-132B-EDFE868D7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320" y="6199632"/>
            <a:ext cx="2625599" cy="36576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sena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Resim 7" descr="çizgi film, çocukların yaptığı resimler, çizim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48DEB7C9-2C27-1066-79DE-70E5CDE0EC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200" r="3" b="23113"/>
          <a:stretch/>
        </p:blipFill>
        <p:spPr>
          <a:xfrm>
            <a:off x="9543953" y="4609217"/>
            <a:ext cx="2633002" cy="2248783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pic>
        <p:nvPicPr>
          <p:cNvPr id="9" name="Resim 8" descr="kırpıntı çizim, çizim, sanat, çizgi film içeren bir resim&#10;&#10;Açıklama otomatik olarak oluşturuldu">
            <a:extLst>
              <a:ext uri="{FF2B5EF4-FFF2-40B4-BE49-F238E27FC236}">
                <a16:creationId xmlns:a16="http://schemas.microsoft.com/office/drawing/2014/main" id="{47C7B646-0FBB-12F9-4056-FCF082912B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748" r="2" b="24088"/>
          <a:stretch/>
        </p:blipFill>
        <p:spPr>
          <a:xfrm>
            <a:off x="8850715" y="4400"/>
            <a:ext cx="3336759" cy="2774518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97DF8810-6C44-AA79-89E6-F8EFA0A04FAF}"/>
              </a:ext>
            </a:extLst>
          </p:cNvPr>
          <p:cNvSpPr txBox="1"/>
          <p:nvPr/>
        </p:nvSpPr>
        <p:spPr>
          <a:xfrm>
            <a:off x="2593074" y="4503761"/>
            <a:ext cx="2183641" cy="715089"/>
          </a:xfrm>
          <a:prstGeom prst="round2Diag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ea typeface="Calibri"/>
                <a:cs typeface="Calibri"/>
              </a:rPr>
              <a:t>Oyun Tasarımcısı</a:t>
            </a:r>
            <a:endParaRPr lang="tr-TR"/>
          </a:p>
          <a:p>
            <a:r>
              <a:rPr lang="tr-TR" err="1"/>
              <a:t>Gameplay</a:t>
            </a:r>
            <a:r>
              <a:rPr lang="tr-TR"/>
              <a:t> Designer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1A4637E-3DEF-635C-1E7C-0FC58B2B364C}"/>
              </a:ext>
            </a:extLst>
          </p:cNvPr>
          <p:cNvSpPr txBox="1"/>
          <p:nvPr/>
        </p:nvSpPr>
        <p:spPr>
          <a:xfrm>
            <a:off x="6164237" y="4788089"/>
            <a:ext cx="2411103" cy="715089"/>
          </a:xfrm>
          <a:prstGeom prst="round2Diag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ea typeface="Calibri"/>
                <a:cs typeface="Calibri"/>
              </a:rPr>
              <a:t>Oyun Tasarım Lideri</a:t>
            </a:r>
            <a:endParaRPr lang="tr-TR"/>
          </a:p>
          <a:p>
            <a:r>
              <a:rPr lang="tr-TR" err="1"/>
              <a:t>Lead</a:t>
            </a:r>
            <a:r>
              <a:rPr lang="tr-TR"/>
              <a:t> Games Designer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1C53AF2-D9D9-450A-F79C-C4FA9E00AD88}"/>
              </a:ext>
            </a:extLst>
          </p:cNvPr>
          <p:cNvSpPr txBox="1"/>
          <p:nvPr/>
        </p:nvSpPr>
        <p:spPr>
          <a:xfrm>
            <a:off x="5868536" y="1853821"/>
            <a:ext cx="1649104" cy="737835"/>
          </a:xfrm>
          <a:prstGeom prst="round2Diag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ea typeface="Calibri"/>
                <a:cs typeface="Calibri"/>
              </a:rPr>
              <a:t>Oyun Yazarı</a:t>
            </a:r>
            <a:endParaRPr lang="tr-TR"/>
          </a:p>
          <a:p>
            <a:r>
              <a:rPr lang="tr-TR"/>
              <a:t>Writer</a:t>
            </a:r>
            <a:endParaRPr lang="tr-TR">
              <a:cs typeface="Calibri" panose="020F0502020204030204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B9AAD3B-443A-2491-9EBD-ACDAA23EACD9}"/>
              </a:ext>
            </a:extLst>
          </p:cNvPr>
          <p:cNvSpPr txBox="1"/>
          <p:nvPr/>
        </p:nvSpPr>
        <p:spPr>
          <a:xfrm>
            <a:off x="8939283" y="2524836"/>
            <a:ext cx="3173102" cy="715089"/>
          </a:xfrm>
          <a:prstGeom prst="round2Diag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Kullanıcı Deneyimi Tasarımcısı</a:t>
            </a:r>
          </a:p>
          <a:p>
            <a:r>
              <a:rPr lang="tr-TR">
                <a:cs typeface="Calibri"/>
              </a:rPr>
              <a:t>User</a:t>
            </a:r>
            <a:r>
              <a:rPr lang="tr-TR"/>
              <a:t> </a:t>
            </a:r>
            <a:r>
              <a:rPr lang="tr-TR" err="1"/>
              <a:t>Experience</a:t>
            </a:r>
            <a:r>
              <a:rPr lang="tr-TR"/>
              <a:t> (UX) Designer</a:t>
            </a:r>
            <a:endParaRPr lang="tr-TR">
              <a:cs typeface="Calibri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0F5C01C-8281-27F2-0FCA-292FE31FA98C}"/>
              </a:ext>
            </a:extLst>
          </p:cNvPr>
          <p:cNvSpPr txBox="1"/>
          <p:nvPr/>
        </p:nvSpPr>
        <p:spPr>
          <a:xfrm>
            <a:off x="9769521" y="3889611"/>
            <a:ext cx="2183641" cy="715089"/>
          </a:xfrm>
          <a:prstGeom prst="round2Diag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Seviye Tasarımcısı</a:t>
            </a:r>
            <a:endParaRPr lang="tr-TR"/>
          </a:p>
          <a:p>
            <a:r>
              <a:rPr lang="tr-TR"/>
              <a:t>Level Designer</a:t>
            </a:r>
          </a:p>
        </p:txBody>
      </p:sp>
    </p:spTree>
    <p:extLst>
      <p:ext uri="{BB962C8B-B14F-4D97-AF65-F5344CB8AC3E}">
        <p14:creationId xmlns:p14="http://schemas.microsoft.com/office/powerpoint/2010/main" val="2842194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07EC0B-6F18-4CC6-A161-42CC6FAB2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4853FF2-047C-E4BE-289B-8F25AB1B4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320" y="4586599"/>
            <a:ext cx="4869179" cy="1325563"/>
          </a:xfrm>
        </p:spPr>
        <p:txBody>
          <a:bodyPr anchor="t">
            <a:normAutofit/>
          </a:bodyPr>
          <a:lstStyle/>
          <a:p>
            <a:endParaRPr lang="tr-TR" sz="3600">
              <a:solidFill>
                <a:schemeClr val="tx2"/>
              </a:solidFill>
            </a:endParaRPr>
          </a:p>
        </p:txBody>
      </p:sp>
      <p:pic>
        <p:nvPicPr>
          <p:cNvPr id="7" name="Resim 6" descr="çizgi film, çizim, kırpıntı çizim, tasarım içeren bir resim&#10;&#10;Açıklama otomatik olarak oluşturuldu">
            <a:extLst>
              <a:ext uri="{FF2B5EF4-FFF2-40B4-BE49-F238E27FC236}">
                <a16:creationId xmlns:a16="http://schemas.microsoft.com/office/drawing/2014/main" id="{A662DF44-3FCA-69FC-846D-487400A16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75"/>
          <a:stretch/>
        </p:blipFill>
        <p:spPr>
          <a:xfrm>
            <a:off x="-1" y="10"/>
            <a:ext cx="6324601" cy="68572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63D67-9B31-4F2B-B228-27FD3112D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423049" cy="6858001"/>
            <a:chOff x="0" y="0"/>
            <a:chExt cx="6423049" cy="685800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DF1CD8-441E-4077-9B3C-7E96D92E05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018714" cy="6858000"/>
            </a:xfrm>
            <a:custGeom>
              <a:avLst/>
              <a:gdLst>
                <a:gd name="connsiteX0" fmla="*/ 0 w 6018714"/>
                <a:gd name="connsiteY0" fmla="*/ 6499477 h 6858000"/>
                <a:gd name="connsiteX1" fmla="*/ 248639 w 6018714"/>
                <a:gd name="connsiteY1" fmla="*/ 6701197 h 6858000"/>
                <a:gd name="connsiteX2" fmla="*/ 392359 w 6018714"/>
                <a:gd name="connsiteY2" fmla="*/ 6814935 h 6858000"/>
                <a:gd name="connsiteX3" fmla="*/ 448656 w 6018714"/>
                <a:gd name="connsiteY3" fmla="*/ 6858000 h 6858000"/>
                <a:gd name="connsiteX4" fmla="*/ 0 w 6018714"/>
                <a:gd name="connsiteY4" fmla="*/ 6858000 h 6858000"/>
                <a:gd name="connsiteX5" fmla="*/ 998246 w 6018714"/>
                <a:gd name="connsiteY5" fmla="*/ 0 h 6858000"/>
                <a:gd name="connsiteX6" fmla="*/ 1984114 w 6018714"/>
                <a:gd name="connsiteY6" fmla="*/ 0 h 6858000"/>
                <a:gd name="connsiteX7" fmla="*/ 2011390 w 6018714"/>
                <a:gd name="connsiteY7" fmla="*/ 2333 h 6858000"/>
                <a:gd name="connsiteX8" fmla="*/ 4182319 w 6018714"/>
                <a:gd name="connsiteY8" fmla="*/ 838030 h 6858000"/>
                <a:gd name="connsiteX9" fmla="*/ 4785565 w 6018714"/>
                <a:gd name="connsiteY9" fmla="*/ 1338564 h 6858000"/>
                <a:gd name="connsiteX10" fmla="*/ 5695308 w 6018714"/>
                <a:gd name="connsiteY10" fmla="*/ 2616232 h 6858000"/>
                <a:gd name="connsiteX11" fmla="*/ 5937944 w 6018714"/>
                <a:gd name="connsiteY11" fmla="*/ 3368583 h 6858000"/>
                <a:gd name="connsiteX12" fmla="*/ 6018677 w 6018714"/>
                <a:gd name="connsiteY12" fmla="*/ 4153681 h 6858000"/>
                <a:gd name="connsiteX13" fmla="*/ 5990165 w 6018714"/>
                <a:gd name="connsiteY13" fmla="*/ 4557147 h 6858000"/>
                <a:gd name="connsiteX14" fmla="*/ 5982312 w 6018714"/>
                <a:gd name="connsiteY14" fmla="*/ 4607451 h 6858000"/>
                <a:gd name="connsiteX15" fmla="*/ 5972856 w 6018714"/>
                <a:gd name="connsiteY15" fmla="*/ 4657609 h 6858000"/>
                <a:gd name="connsiteX16" fmla="*/ 5951328 w 6018714"/>
                <a:gd name="connsiteY16" fmla="*/ 4757628 h 6858000"/>
                <a:gd name="connsiteX17" fmla="*/ 5893141 w 6018714"/>
                <a:gd name="connsiteY17" fmla="*/ 4953827 h 6858000"/>
                <a:gd name="connsiteX18" fmla="*/ 5817644 w 6018714"/>
                <a:gd name="connsiteY18" fmla="*/ 5141915 h 6858000"/>
                <a:gd name="connsiteX19" fmla="*/ 5728909 w 6018714"/>
                <a:gd name="connsiteY19" fmla="*/ 5322626 h 6858000"/>
                <a:gd name="connsiteX20" fmla="*/ 5532095 w 6018714"/>
                <a:gd name="connsiteY20" fmla="*/ 5663839 h 6858000"/>
                <a:gd name="connsiteX21" fmla="*/ 5330043 w 6018714"/>
                <a:gd name="connsiteY21" fmla="*/ 5988236 h 6858000"/>
                <a:gd name="connsiteX22" fmla="*/ 5232580 w 6018714"/>
                <a:gd name="connsiteY22" fmla="*/ 6146081 h 6858000"/>
                <a:gd name="connsiteX23" fmla="*/ 5183269 w 6018714"/>
                <a:gd name="connsiteY23" fmla="*/ 6227660 h 6858000"/>
                <a:gd name="connsiteX24" fmla="*/ 5131628 w 6018714"/>
                <a:gd name="connsiteY24" fmla="*/ 6311451 h 6858000"/>
                <a:gd name="connsiteX25" fmla="*/ 4910811 w 6018714"/>
                <a:gd name="connsiteY25" fmla="*/ 6641009 h 6858000"/>
                <a:gd name="connsiteX26" fmla="*/ 4788885 w 6018714"/>
                <a:gd name="connsiteY26" fmla="*/ 6800448 h 6858000"/>
                <a:gd name="connsiteX27" fmla="*/ 4739213 w 6018714"/>
                <a:gd name="connsiteY27" fmla="*/ 6858000 h 6858000"/>
                <a:gd name="connsiteX28" fmla="*/ 3950454 w 6018714"/>
                <a:gd name="connsiteY28" fmla="*/ 6858000 h 6858000"/>
                <a:gd name="connsiteX29" fmla="*/ 4012997 w 6018714"/>
                <a:gd name="connsiteY29" fmla="*/ 6806378 h 6858000"/>
                <a:gd name="connsiteX30" fmla="*/ 4268871 w 6018714"/>
                <a:gd name="connsiteY30" fmla="*/ 6566512 h 6858000"/>
                <a:gd name="connsiteX31" fmla="*/ 4750072 w 6018714"/>
                <a:gd name="connsiteY31" fmla="*/ 6033375 h 6858000"/>
                <a:gd name="connsiteX32" fmla="*/ 4806075 w 6018714"/>
                <a:gd name="connsiteY32" fmla="*/ 5961092 h 6858000"/>
                <a:gd name="connsiteX33" fmla="*/ 4863244 w 6018714"/>
                <a:gd name="connsiteY33" fmla="*/ 5885856 h 6858000"/>
                <a:gd name="connsiteX34" fmla="*/ 4982235 w 6018714"/>
                <a:gd name="connsiteY34" fmla="*/ 5732288 h 6858000"/>
                <a:gd name="connsiteX35" fmla="*/ 5221526 w 6018714"/>
                <a:gd name="connsiteY35" fmla="*/ 5438135 h 6858000"/>
                <a:gd name="connsiteX36" fmla="*/ 5442633 w 6018714"/>
                <a:gd name="connsiteY36" fmla="*/ 5146193 h 6858000"/>
                <a:gd name="connsiteX37" fmla="*/ 5538350 w 6018714"/>
                <a:gd name="connsiteY37" fmla="*/ 4995133 h 6858000"/>
                <a:gd name="connsiteX38" fmla="*/ 5621702 w 6018714"/>
                <a:gd name="connsiteY38" fmla="*/ 4839205 h 6858000"/>
                <a:gd name="connsiteX39" fmla="*/ 5741275 w 6018714"/>
                <a:gd name="connsiteY39" fmla="*/ 4507728 h 6858000"/>
                <a:gd name="connsiteX40" fmla="*/ 5781714 w 6018714"/>
                <a:gd name="connsiteY40" fmla="*/ 4153681 h 6858000"/>
                <a:gd name="connsiteX41" fmla="*/ 5685706 w 6018714"/>
                <a:gd name="connsiteY41" fmla="*/ 3428918 h 6858000"/>
                <a:gd name="connsiteX42" fmla="*/ 5422122 w 6018714"/>
                <a:gd name="connsiteY42" fmla="*/ 2750328 h 6858000"/>
                <a:gd name="connsiteX43" fmla="*/ 5033730 w 6018714"/>
                <a:gd name="connsiteY43" fmla="*/ 2136204 h 6858000"/>
                <a:gd name="connsiteX44" fmla="*/ 4542784 w 6018714"/>
                <a:gd name="connsiteY44" fmla="*/ 1601886 h 6858000"/>
                <a:gd name="connsiteX45" fmla="*/ 2668605 w 6018714"/>
                <a:gd name="connsiteY45" fmla="*/ 539746 h 6858000"/>
                <a:gd name="connsiteX46" fmla="*/ 1965570 w 6018714"/>
                <a:gd name="connsiteY46" fmla="*/ 389865 h 6858000"/>
                <a:gd name="connsiteX47" fmla="*/ 1249006 w 6018714"/>
                <a:gd name="connsiteY47" fmla="*/ 363461 h 6858000"/>
                <a:gd name="connsiteX48" fmla="*/ 542188 w 6018714"/>
                <a:gd name="connsiteY48" fmla="*/ 465544 h 6858000"/>
                <a:gd name="connsiteX49" fmla="*/ 37349 w 6018714"/>
                <a:gd name="connsiteY49" fmla="*/ 636266 h 6858000"/>
                <a:gd name="connsiteX50" fmla="*/ 0 w 6018714"/>
                <a:gd name="connsiteY50" fmla="*/ 653785 h 6858000"/>
                <a:gd name="connsiteX51" fmla="*/ 0 w 6018714"/>
                <a:gd name="connsiteY51" fmla="*/ 255198 h 6858000"/>
                <a:gd name="connsiteX52" fmla="*/ 167136 w 6018714"/>
                <a:gd name="connsiteY52" fmla="*/ 188295 h 6858000"/>
                <a:gd name="connsiteX53" fmla="*/ 451417 w 6018714"/>
                <a:gd name="connsiteY53" fmla="*/ 101466 h 6858000"/>
                <a:gd name="connsiteX54" fmla="*/ 836914 w 6018714"/>
                <a:gd name="connsiteY54" fmla="*/ 2139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18714" h="6858000">
                  <a:moveTo>
                    <a:pt x="0" y="6499477"/>
                  </a:moveTo>
                  <a:lnTo>
                    <a:pt x="248639" y="6701197"/>
                  </a:lnTo>
                  <a:cubicBezTo>
                    <a:pt x="296496" y="6739700"/>
                    <a:pt x="344500" y="6777613"/>
                    <a:pt x="392359" y="6814935"/>
                  </a:cubicBezTo>
                  <a:lnTo>
                    <a:pt x="448656" y="6858000"/>
                  </a:lnTo>
                  <a:lnTo>
                    <a:pt x="0" y="6858000"/>
                  </a:lnTo>
                  <a:close/>
                  <a:moveTo>
                    <a:pt x="998246" y="0"/>
                  </a:moveTo>
                  <a:lnTo>
                    <a:pt x="1984114" y="0"/>
                  </a:lnTo>
                  <a:lnTo>
                    <a:pt x="2011390" y="2333"/>
                  </a:lnTo>
                  <a:cubicBezTo>
                    <a:pt x="2791770" y="95667"/>
                    <a:pt x="3537428" y="382707"/>
                    <a:pt x="4182319" y="838030"/>
                  </a:cubicBezTo>
                  <a:cubicBezTo>
                    <a:pt x="4396386" y="988089"/>
                    <a:pt x="4598134" y="1155477"/>
                    <a:pt x="4785565" y="1338564"/>
                  </a:cubicBezTo>
                  <a:cubicBezTo>
                    <a:pt x="5159266" y="1705003"/>
                    <a:pt x="5477110" y="2135318"/>
                    <a:pt x="5695308" y="2616232"/>
                  </a:cubicBezTo>
                  <a:cubicBezTo>
                    <a:pt x="5803975" y="2856910"/>
                    <a:pt x="5885376" y="3109302"/>
                    <a:pt x="5937944" y="3368583"/>
                  </a:cubicBezTo>
                  <a:cubicBezTo>
                    <a:pt x="5990936" y="3626845"/>
                    <a:pt x="6017985" y="3889887"/>
                    <a:pt x="6018677" y="4153681"/>
                  </a:cubicBezTo>
                  <a:cubicBezTo>
                    <a:pt x="6019393" y="4288706"/>
                    <a:pt x="6009862" y="4423598"/>
                    <a:pt x="5990165" y="4557147"/>
                  </a:cubicBezTo>
                  <a:lnTo>
                    <a:pt x="5982312" y="4607451"/>
                  </a:lnTo>
                  <a:lnTo>
                    <a:pt x="5972856" y="4657609"/>
                  </a:lnTo>
                  <a:cubicBezTo>
                    <a:pt x="5966601" y="4691096"/>
                    <a:pt x="5959037" y="4724287"/>
                    <a:pt x="5951328" y="4757628"/>
                  </a:cubicBezTo>
                  <a:cubicBezTo>
                    <a:pt x="5934889" y="4823863"/>
                    <a:pt x="5915834" y="4890100"/>
                    <a:pt x="5893141" y="4953827"/>
                  </a:cubicBezTo>
                  <a:cubicBezTo>
                    <a:pt x="5870448" y="5017556"/>
                    <a:pt x="5845282" y="5080252"/>
                    <a:pt x="5817644" y="5141915"/>
                  </a:cubicBezTo>
                  <a:cubicBezTo>
                    <a:pt x="5790005" y="5203578"/>
                    <a:pt x="5760040" y="5263619"/>
                    <a:pt x="5728909" y="5322626"/>
                  </a:cubicBezTo>
                  <a:cubicBezTo>
                    <a:pt x="5666505" y="5440642"/>
                    <a:pt x="5599591" y="5553937"/>
                    <a:pt x="5532095" y="5663839"/>
                  </a:cubicBezTo>
                  <a:lnTo>
                    <a:pt x="5330043" y="5988236"/>
                  </a:lnTo>
                  <a:cubicBezTo>
                    <a:pt x="5297022" y="6041195"/>
                    <a:pt x="5264148" y="6093565"/>
                    <a:pt x="5232580" y="6146081"/>
                  </a:cubicBezTo>
                  <a:lnTo>
                    <a:pt x="5183269" y="6227660"/>
                  </a:lnTo>
                  <a:cubicBezTo>
                    <a:pt x="5166103" y="6255541"/>
                    <a:pt x="5149375" y="6283717"/>
                    <a:pt x="5131628" y="6311451"/>
                  </a:cubicBezTo>
                  <a:cubicBezTo>
                    <a:pt x="5062676" y="6423417"/>
                    <a:pt x="4988635" y="6533174"/>
                    <a:pt x="4910811" y="6641009"/>
                  </a:cubicBezTo>
                  <a:cubicBezTo>
                    <a:pt x="4871725" y="6695377"/>
                    <a:pt x="4831064" y="6748547"/>
                    <a:pt x="4788885" y="6800448"/>
                  </a:cubicBezTo>
                  <a:lnTo>
                    <a:pt x="4739213" y="6858000"/>
                  </a:lnTo>
                  <a:lnTo>
                    <a:pt x="3950454" y="6858000"/>
                  </a:lnTo>
                  <a:lnTo>
                    <a:pt x="4012997" y="6806378"/>
                  </a:lnTo>
                  <a:cubicBezTo>
                    <a:pt x="4100089" y="6729374"/>
                    <a:pt x="4185375" y="6649419"/>
                    <a:pt x="4268871" y="6566512"/>
                  </a:cubicBezTo>
                  <a:cubicBezTo>
                    <a:pt x="4439315" y="6398398"/>
                    <a:pt x="4599980" y="6220387"/>
                    <a:pt x="4750072" y="6033375"/>
                  </a:cubicBezTo>
                  <a:cubicBezTo>
                    <a:pt x="4769418" y="6009920"/>
                    <a:pt x="4787311" y="5985138"/>
                    <a:pt x="4806075" y="5961092"/>
                  </a:cubicBezTo>
                  <a:lnTo>
                    <a:pt x="4863244" y="5885856"/>
                  </a:lnTo>
                  <a:cubicBezTo>
                    <a:pt x="4902520" y="5833635"/>
                    <a:pt x="4942184" y="5782445"/>
                    <a:pt x="4982235" y="5732288"/>
                  </a:cubicBezTo>
                  <a:cubicBezTo>
                    <a:pt x="5061513" y="5631533"/>
                    <a:pt x="5143556" y="5534760"/>
                    <a:pt x="5221526" y="5438135"/>
                  </a:cubicBezTo>
                  <a:cubicBezTo>
                    <a:pt x="5299495" y="5341509"/>
                    <a:pt x="5374846" y="5245326"/>
                    <a:pt x="5442633" y="5146193"/>
                  </a:cubicBezTo>
                  <a:cubicBezTo>
                    <a:pt x="5476091" y="5096480"/>
                    <a:pt x="5508530" y="5046176"/>
                    <a:pt x="5538350" y="4995133"/>
                  </a:cubicBezTo>
                  <a:cubicBezTo>
                    <a:pt x="5568171" y="4944091"/>
                    <a:pt x="5596245" y="4892164"/>
                    <a:pt x="5621702" y="4839205"/>
                  </a:cubicBezTo>
                  <a:cubicBezTo>
                    <a:pt x="5673203" y="4733405"/>
                    <a:pt x="5713291" y="4622262"/>
                    <a:pt x="5741275" y="4507728"/>
                  </a:cubicBezTo>
                  <a:cubicBezTo>
                    <a:pt x="5767878" y="4391630"/>
                    <a:pt x="5781445" y="4272861"/>
                    <a:pt x="5781714" y="4153681"/>
                  </a:cubicBezTo>
                  <a:cubicBezTo>
                    <a:pt x="5781640" y="3908842"/>
                    <a:pt x="5749352" y="3665096"/>
                    <a:pt x="5685706" y="3428918"/>
                  </a:cubicBezTo>
                  <a:cubicBezTo>
                    <a:pt x="5621295" y="3194067"/>
                    <a:pt x="5532959" y="2966636"/>
                    <a:pt x="5422122" y="2750328"/>
                  </a:cubicBezTo>
                  <a:cubicBezTo>
                    <a:pt x="5312356" y="2533473"/>
                    <a:pt x="5182293" y="2327817"/>
                    <a:pt x="5033730" y="2136204"/>
                  </a:cubicBezTo>
                  <a:cubicBezTo>
                    <a:pt x="4885345" y="1944281"/>
                    <a:pt x="4721094" y="1765530"/>
                    <a:pt x="4542784" y="1601886"/>
                  </a:cubicBezTo>
                  <a:cubicBezTo>
                    <a:pt x="4001273" y="1114380"/>
                    <a:pt x="3361806" y="751985"/>
                    <a:pt x="2668605" y="539746"/>
                  </a:cubicBezTo>
                  <a:cubicBezTo>
                    <a:pt x="2438667" y="470493"/>
                    <a:pt x="2203536" y="420366"/>
                    <a:pt x="1965570" y="389865"/>
                  </a:cubicBezTo>
                  <a:cubicBezTo>
                    <a:pt x="1727936" y="359890"/>
                    <a:pt x="1488166" y="351053"/>
                    <a:pt x="1249006" y="363461"/>
                  </a:cubicBezTo>
                  <a:cubicBezTo>
                    <a:pt x="1010718" y="374400"/>
                    <a:pt x="774017" y="408587"/>
                    <a:pt x="542188" y="465544"/>
                  </a:cubicBezTo>
                  <a:cubicBezTo>
                    <a:pt x="369418" y="508120"/>
                    <a:pt x="200552" y="565242"/>
                    <a:pt x="37349" y="636266"/>
                  </a:cubicBezTo>
                  <a:lnTo>
                    <a:pt x="0" y="653785"/>
                  </a:lnTo>
                  <a:lnTo>
                    <a:pt x="0" y="255198"/>
                  </a:lnTo>
                  <a:lnTo>
                    <a:pt x="167136" y="188295"/>
                  </a:lnTo>
                  <a:cubicBezTo>
                    <a:pt x="260597" y="155379"/>
                    <a:pt x="355437" y="126405"/>
                    <a:pt x="451417" y="101466"/>
                  </a:cubicBezTo>
                  <a:cubicBezTo>
                    <a:pt x="578649" y="68513"/>
                    <a:pt x="707299" y="41799"/>
                    <a:pt x="836914" y="2139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E9C0434-209D-4C7E-BE2D-26B74B698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8834"/>
              <a:ext cx="6015920" cy="6819166"/>
            </a:xfrm>
            <a:custGeom>
              <a:avLst/>
              <a:gdLst>
                <a:gd name="connsiteX0" fmla="*/ 0 w 6015920"/>
                <a:gd name="connsiteY0" fmla="*/ 6143989 h 6819166"/>
                <a:gd name="connsiteX1" fmla="*/ 134018 w 6015920"/>
                <a:gd name="connsiteY1" fmla="*/ 6248665 h 6819166"/>
                <a:gd name="connsiteX2" fmla="*/ 880799 w 6015920"/>
                <a:gd name="connsiteY2" fmla="*/ 6790482 h 6819166"/>
                <a:gd name="connsiteX3" fmla="*/ 929680 w 6015920"/>
                <a:gd name="connsiteY3" fmla="*/ 6819166 h 6819166"/>
                <a:gd name="connsiteX4" fmla="*/ 0 w 6015920"/>
                <a:gd name="connsiteY4" fmla="*/ 6819166 h 6819166"/>
                <a:gd name="connsiteX5" fmla="*/ 1408589 w 6015920"/>
                <a:gd name="connsiteY5" fmla="*/ 0 h 6819166"/>
                <a:gd name="connsiteX6" fmla="*/ 1409171 w 6015920"/>
                <a:gd name="connsiteY6" fmla="*/ 294 h 6819166"/>
                <a:gd name="connsiteX7" fmla="*/ 6015920 w 6015920"/>
                <a:gd name="connsiteY7" fmla="*/ 4129828 h 6819166"/>
                <a:gd name="connsiteX8" fmla="*/ 5101088 w 6015920"/>
                <a:gd name="connsiteY8" fmla="*/ 6096419 h 6819166"/>
                <a:gd name="connsiteX9" fmla="*/ 4546786 w 6015920"/>
                <a:gd name="connsiteY9" fmla="*/ 6797679 h 6819166"/>
                <a:gd name="connsiteX10" fmla="*/ 4525032 w 6015920"/>
                <a:gd name="connsiteY10" fmla="*/ 6819166 h 6819166"/>
                <a:gd name="connsiteX11" fmla="*/ 3362009 w 6015920"/>
                <a:gd name="connsiteY11" fmla="*/ 6819166 h 6819166"/>
                <a:gd name="connsiteX12" fmla="*/ 3559506 w 6015920"/>
                <a:gd name="connsiteY12" fmla="*/ 6694254 h 6819166"/>
                <a:gd name="connsiteX13" fmla="*/ 4499295 w 6015920"/>
                <a:gd name="connsiteY13" fmla="*/ 5685109 h 6819166"/>
                <a:gd name="connsiteX14" fmla="*/ 4763752 w 6015920"/>
                <a:gd name="connsiteY14" fmla="*/ 5310428 h 6819166"/>
                <a:gd name="connsiteX15" fmla="*/ 5288592 w 6015920"/>
                <a:gd name="connsiteY15" fmla="*/ 4129828 h 6819166"/>
                <a:gd name="connsiteX16" fmla="*/ 4971477 w 6015920"/>
                <a:gd name="connsiteY16" fmla="*/ 2858526 h 6819166"/>
                <a:gd name="connsiteX17" fmla="*/ 4096938 w 6015920"/>
                <a:gd name="connsiteY17" fmla="*/ 1766138 h 6819166"/>
                <a:gd name="connsiteX18" fmla="*/ 2832696 w 6015920"/>
                <a:gd name="connsiteY18" fmla="*/ 1008719 h 6819166"/>
                <a:gd name="connsiteX19" fmla="*/ 1409171 w 6015920"/>
                <a:gd name="connsiteY19" fmla="*/ 732948 h 6819166"/>
                <a:gd name="connsiteX20" fmla="*/ 189877 w 6015920"/>
                <a:gd name="connsiteY20" fmla="*/ 989377 h 6819166"/>
                <a:gd name="connsiteX21" fmla="*/ 0 w 6015920"/>
                <a:gd name="connsiteY21" fmla="*/ 1091881 h 6819166"/>
                <a:gd name="connsiteX22" fmla="*/ 0 w 6015920"/>
                <a:gd name="connsiteY22" fmla="*/ 273645 h 6819166"/>
                <a:gd name="connsiteX23" fmla="*/ 53152 w 6015920"/>
                <a:gd name="connsiteY23" fmla="*/ 250589 h 6819166"/>
                <a:gd name="connsiteX24" fmla="*/ 1408589 w 6015920"/>
                <a:gd name="connsiteY24" fmla="*/ 0 h 68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15920" h="6819166">
                  <a:moveTo>
                    <a:pt x="0" y="6143989"/>
                  </a:moveTo>
                  <a:lnTo>
                    <a:pt x="134018" y="6248665"/>
                  </a:lnTo>
                  <a:cubicBezTo>
                    <a:pt x="404095" y="6461250"/>
                    <a:pt x="645672" y="6645215"/>
                    <a:pt x="880799" y="6790482"/>
                  </a:cubicBezTo>
                  <a:lnTo>
                    <a:pt x="929680" y="6819166"/>
                  </a:lnTo>
                  <a:lnTo>
                    <a:pt x="0" y="6819166"/>
                  </a:lnTo>
                  <a:close/>
                  <a:moveTo>
                    <a:pt x="1408589" y="0"/>
                  </a:moveTo>
                  <a:lnTo>
                    <a:pt x="1409171" y="294"/>
                  </a:lnTo>
                  <a:cubicBezTo>
                    <a:pt x="3696325" y="294"/>
                    <a:pt x="6015920" y="1849221"/>
                    <a:pt x="6015920" y="4129828"/>
                  </a:cubicBezTo>
                  <a:cubicBezTo>
                    <a:pt x="6015920" y="4985129"/>
                    <a:pt x="5545048" y="5437324"/>
                    <a:pt x="5101088" y="6096419"/>
                  </a:cubicBezTo>
                  <a:cubicBezTo>
                    <a:pt x="4927721" y="6353993"/>
                    <a:pt x="4744312" y="6588925"/>
                    <a:pt x="4546786" y="6797679"/>
                  </a:cubicBezTo>
                  <a:lnTo>
                    <a:pt x="4525032" y="6819166"/>
                  </a:lnTo>
                  <a:lnTo>
                    <a:pt x="3362009" y="6819166"/>
                  </a:lnTo>
                  <a:lnTo>
                    <a:pt x="3559506" y="6694254"/>
                  </a:lnTo>
                  <a:cubicBezTo>
                    <a:pt x="3895644" y="6458563"/>
                    <a:pt x="4202210" y="6126161"/>
                    <a:pt x="4499295" y="5685109"/>
                  </a:cubicBezTo>
                  <a:cubicBezTo>
                    <a:pt x="4589775" y="5550592"/>
                    <a:pt x="4678218" y="5428532"/>
                    <a:pt x="4763752" y="5310428"/>
                  </a:cubicBezTo>
                  <a:cubicBezTo>
                    <a:pt x="5118251" y="4820868"/>
                    <a:pt x="5288592" y="4566198"/>
                    <a:pt x="5288592" y="4129828"/>
                  </a:cubicBezTo>
                  <a:cubicBezTo>
                    <a:pt x="5288592" y="3696828"/>
                    <a:pt x="5181966" y="3269106"/>
                    <a:pt x="4971477" y="2858526"/>
                  </a:cubicBezTo>
                  <a:cubicBezTo>
                    <a:pt x="4765643" y="2456885"/>
                    <a:pt x="4471366" y="2089240"/>
                    <a:pt x="4096938" y="1766138"/>
                  </a:cubicBezTo>
                  <a:cubicBezTo>
                    <a:pt x="3720910" y="1443697"/>
                    <a:pt x="3293474" y="1187604"/>
                    <a:pt x="2832696" y="1008719"/>
                  </a:cubicBezTo>
                  <a:cubicBezTo>
                    <a:pt x="2360806" y="825703"/>
                    <a:pt x="1881933" y="732948"/>
                    <a:pt x="1409171" y="732948"/>
                  </a:cubicBezTo>
                  <a:cubicBezTo>
                    <a:pt x="963609" y="732948"/>
                    <a:pt x="553251" y="819255"/>
                    <a:pt x="189877" y="989377"/>
                  </a:cubicBezTo>
                  <a:lnTo>
                    <a:pt x="0" y="1091881"/>
                  </a:lnTo>
                  <a:lnTo>
                    <a:pt x="0" y="273645"/>
                  </a:lnTo>
                  <a:lnTo>
                    <a:pt x="53152" y="250589"/>
                  </a:lnTo>
                  <a:cubicBezTo>
                    <a:pt x="457881" y="88474"/>
                    <a:pt x="911201" y="0"/>
                    <a:pt x="1408589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29CD07-3C0C-426E-8C5F-2382575AC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9880"/>
              <a:ext cx="5997097" cy="6768121"/>
            </a:xfrm>
            <a:custGeom>
              <a:avLst/>
              <a:gdLst>
                <a:gd name="connsiteX0" fmla="*/ 0 w 5997097"/>
                <a:gd name="connsiteY0" fmla="*/ 5929955 h 6768121"/>
                <a:gd name="connsiteX1" fmla="*/ 204947 w 5997097"/>
                <a:gd name="connsiteY1" fmla="*/ 6088753 h 6768121"/>
                <a:gd name="connsiteX2" fmla="*/ 1135927 w 5997097"/>
                <a:gd name="connsiteY2" fmla="*/ 6730112 h 6768121"/>
                <a:gd name="connsiteX3" fmla="*/ 1219620 w 5997097"/>
                <a:gd name="connsiteY3" fmla="*/ 6768121 h 6768121"/>
                <a:gd name="connsiteX4" fmla="*/ 0 w 5997097"/>
                <a:gd name="connsiteY4" fmla="*/ 6768121 h 6768121"/>
                <a:gd name="connsiteX5" fmla="*/ 1389767 w 5997097"/>
                <a:gd name="connsiteY5" fmla="*/ 0 h 6768121"/>
                <a:gd name="connsiteX6" fmla="*/ 1390348 w 5997097"/>
                <a:gd name="connsiteY6" fmla="*/ 292 h 6768121"/>
                <a:gd name="connsiteX7" fmla="*/ 5997097 w 5997097"/>
                <a:gd name="connsiteY7" fmla="*/ 4099802 h 6768121"/>
                <a:gd name="connsiteX8" fmla="*/ 5082265 w 5997097"/>
                <a:gd name="connsiteY8" fmla="*/ 6052096 h 6768121"/>
                <a:gd name="connsiteX9" fmla="*/ 4527964 w 5997097"/>
                <a:gd name="connsiteY9" fmla="*/ 6748257 h 6768121"/>
                <a:gd name="connsiteX10" fmla="*/ 4507706 w 5997097"/>
                <a:gd name="connsiteY10" fmla="*/ 6768121 h 6768121"/>
                <a:gd name="connsiteX11" fmla="*/ 3011909 w 5997097"/>
                <a:gd name="connsiteY11" fmla="*/ 6768121 h 6768121"/>
                <a:gd name="connsiteX12" fmla="*/ 3041514 w 5997097"/>
                <a:gd name="connsiteY12" fmla="*/ 6756841 h 6768121"/>
                <a:gd name="connsiteX13" fmla="*/ 3339587 w 5997097"/>
                <a:gd name="connsiteY13" fmla="*/ 6603120 h 6768121"/>
                <a:gd name="connsiteX14" fmla="*/ 4359591 w 5997097"/>
                <a:gd name="connsiteY14" fmla="*/ 5561878 h 6768121"/>
                <a:gd name="connsiteX15" fmla="*/ 4626956 w 5997097"/>
                <a:gd name="connsiteY15" fmla="*/ 5185850 h 6768121"/>
                <a:gd name="connsiteX16" fmla="*/ 5124303 w 5997097"/>
                <a:gd name="connsiteY16" fmla="*/ 4099802 h 6768121"/>
                <a:gd name="connsiteX17" fmla="*/ 4823481 w 5997097"/>
                <a:gd name="connsiteY17" fmla="*/ 2904512 h 6768121"/>
                <a:gd name="connsiteX18" fmla="*/ 3983561 w 5997097"/>
                <a:gd name="connsiteY18" fmla="*/ 1863706 h 6768121"/>
                <a:gd name="connsiteX19" fmla="*/ 2761651 w 5997097"/>
                <a:gd name="connsiteY19" fmla="*/ 1136378 h 6768121"/>
                <a:gd name="connsiteX20" fmla="*/ 1390348 w 5997097"/>
                <a:gd name="connsiteY20" fmla="*/ 873085 h 6768121"/>
                <a:gd name="connsiteX21" fmla="*/ 232295 w 5997097"/>
                <a:gd name="connsiteY21" fmla="*/ 1114121 h 6768121"/>
                <a:gd name="connsiteX22" fmla="*/ 0 w 5997097"/>
                <a:gd name="connsiteY22" fmla="*/ 1238681 h 6768121"/>
                <a:gd name="connsiteX23" fmla="*/ 0 w 5997097"/>
                <a:gd name="connsiteY23" fmla="*/ 263550 h 6768121"/>
                <a:gd name="connsiteX24" fmla="*/ 34329 w 5997097"/>
                <a:gd name="connsiteY24" fmla="*/ 248767 h 6768121"/>
                <a:gd name="connsiteX25" fmla="*/ 1389767 w 5997097"/>
                <a:gd name="connsiteY25" fmla="*/ 0 h 676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97097" h="6768121">
                  <a:moveTo>
                    <a:pt x="0" y="5929955"/>
                  </a:moveTo>
                  <a:lnTo>
                    <a:pt x="204947" y="6088753"/>
                  </a:lnTo>
                  <a:cubicBezTo>
                    <a:pt x="536028" y="6347537"/>
                    <a:pt x="834815" y="6574463"/>
                    <a:pt x="1135927" y="6730112"/>
                  </a:cubicBezTo>
                  <a:lnTo>
                    <a:pt x="1219620" y="6768121"/>
                  </a:lnTo>
                  <a:lnTo>
                    <a:pt x="0" y="6768121"/>
                  </a:lnTo>
                  <a:close/>
                  <a:moveTo>
                    <a:pt x="1389767" y="0"/>
                  </a:moveTo>
                  <a:lnTo>
                    <a:pt x="1390348" y="292"/>
                  </a:lnTo>
                  <a:cubicBezTo>
                    <a:pt x="3677502" y="292"/>
                    <a:pt x="5997097" y="1835776"/>
                    <a:pt x="5997097" y="4099802"/>
                  </a:cubicBezTo>
                  <a:cubicBezTo>
                    <a:pt x="5997097" y="4948885"/>
                    <a:pt x="5526225" y="5397792"/>
                    <a:pt x="5082265" y="6052096"/>
                  </a:cubicBezTo>
                  <a:cubicBezTo>
                    <a:pt x="4908898" y="6307797"/>
                    <a:pt x="4725489" y="6541021"/>
                    <a:pt x="4527964" y="6748257"/>
                  </a:cubicBezTo>
                  <a:lnTo>
                    <a:pt x="4507706" y="6768121"/>
                  </a:lnTo>
                  <a:lnTo>
                    <a:pt x="3011909" y="6768121"/>
                  </a:lnTo>
                  <a:lnTo>
                    <a:pt x="3041514" y="6756841"/>
                  </a:lnTo>
                  <a:cubicBezTo>
                    <a:pt x="3144608" y="6713092"/>
                    <a:pt x="3243834" y="6661888"/>
                    <a:pt x="3339587" y="6603120"/>
                  </a:cubicBezTo>
                  <a:cubicBezTo>
                    <a:pt x="3700923" y="6381722"/>
                    <a:pt x="4034475" y="6041040"/>
                    <a:pt x="4359591" y="5561878"/>
                  </a:cubicBezTo>
                  <a:cubicBezTo>
                    <a:pt x="4451526" y="5426449"/>
                    <a:pt x="4540696" y="5304113"/>
                    <a:pt x="4626956" y="5185850"/>
                  </a:cubicBezTo>
                  <a:cubicBezTo>
                    <a:pt x="4972001" y="4713668"/>
                    <a:pt x="5124303" y="4488342"/>
                    <a:pt x="5124303" y="4099802"/>
                  </a:cubicBezTo>
                  <a:cubicBezTo>
                    <a:pt x="5124303" y="3693373"/>
                    <a:pt x="5022478" y="3291306"/>
                    <a:pt x="4823481" y="2904512"/>
                  </a:cubicBezTo>
                  <a:cubicBezTo>
                    <a:pt x="4628994" y="2527756"/>
                    <a:pt x="4338498" y="2167874"/>
                    <a:pt x="3983561" y="1863706"/>
                  </a:cubicBezTo>
                  <a:cubicBezTo>
                    <a:pt x="3620116" y="1554184"/>
                    <a:pt x="3207009" y="1308274"/>
                    <a:pt x="2761651" y="1136378"/>
                  </a:cubicBezTo>
                  <a:cubicBezTo>
                    <a:pt x="2312890" y="964438"/>
                    <a:pt x="1838235" y="873085"/>
                    <a:pt x="1390348" y="873085"/>
                  </a:cubicBezTo>
                  <a:cubicBezTo>
                    <a:pt x="966023" y="873085"/>
                    <a:pt x="576467" y="954255"/>
                    <a:pt x="232295" y="1114121"/>
                  </a:cubicBezTo>
                  <a:lnTo>
                    <a:pt x="0" y="1238681"/>
                  </a:lnTo>
                  <a:lnTo>
                    <a:pt x="0" y="263550"/>
                  </a:lnTo>
                  <a:lnTo>
                    <a:pt x="34329" y="248767"/>
                  </a:lnTo>
                  <a:cubicBezTo>
                    <a:pt x="439058" y="87831"/>
                    <a:pt x="892378" y="0"/>
                    <a:pt x="138976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BB937BE4-F949-4583-8DF7-F3EE5BA02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423049" cy="6857275"/>
            </a:xfrm>
            <a:custGeom>
              <a:avLst/>
              <a:gdLst>
                <a:gd name="connsiteX0" fmla="*/ 3207935 w 6423049"/>
                <a:gd name="connsiteY0" fmla="*/ 0 h 6857275"/>
                <a:gd name="connsiteX1" fmla="*/ 6423049 w 6423049"/>
                <a:gd name="connsiteY1" fmla="*/ 0 h 6857275"/>
                <a:gd name="connsiteX2" fmla="*/ 6423049 w 6423049"/>
                <a:gd name="connsiteY2" fmla="*/ 6857275 h 6857275"/>
                <a:gd name="connsiteX3" fmla="*/ 5115455 w 6423049"/>
                <a:gd name="connsiteY3" fmla="*/ 6857275 h 6857275"/>
                <a:gd name="connsiteX4" fmla="*/ 5327016 w 6423049"/>
                <a:gd name="connsiteY4" fmla="*/ 6576778 h 6857275"/>
                <a:gd name="connsiteX5" fmla="*/ 6096492 w 6423049"/>
                <a:gd name="connsiteY5" fmla="*/ 4101445 h 6857275"/>
                <a:gd name="connsiteX6" fmla="*/ 3253269 w 6423049"/>
                <a:gd name="connsiteY6" fmla="*/ 15400 h 6857275"/>
                <a:gd name="connsiteX7" fmla="*/ 0 w 6423049"/>
                <a:gd name="connsiteY7" fmla="*/ 0 h 6857275"/>
                <a:gd name="connsiteX8" fmla="*/ 318887 w 6423049"/>
                <a:gd name="connsiteY8" fmla="*/ 0 h 6857275"/>
                <a:gd name="connsiteX9" fmla="*/ 273553 w 6423049"/>
                <a:gd name="connsiteY9" fmla="*/ 15400 h 6857275"/>
                <a:gd name="connsiteX10" fmla="*/ 76780 w 6423049"/>
                <a:gd name="connsiteY10" fmla="*/ 93287 h 6857275"/>
                <a:gd name="connsiteX11" fmla="*/ 0 w 6423049"/>
                <a:gd name="connsiteY11" fmla="*/ 128134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3049" h="6857275">
                  <a:moveTo>
                    <a:pt x="3207935" y="0"/>
                  </a:moveTo>
                  <a:lnTo>
                    <a:pt x="6423049" y="0"/>
                  </a:lnTo>
                  <a:lnTo>
                    <a:pt x="6423049" y="6857275"/>
                  </a:lnTo>
                  <a:lnTo>
                    <a:pt x="5115455" y="6857275"/>
                  </a:lnTo>
                  <a:lnTo>
                    <a:pt x="5327016" y="6576778"/>
                  </a:lnTo>
                  <a:cubicBezTo>
                    <a:pt x="5812196" y="5874153"/>
                    <a:pt x="6096492" y="5021129"/>
                    <a:pt x="6096492" y="4101445"/>
                  </a:cubicBezTo>
                  <a:cubicBezTo>
                    <a:pt x="6096492" y="2224539"/>
                    <a:pt x="4912418" y="625268"/>
                    <a:pt x="3253269" y="15400"/>
                  </a:cubicBezTo>
                  <a:close/>
                  <a:moveTo>
                    <a:pt x="0" y="0"/>
                  </a:moveTo>
                  <a:lnTo>
                    <a:pt x="318887" y="0"/>
                  </a:lnTo>
                  <a:lnTo>
                    <a:pt x="273553" y="15400"/>
                  </a:lnTo>
                  <a:cubicBezTo>
                    <a:pt x="207186" y="39794"/>
                    <a:pt x="141580" y="65772"/>
                    <a:pt x="76780" y="93287"/>
                  </a:cubicBezTo>
                  <a:lnTo>
                    <a:pt x="0" y="12813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19" name="Freeform: Shape 18">
              <a:extLst>
                <a:ext uri="{FF2B5EF4-FFF2-40B4-BE49-F238E27FC236}">
                  <a16:creationId xmlns:a16="http://schemas.microsoft.com/office/drawing/2014/main" id="{B6EBAF51-610B-41B6-9517-1518958C7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158587" cy="6857275"/>
            </a:xfrm>
            <a:custGeom>
              <a:avLst/>
              <a:gdLst>
                <a:gd name="connsiteX0" fmla="*/ 233278 w 6158587"/>
                <a:gd name="connsiteY0" fmla="*/ 0 h 6857275"/>
                <a:gd name="connsiteX1" fmla="*/ 3441063 w 6158587"/>
                <a:gd name="connsiteY1" fmla="*/ 0 h 6857275"/>
                <a:gd name="connsiteX2" fmla="*/ 3535825 w 6158587"/>
                <a:gd name="connsiteY2" fmla="*/ 38136 h 6857275"/>
                <a:gd name="connsiteX3" fmla="*/ 6158587 w 6158587"/>
                <a:gd name="connsiteY3" fmla="*/ 4076179 h 6857275"/>
                <a:gd name="connsiteX4" fmla="*/ 5573039 w 6158587"/>
                <a:gd name="connsiteY4" fmla="*/ 6283960 h 6857275"/>
                <a:gd name="connsiteX5" fmla="*/ 5222761 w 6158587"/>
                <a:gd name="connsiteY5" fmla="*/ 6804016 h 6857275"/>
                <a:gd name="connsiteX6" fmla="*/ 5179011 w 6158587"/>
                <a:gd name="connsiteY6" fmla="*/ 6857275 h 6857275"/>
                <a:gd name="connsiteX7" fmla="*/ 4477061 w 6158587"/>
                <a:gd name="connsiteY7" fmla="*/ 6857275 h 6857275"/>
                <a:gd name="connsiteX8" fmla="*/ 4532922 w 6158587"/>
                <a:gd name="connsiteY8" fmla="*/ 6798071 h 6857275"/>
                <a:gd name="connsiteX9" fmla="*/ 4660563 w 6158587"/>
                <a:gd name="connsiteY9" fmla="*/ 6651672 h 6857275"/>
                <a:gd name="connsiteX10" fmla="*/ 4772511 w 6158587"/>
                <a:gd name="connsiteY10" fmla="*/ 6513379 h 6857275"/>
                <a:gd name="connsiteX11" fmla="*/ 4781959 w 6158587"/>
                <a:gd name="connsiteY11" fmla="*/ 6501404 h 6857275"/>
                <a:gd name="connsiteX12" fmla="*/ 4800713 w 6158587"/>
                <a:gd name="connsiteY12" fmla="*/ 6476578 h 6857275"/>
                <a:gd name="connsiteX13" fmla="*/ 4897916 w 6158587"/>
                <a:gd name="connsiteY13" fmla="*/ 6345878 h 6857275"/>
                <a:gd name="connsiteX14" fmla="*/ 4953461 w 6158587"/>
                <a:gd name="connsiteY14" fmla="*/ 6268773 h 6857275"/>
                <a:gd name="connsiteX15" fmla="*/ 5015304 w 6158587"/>
                <a:gd name="connsiteY15" fmla="*/ 6182904 h 6857275"/>
                <a:gd name="connsiteX16" fmla="*/ 5136557 w 6158587"/>
                <a:gd name="connsiteY16" fmla="*/ 6021245 h 6857275"/>
                <a:gd name="connsiteX17" fmla="*/ 5232471 w 6158587"/>
                <a:gd name="connsiteY17" fmla="*/ 5895802 h 6857275"/>
                <a:gd name="connsiteX18" fmla="*/ 5377488 w 6158587"/>
                <a:gd name="connsiteY18" fmla="*/ 5704644 h 6857275"/>
                <a:gd name="connsiteX19" fmla="*/ 5492012 w 6158587"/>
                <a:gd name="connsiteY19" fmla="*/ 5545320 h 6857275"/>
                <a:gd name="connsiteX20" fmla="*/ 5598378 w 6158587"/>
                <a:gd name="connsiteY20" fmla="*/ 5383077 h 6857275"/>
                <a:gd name="connsiteX21" fmla="*/ 5694293 w 6158587"/>
                <a:gd name="connsiteY21" fmla="*/ 5215869 h 6857275"/>
                <a:gd name="connsiteX22" fmla="*/ 5726646 w 6158587"/>
                <a:gd name="connsiteY22" fmla="*/ 5151759 h 6857275"/>
                <a:gd name="connsiteX23" fmla="*/ 5736953 w 6158587"/>
                <a:gd name="connsiteY23" fmla="*/ 5130730 h 6857275"/>
                <a:gd name="connsiteX24" fmla="*/ 5748406 w 6158587"/>
                <a:gd name="connsiteY24" fmla="*/ 5105613 h 6857275"/>
                <a:gd name="connsiteX25" fmla="*/ 5775318 w 6158587"/>
                <a:gd name="connsiteY25" fmla="*/ 5043695 h 6857275"/>
                <a:gd name="connsiteX26" fmla="*/ 5887267 w 6158587"/>
                <a:gd name="connsiteY26" fmla="*/ 4677444 h 6857275"/>
                <a:gd name="connsiteX27" fmla="*/ 5925776 w 6158587"/>
                <a:gd name="connsiteY27" fmla="*/ 4291476 h 6857275"/>
                <a:gd name="connsiteX28" fmla="*/ 5837592 w 6158587"/>
                <a:gd name="connsiteY28" fmla="*/ 3514285 h 6857275"/>
                <a:gd name="connsiteX29" fmla="*/ 5728651 w 6158587"/>
                <a:gd name="connsiteY29" fmla="*/ 3139270 h 6857275"/>
                <a:gd name="connsiteX30" fmla="*/ 5728651 w 6158587"/>
                <a:gd name="connsiteY30" fmla="*/ 3138540 h 6857275"/>
                <a:gd name="connsiteX31" fmla="*/ 5707749 w 6158587"/>
                <a:gd name="connsiteY31" fmla="*/ 3080127 h 6857275"/>
                <a:gd name="connsiteX32" fmla="*/ 5695151 w 6158587"/>
                <a:gd name="connsiteY32" fmla="*/ 3046393 h 6857275"/>
                <a:gd name="connsiteX33" fmla="*/ 5662512 w 6158587"/>
                <a:gd name="connsiteY33" fmla="*/ 2963300 h 6857275"/>
                <a:gd name="connsiteX34" fmla="*/ 5659648 w 6158587"/>
                <a:gd name="connsiteY34" fmla="*/ 2956436 h 6857275"/>
                <a:gd name="connsiteX35" fmla="*/ 5641039 w 6158587"/>
                <a:gd name="connsiteY35" fmla="*/ 2911751 h 6857275"/>
                <a:gd name="connsiteX36" fmla="*/ 5621283 w 6158587"/>
                <a:gd name="connsiteY36" fmla="*/ 2867941 h 6857275"/>
                <a:gd name="connsiteX37" fmla="*/ 5581056 w 6158587"/>
                <a:gd name="connsiteY37" fmla="*/ 2780320 h 6857275"/>
                <a:gd name="connsiteX38" fmla="*/ 5397674 w 6158587"/>
                <a:gd name="connsiteY38" fmla="*/ 2438163 h 6857275"/>
                <a:gd name="connsiteX39" fmla="*/ 5182080 w 6158587"/>
                <a:gd name="connsiteY39" fmla="*/ 2116889 h 6857275"/>
                <a:gd name="connsiteX40" fmla="*/ 4676024 w 6158587"/>
                <a:gd name="connsiteY40" fmla="*/ 1540786 h 6857275"/>
                <a:gd name="connsiteX41" fmla="*/ 4391860 w 6158587"/>
                <a:gd name="connsiteY41" fmla="*/ 1286395 h 6857275"/>
                <a:gd name="connsiteX42" fmla="*/ 4318851 w 6158587"/>
                <a:gd name="connsiteY42" fmla="*/ 1226959 h 6857275"/>
                <a:gd name="connsiteX43" fmla="*/ 4306254 w 6158587"/>
                <a:gd name="connsiteY43" fmla="*/ 1216883 h 6857275"/>
                <a:gd name="connsiteX44" fmla="*/ 4244123 w 6158587"/>
                <a:gd name="connsiteY44" fmla="*/ 1168254 h 6857275"/>
                <a:gd name="connsiteX45" fmla="*/ 4092378 w 6158587"/>
                <a:gd name="connsiteY45" fmla="*/ 1055078 h 6857275"/>
                <a:gd name="connsiteX46" fmla="*/ 3449179 w 6158587"/>
                <a:gd name="connsiteY46" fmla="*/ 660348 h 6857275"/>
                <a:gd name="connsiteX47" fmla="*/ 3110758 w 6158587"/>
                <a:gd name="connsiteY47" fmla="*/ 500442 h 6857275"/>
                <a:gd name="connsiteX48" fmla="*/ 2762316 w 6158587"/>
                <a:gd name="connsiteY48" fmla="*/ 368135 h 6857275"/>
                <a:gd name="connsiteX49" fmla="*/ 2404426 w 6158587"/>
                <a:gd name="connsiteY49" fmla="*/ 264452 h 6857275"/>
                <a:gd name="connsiteX50" fmla="*/ 2040668 w 6158587"/>
                <a:gd name="connsiteY50" fmla="*/ 191435 h 6857275"/>
                <a:gd name="connsiteX51" fmla="*/ 1461459 w 6158587"/>
                <a:gd name="connsiteY51" fmla="*/ 147625 h 6857275"/>
                <a:gd name="connsiteX52" fmla="*/ 1300837 w 6158587"/>
                <a:gd name="connsiteY52" fmla="*/ 150983 h 6857275"/>
                <a:gd name="connsiteX53" fmla="*/ 932928 w 6158587"/>
                <a:gd name="connsiteY53" fmla="*/ 183842 h 6857275"/>
                <a:gd name="connsiteX54" fmla="*/ 568022 w 6158587"/>
                <a:gd name="connsiteY54" fmla="*/ 256858 h 6857275"/>
                <a:gd name="connsiteX55" fmla="*/ 39597 w 6158587"/>
                <a:gd name="connsiteY55" fmla="*/ 447169 h 6857275"/>
                <a:gd name="connsiteX56" fmla="*/ 0 w 6158587"/>
                <a:gd name="connsiteY56" fmla="*/ 467328 h 6857275"/>
                <a:gd name="connsiteX57" fmla="*/ 0 w 6158587"/>
                <a:gd name="connsiteY57" fmla="*/ 112255 h 6857275"/>
                <a:gd name="connsiteX58" fmla="*/ 79310 w 6158587"/>
                <a:gd name="connsiteY58" fmla="*/ 70390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158587" h="6857275">
                  <a:moveTo>
                    <a:pt x="233278" y="0"/>
                  </a:moveTo>
                  <a:lnTo>
                    <a:pt x="3441063" y="0"/>
                  </a:lnTo>
                  <a:lnTo>
                    <a:pt x="3535825" y="38136"/>
                  </a:lnTo>
                  <a:cubicBezTo>
                    <a:pt x="5077434" y="703644"/>
                    <a:pt x="6158926" y="2261149"/>
                    <a:pt x="6158587" y="4076179"/>
                  </a:cubicBezTo>
                  <a:cubicBezTo>
                    <a:pt x="6158441" y="4852011"/>
                    <a:pt x="5956378" y="5613884"/>
                    <a:pt x="5573039" y="6283960"/>
                  </a:cubicBezTo>
                  <a:cubicBezTo>
                    <a:pt x="5468266" y="6466229"/>
                    <a:pt x="5351134" y="6639962"/>
                    <a:pt x="5222761" y="6804016"/>
                  </a:cubicBezTo>
                  <a:lnTo>
                    <a:pt x="5179011" y="6857275"/>
                  </a:lnTo>
                  <a:lnTo>
                    <a:pt x="4477061" y="6857275"/>
                  </a:lnTo>
                  <a:lnTo>
                    <a:pt x="4532922" y="6798071"/>
                  </a:lnTo>
                  <a:cubicBezTo>
                    <a:pt x="4575851" y="6750793"/>
                    <a:pt x="4618547" y="6701908"/>
                    <a:pt x="4660563" y="6651672"/>
                  </a:cubicBezTo>
                  <a:cubicBezTo>
                    <a:pt x="4698786" y="6606693"/>
                    <a:pt x="4736294" y="6559232"/>
                    <a:pt x="4772511" y="6513379"/>
                  </a:cubicBezTo>
                  <a:lnTo>
                    <a:pt x="4781959" y="6501404"/>
                  </a:lnTo>
                  <a:lnTo>
                    <a:pt x="4800713" y="6476578"/>
                  </a:lnTo>
                  <a:cubicBezTo>
                    <a:pt x="4833067" y="6434082"/>
                    <a:pt x="4866565" y="6389979"/>
                    <a:pt x="4897916" y="6345878"/>
                  </a:cubicBezTo>
                  <a:cubicBezTo>
                    <a:pt x="4916097" y="6321199"/>
                    <a:pt x="4934277" y="6295788"/>
                    <a:pt x="4953461" y="6268773"/>
                  </a:cubicBezTo>
                  <a:cubicBezTo>
                    <a:pt x="4972643" y="6241756"/>
                    <a:pt x="4994547" y="6211234"/>
                    <a:pt x="5015304" y="6182904"/>
                  </a:cubicBezTo>
                  <a:cubicBezTo>
                    <a:pt x="5059253" y="6123177"/>
                    <a:pt x="5103202" y="6065201"/>
                    <a:pt x="5136557" y="6021245"/>
                  </a:cubicBezTo>
                  <a:cubicBezTo>
                    <a:pt x="5169913" y="5977289"/>
                    <a:pt x="5200977" y="5936836"/>
                    <a:pt x="5232471" y="5895802"/>
                  </a:cubicBezTo>
                  <a:cubicBezTo>
                    <a:pt x="5280429" y="5833299"/>
                    <a:pt x="5330104" y="5768607"/>
                    <a:pt x="5377488" y="5704644"/>
                  </a:cubicBezTo>
                  <a:cubicBezTo>
                    <a:pt x="5414708" y="5654117"/>
                    <a:pt x="5454220" y="5600229"/>
                    <a:pt x="5492012" y="5545320"/>
                  </a:cubicBezTo>
                  <a:cubicBezTo>
                    <a:pt x="5532669" y="5485739"/>
                    <a:pt x="5566453" y="5435067"/>
                    <a:pt x="5598378" y="5383077"/>
                  </a:cubicBezTo>
                  <a:cubicBezTo>
                    <a:pt x="5639177" y="5317217"/>
                    <a:pt x="5668668" y="5266250"/>
                    <a:pt x="5694293" y="5215869"/>
                  </a:cubicBezTo>
                  <a:cubicBezTo>
                    <a:pt x="5705458" y="5195133"/>
                    <a:pt x="5715765" y="5174104"/>
                    <a:pt x="5726646" y="5151759"/>
                  </a:cubicBezTo>
                  <a:lnTo>
                    <a:pt x="5736953" y="5130730"/>
                  </a:lnTo>
                  <a:cubicBezTo>
                    <a:pt x="5740675" y="5122261"/>
                    <a:pt x="5744540" y="5113938"/>
                    <a:pt x="5748406" y="5105613"/>
                  </a:cubicBezTo>
                  <a:cubicBezTo>
                    <a:pt x="5757997" y="5084293"/>
                    <a:pt x="5767159" y="5064140"/>
                    <a:pt x="5775318" y="5043695"/>
                  </a:cubicBezTo>
                  <a:cubicBezTo>
                    <a:pt x="5824718" y="4925802"/>
                    <a:pt x="5862228" y="4803091"/>
                    <a:pt x="5887267" y="4677444"/>
                  </a:cubicBezTo>
                  <a:cubicBezTo>
                    <a:pt x="5911983" y="4550307"/>
                    <a:pt x="5924876" y="4421080"/>
                    <a:pt x="5925776" y="4291476"/>
                  </a:cubicBezTo>
                  <a:cubicBezTo>
                    <a:pt x="5925724" y="4029813"/>
                    <a:pt x="5896133" y="3769041"/>
                    <a:pt x="5837592" y="3514285"/>
                  </a:cubicBezTo>
                  <a:cubicBezTo>
                    <a:pt x="5808496" y="3387220"/>
                    <a:pt x="5772120" y="3261997"/>
                    <a:pt x="5728651" y="3139270"/>
                  </a:cubicBezTo>
                  <a:lnTo>
                    <a:pt x="5728651" y="3138540"/>
                  </a:lnTo>
                  <a:cubicBezTo>
                    <a:pt x="5722351" y="3119409"/>
                    <a:pt x="5715193" y="3100717"/>
                    <a:pt x="5707749" y="3080127"/>
                  </a:cubicBezTo>
                  <a:cubicBezTo>
                    <a:pt x="5703455" y="3068883"/>
                    <a:pt x="5699302" y="3057637"/>
                    <a:pt x="5695151" y="3046393"/>
                  </a:cubicBezTo>
                  <a:cubicBezTo>
                    <a:pt x="5685131" y="3018793"/>
                    <a:pt x="5674107" y="2991778"/>
                    <a:pt x="5662512" y="2963300"/>
                  </a:cubicBezTo>
                  <a:lnTo>
                    <a:pt x="5659648" y="2956436"/>
                  </a:lnTo>
                  <a:lnTo>
                    <a:pt x="5641039" y="2911751"/>
                  </a:lnTo>
                  <a:lnTo>
                    <a:pt x="5621283" y="2867941"/>
                  </a:lnTo>
                  <a:cubicBezTo>
                    <a:pt x="5609687" y="2841362"/>
                    <a:pt x="5595944" y="2810548"/>
                    <a:pt x="5581056" y="2780320"/>
                  </a:cubicBezTo>
                  <a:cubicBezTo>
                    <a:pt x="5530665" y="2672839"/>
                    <a:pt x="5470683" y="2561270"/>
                    <a:pt x="5397674" y="2438163"/>
                  </a:cubicBezTo>
                  <a:cubicBezTo>
                    <a:pt x="5332395" y="2330974"/>
                    <a:pt x="5259814" y="2222909"/>
                    <a:pt x="5182080" y="2116889"/>
                  </a:cubicBezTo>
                  <a:cubicBezTo>
                    <a:pt x="5029667" y="1910602"/>
                    <a:pt x="4860375" y="1717880"/>
                    <a:pt x="4676024" y="1540786"/>
                  </a:cubicBezTo>
                  <a:cubicBezTo>
                    <a:pt x="4590130" y="1458131"/>
                    <a:pt x="4497795" y="1374893"/>
                    <a:pt x="4391860" y="1286395"/>
                  </a:cubicBezTo>
                  <a:cubicBezTo>
                    <a:pt x="4370530" y="1268433"/>
                    <a:pt x="4345334" y="1247404"/>
                    <a:pt x="4318851" y="1226959"/>
                  </a:cubicBezTo>
                  <a:lnTo>
                    <a:pt x="4306254" y="1216883"/>
                  </a:lnTo>
                  <a:cubicBezTo>
                    <a:pt x="4285925" y="1200673"/>
                    <a:pt x="4264880" y="1183880"/>
                    <a:pt x="4244123" y="1168254"/>
                  </a:cubicBezTo>
                  <a:cubicBezTo>
                    <a:pt x="4189438" y="1125467"/>
                    <a:pt x="4134322" y="1085307"/>
                    <a:pt x="4092378" y="1055078"/>
                  </a:cubicBezTo>
                  <a:cubicBezTo>
                    <a:pt x="3887264" y="908357"/>
                    <a:pt x="3672344" y="776461"/>
                    <a:pt x="3449179" y="660348"/>
                  </a:cubicBezTo>
                  <a:cubicBezTo>
                    <a:pt x="3338519" y="602958"/>
                    <a:pt x="3224710" y="549071"/>
                    <a:pt x="3110758" y="500442"/>
                  </a:cubicBezTo>
                  <a:cubicBezTo>
                    <a:pt x="2996806" y="451812"/>
                    <a:pt x="2879991" y="407565"/>
                    <a:pt x="2762316" y="368135"/>
                  </a:cubicBezTo>
                  <a:cubicBezTo>
                    <a:pt x="2649508" y="330312"/>
                    <a:pt x="2529403" y="295119"/>
                    <a:pt x="2404426" y="264452"/>
                  </a:cubicBezTo>
                  <a:cubicBezTo>
                    <a:pt x="2288900" y="236121"/>
                    <a:pt x="2166502" y="211733"/>
                    <a:pt x="2040668" y="191435"/>
                  </a:cubicBezTo>
                  <a:cubicBezTo>
                    <a:pt x="1848910" y="162425"/>
                    <a:pt x="1655321" y="147782"/>
                    <a:pt x="1461459" y="147625"/>
                  </a:cubicBezTo>
                  <a:cubicBezTo>
                    <a:pt x="1408061" y="147625"/>
                    <a:pt x="1354092" y="148794"/>
                    <a:pt x="1300837" y="150983"/>
                  </a:cubicBezTo>
                  <a:cubicBezTo>
                    <a:pt x="1177739" y="155618"/>
                    <a:pt x="1054939" y="166584"/>
                    <a:pt x="932928" y="183842"/>
                  </a:cubicBezTo>
                  <a:cubicBezTo>
                    <a:pt x="810083" y="201379"/>
                    <a:pt x="688259" y="225753"/>
                    <a:pt x="568022" y="256858"/>
                  </a:cubicBezTo>
                  <a:cubicBezTo>
                    <a:pt x="386369" y="303536"/>
                    <a:pt x="209474" y="367270"/>
                    <a:pt x="39597" y="447169"/>
                  </a:cubicBezTo>
                  <a:lnTo>
                    <a:pt x="0" y="467328"/>
                  </a:lnTo>
                  <a:lnTo>
                    <a:pt x="0" y="112255"/>
                  </a:lnTo>
                  <a:lnTo>
                    <a:pt x="79310" y="7039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3B72323-F63B-9D5F-49E3-CE801F5CA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321" y="1382165"/>
            <a:ext cx="4869179" cy="3047946"/>
          </a:xfrm>
        </p:spPr>
        <p:txBody>
          <a:bodyPr anchor="b">
            <a:normAutofit/>
          </a:bodyPr>
          <a:lstStyle/>
          <a:p>
            <a:endParaRPr lang="tr-TR" sz="1800">
              <a:solidFill>
                <a:schemeClr val="tx2"/>
              </a:solidFill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89DF17A-BA6B-2DF6-4E9C-C8A04CB41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2446480-3781-DA34-E7CF-8257D3F9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6118D41E-8686-D2A2-FD75-16808584C641}"/>
              </a:ext>
            </a:extLst>
          </p:cNvPr>
          <p:cNvSpPr/>
          <p:nvPr/>
        </p:nvSpPr>
        <p:spPr>
          <a:xfrm>
            <a:off x="5224897" y="2335543"/>
            <a:ext cx="6412635" cy="23140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Bir oyunun nasıl göründüğünden ve oynayışın nasıl olduğundan sorumludur. 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Karakterlerin, sahne malzemelerinin ve nesnelerin görünüşüne karar verir. Sonra bu fikirleri ekibi ile paylaşır.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Bir oyun yapıldıktan sonra, son teslim tarihlerinin ve bütçelerin karşılandığından emin olurlar. 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Değişiklik yapılması gerekip gerekmediğine karar verir.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cs typeface="Calibri"/>
              </a:rPr>
              <a:t>Oyunun temasını ve özelliklerini belirler.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D06CA2A-1418-B0DD-C2F0-68AA90A1287C}"/>
              </a:ext>
            </a:extLst>
          </p:cNvPr>
          <p:cNvSpPr txBox="1"/>
          <p:nvPr/>
        </p:nvSpPr>
        <p:spPr>
          <a:xfrm>
            <a:off x="564805" y="5177184"/>
            <a:ext cx="3905418" cy="1246495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tr-TR" sz="1500" dirty="0">
                <a:solidFill>
                  <a:srgbClr val="FFFFFF"/>
                </a:solidFill>
                <a:ea typeface="+mn-lt"/>
                <a:cs typeface="+mn-lt"/>
              </a:rPr>
              <a:t>Oyun bilgisi</a:t>
            </a:r>
            <a:endParaRPr lang="tr-TR" dirty="0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tr-TR" sz="1500" dirty="0">
                <a:solidFill>
                  <a:srgbClr val="FFFFFF"/>
                </a:solidFill>
                <a:ea typeface="+mn-lt"/>
                <a:cs typeface="+mn-lt"/>
              </a:rPr>
              <a:t>Oyun motorları bilgisi</a:t>
            </a:r>
            <a:endParaRPr lang="tr-TR" dirty="0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tr-TR" sz="1500" dirty="0">
                <a:solidFill>
                  <a:srgbClr val="FFFFFF"/>
                </a:solidFill>
                <a:ea typeface="+mn-lt"/>
                <a:cs typeface="+mn-lt"/>
              </a:rPr>
              <a:t>İletişim</a:t>
            </a:r>
            <a:endParaRPr lang="tr-TR" dirty="0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tr-TR" sz="1500" dirty="0">
                <a:solidFill>
                  <a:srgbClr val="FFFFFF"/>
                </a:solidFill>
                <a:ea typeface="+mn-lt"/>
                <a:cs typeface="+mn-lt"/>
              </a:rPr>
              <a:t>Oyun pazarı bilgisi</a:t>
            </a:r>
            <a:endParaRPr lang="tr-TR" dirty="0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tr-TR" sz="1500" dirty="0">
                <a:solidFill>
                  <a:srgbClr val="FFFFFF"/>
                </a:solidFill>
                <a:ea typeface="+mn-lt"/>
                <a:cs typeface="+mn-lt"/>
              </a:rPr>
              <a:t>Proje yönetimi</a:t>
            </a:r>
            <a:endParaRPr lang="tr-TR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20" name="Grafik 19" descr="Yıldız düz dolguyla">
            <a:extLst>
              <a:ext uri="{FF2B5EF4-FFF2-40B4-BE49-F238E27FC236}">
                <a16:creationId xmlns:a16="http://schemas.microsoft.com/office/drawing/2014/main" id="{72D11224-5A13-5AF7-4FCB-9D7B71085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6756" y="5301440"/>
            <a:ext cx="914400" cy="914400"/>
          </a:xfrm>
          <a:prstGeom prst="rect">
            <a:avLst/>
          </a:prstGeom>
        </p:spPr>
      </p:pic>
      <p:sp>
        <p:nvSpPr>
          <p:cNvPr id="22" name="Metin kutusu 21">
            <a:extLst>
              <a:ext uri="{FF2B5EF4-FFF2-40B4-BE49-F238E27FC236}">
                <a16:creationId xmlns:a16="http://schemas.microsoft.com/office/drawing/2014/main" id="{43A038FD-0F08-D53B-A10A-E4653F62549A}"/>
              </a:ext>
            </a:extLst>
          </p:cNvPr>
          <p:cNvSpPr txBox="1"/>
          <p:nvPr/>
        </p:nvSpPr>
        <p:spPr>
          <a:xfrm>
            <a:off x="6832163" y="996903"/>
            <a:ext cx="2411103" cy="715089"/>
          </a:xfrm>
          <a:prstGeom prst="round2Diag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ea typeface="Calibri"/>
                <a:cs typeface="Calibri"/>
              </a:rPr>
              <a:t>Oyun Tasarım Lideri</a:t>
            </a:r>
            <a:endParaRPr lang="tr-TR"/>
          </a:p>
          <a:p>
            <a:r>
              <a:rPr lang="tr-TR" err="1"/>
              <a:t>Lead</a:t>
            </a:r>
            <a:r>
              <a:rPr lang="tr-TR"/>
              <a:t> Games Designer</a:t>
            </a:r>
          </a:p>
        </p:txBody>
      </p:sp>
    </p:spTree>
    <p:extLst>
      <p:ext uri="{BB962C8B-B14F-4D97-AF65-F5344CB8AC3E}">
        <p14:creationId xmlns:p14="http://schemas.microsoft.com/office/powerpoint/2010/main" val="391221601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07EC0B-6F18-4CC6-A161-42CC6FAB2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98D47B1-3EEF-1A61-3306-B21633D27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320" y="4586599"/>
            <a:ext cx="4869179" cy="1325563"/>
          </a:xfrm>
        </p:spPr>
        <p:txBody>
          <a:bodyPr anchor="t">
            <a:normAutofit/>
          </a:bodyPr>
          <a:lstStyle/>
          <a:p>
            <a:endParaRPr lang="tr-TR" sz="3600">
              <a:solidFill>
                <a:schemeClr val="tx2"/>
              </a:solidFill>
            </a:endParaRPr>
          </a:p>
        </p:txBody>
      </p:sp>
      <p:pic>
        <p:nvPicPr>
          <p:cNvPr id="7" name="Resim 6" descr="çizgi film, çocukların yaptığı resimler, kırpıntı çizim, sanat içeren bir resim&#10;&#10;Açıklama otomatik olarak oluşturuldu">
            <a:extLst>
              <a:ext uri="{FF2B5EF4-FFF2-40B4-BE49-F238E27FC236}">
                <a16:creationId xmlns:a16="http://schemas.microsoft.com/office/drawing/2014/main" id="{58D708B7-F4AC-C57E-A57D-033262FCB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53" r="1" b="2577"/>
          <a:stretch/>
        </p:blipFill>
        <p:spPr>
          <a:xfrm>
            <a:off x="-1" y="10"/>
            <a:ext cx="6324601" cy="68572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63D67-9B31-4F2B-B228-27FD3112D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423049" cy="6858001"/>
            <a:chOff x="0" y="0"/>
            <a:chExt cx="6423049" cy="685800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DF1CD8-441E-4077-9B3C-7E96D92E05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018714" cy="6858000"/>
            </a:xfrm>
            <a:custGeom>
              <a:avLst/>
              <a:gdLst>
                <a:gd name="connsiteX0" fmla="*/ 0 w 6018714"/>
                <a:gd name="connsiteY0" fmla="*/ 6499477 h 6858000"/>
                <a:gd name="connsiteX1" fmla="*/ 248639 w 6018714"/>
                <a:gd name="connsiteY1" fmla="*/ 6701197 h 6858000"/>
                <a:gd name="connsiteX2" fmla="*/ 392359 w 6018714"/>
                <a:gd name="connsiteY2" fmla="*/ 6814935 h 6858000"/>
                <a:gd name="connsiteX3" fmla="*/ 448656 w 6018714"/>
                <a:gd name="connsiteY3" fmla="*/ 6858000 h 6858000"/>
                <a:gd name="connsiteX4" fmla="*/ 0 w 6018714"/>
                <a:gd name="connsiteY4" fmla="*/ 6858000 h 6858000"/>
                <a:gd name="connsiteX5" fmla="*/ 998246 w 6018714"/>
                <a:gd name="connsiteY5" fmla="*/ 0 h 6858000"/>
                <a:gd name="connsiteX6" fmla="*/ 1984114 w 6018714"/>
                <a:gd name="connsiteY6" fmla="*/ 0 h 6858000"/>
                <a:gd name="connsiteX7" fmla="*/ 2011390 w 6018714"/>
                <a:gd name="connsiteY7" fmla="*/ 2333 h 6858000"/>
                <a:gd name="connsiteX8" fmla="*/ 4182319 w 6018714"/>
                <a:gd name="connsiteY8" fmla="*/ 838030 h 6858000"/>
                <a:gd name="connsiteX9" fmla="*/ 4785565 w 6018714"/>
                <a:gd name="connsiteY9" fmla="*/ 1338564 h 6858000"/>
                <a:gd name="connsiteX10" fmla="*/ 5695308 w 6018714"/>
                <a:gd name="connsiteY10" fmla="*/ 2616232 h 6858000"/>
                <a:gd name="connsiteX11" fmla="*/ 5937944 w 6018714"/>
                <a:gd name="connsiteY11" fmla="*/ 3368583 h 6858000"/>
                <a:gd name="connsiteX12" fmla="*/ 6018677 w 6018714"/>
                <a:gd name="connsiteY12" fmla="*/ 4153681 h 6858000"/>
                <a:gd name="connsiteX13" fmla="*/ 5990165 w 6018714"/>
                <a:gd name="connsiteY13" fmla="*/ 4557147 h 6858000"/>
                <a:gd name="connsiteX14" fmla="*/ 5982312 w 6018714"/>
                <a:gd name="connsiteY14" fmla="*/ 4607451 h 6858000"/>
                <a:gd name="connsiteX15" fmla="*/ 5972856 w 6018714"/>
                <a:gd name="connsiteY15" fmla="*/ 4657609 h 6858000"/>
                <a:gd name="connsiteX16" fmla="*/ 5951328 w 6018714"/>
                <a:gd name="connsiteY16" fmla="*/ 4757628 h 6858000"/>
                <a:gd name="connsiteX17" fmla="*/ 5893141 w 6018714"/>
                <a:gd name="connsiteY17" fmla="*/ 4953827 h 6858000"/>
                <a:gd name="connsiteX18" fmla="*/ 5817644 w 6018714"/>
                <a:gd name="connsiteY18" fmla="*/ 5141915 h 6858000"/>
                <a:gd name="connsiteX19" fmla="*/ 5728909 w 6018714"/>
                <a:gd name="connsiteY19" fmla="*/ 5322626 h 6858000"/>
                <a:gd name="connsiteX20" fmla="*/ 5532095 w 6018714"/>
                <a:gd name="connsiteY20" fmla="*/ 5663839 h 6858000"/>
                <a:gd name="connsiteX21" fmla="*/ 5330043 w 6018714"/>
                <a:gd name="connsiteY21" fmla="*/ 5988236 h 6858000"/>
                <a:gd name="connsiteX22" fmla="*/ 5232580 w 6018714"/>
                <a:gd name="connsiteY22" fmla="*/ 6146081 h 6858000"/>
                <a:gd name="connsiteX23" fmla="*/ 5183269 w 6018714"/>
                <a:gd name="connsiteY23" fmla="*/ 6227660 h 6858000"/>
                <a:gd name="connsiteX24" fmla="*/ 5131628 w 6018714"/>
                <a:gd name="connsiteY24" fmla="*/ 6311451 h 6858000"/>
                <a:gd name="connsiteX25" fmla="*/ 4910811 w 6018714"/>
                <a:gd name="connsiteY25" fmla="*/ 6641009 h 6858000"/>
                <a:gd name="connsiteX26" fmla="*/ 4788885 w 6018714"/>
                <a:gd name="connsiteY26" fmla="*/ 6800448 h 6858000"/>
                <a:gd name="connsiteX27" fmla="*/ 4739213 w 6018714"/>
                <a:gd name="connsiteY27" fmla="*/ 6858000 h 6858000"/>
                <a:gd name="connsiteX28" fmla="*/ 3950454 w 6018714"/>
                <a:gd name="connsiteY28" fmla="*/ 6858000 h 6858000"/>
                <a:gd name="connsiteX29" fmla="*/ 4012997 w 6018714"/>
                <a:gd name="connsiteY29" fmla="*/ 6806378 h 6858000"/>
                <a:gd name="connsiteX30" fmla="*/ 4268871 w 6018714"/>
                <a:gd name="connsiteY30" fmla="*/ 6566512 h 6858000"/>
                <a:gd name="connsiteX31" fmla="*/ 4750072 w 6018714"/>
                <a:gd name="connsiteY31" fmla="*/ 6033375 h 6858000"/>
                <a:gd name="connsiteX32" fmla="*/ 4806075 w 6018714"/>
                <a:gd name="connsiteY32" fmla="*/ 5961092 h 6858000"/>
                <a:gd name="connsiteX33" fmla="*/ 4863244 w 6018714"/>
                <a:gd name="connsiteY33" fmla="*/ 5885856 h 6858000"/>
                <a:gd name="connsiteX34" fmla="*/ 4982235 w 6018714"/>
                <a:gd name="connsiteY34" fmla="*/ 5732288 h 6858000"/>
                <a:gd name="connsiteX35" fmla="*/ 5221526 w 6018714"/>
                <a:gd name="connsiteY35" fmla="*/ 5438135 h 6858000"/>
                <a:gd name="connsiteX36" fmla="*/ 5442633 w 6018714"/>
                <a:gd name="connsiteY36" fmla="*/ 5146193 h 6858000"/>
                <a:gd name="connsiteX37" fmla="*/ 5538350 w 6018714"/>
                <a:gd name="connsiteY37" fmla="*/ 4995133 h 6858000"/>
                <a:gd name="connsiteX38" fmla="*/ 5621702 w 6018714"/>
                <a:gd name="connsiteY38" fmla="*/ 4839205 h 6858000"/>
                <a:gd name="connsiteX39" fmla="*/ 5741275 w 6018714"/>
                <a:gd name="connsiteY39" fmla="*/ 4507728 h 6858000"/>
                <a:gd name="connsiteX40" fmla="*/ 5781714 w 6018714"/>
                <a:gd name="connsiteY40" fmla="*/ 4153681 h 6858000"/>
                <a:gd name="connsiteX41" fmla="*/ 5685706 w 6018714"/>
                <a:gd name="connsiteY41" fmla="*/ 3428918 h 6858000"/>
                <a:gd name="connsiteX42" fmla="*/ 5422122 w 6018714"/>
                <a:gd name="connsiteY42" fmla="*/ 2750328 h 6858000"/>
                <a:gd name="connsiteX43" fmla="*/ 5033730 w 6018714"/>
                <a:gd name="connsiteY43" fmla="*/ 2136204 h 6858000"/>
                <a:gd name="connsiteX44" fmla="*/ 4542784 w 6018714"/>
                <a:gd name="connsiteY44" fmla="*/ 1601886 h 6858000"/>
                <a:gd name="connsiteX45" fmla="*/ 2668605 w 6018714"/>
                <a:gd name="connsiteY45" fmla="*/ 539746 h 6858000"/>
                <a:gd name="connsiteX46" fmla="*/ 1965570 w 6018714"/>
                <a:gd name="connsiteY46" fmla="*/ 389865 h 6858000"/>
                <a:gd name="connsiteX47" fmla="*/ 1249006 w 6018714"/>
                <a:gd name="connsiteY47" fmla="*/ 363461 h 6858000"/>
                <a:gd name="connsiteX48" fmla="*/ 542188 w 6018714"/>
                <a:gd name="connsiteY48" fmla="*/ 465544 h 6858000"/>
                <a:gd name="connsiteX49" fmla="*/ 37349 w 6018714"/>
                <a:gd name="connsiteY49" fmla="*/ 636266 h 6858000"/>
                <a:gd name="connsiteX50" fmla="*/ 0 w 6018714"/>
                <a:gd name="connsiteY50" fmla="*/ 653785 h 6858000"/>
                <a:gd name="connsiteX51" fmla="*/ 0 w 6018714"/>
                <a:gd name="connsiteY51" fmla="*/ 255198 h 6858000"/>
                <a:gd name="connsiteX52" fmla="*/ 167136 w 6018714"/>
                <a:gd name="connsiteY52" fmla="*/ 188295 h 6858000"/>
                <a:gd name="connsiteX53" fmla="*/ 451417 w 6018714"/>
                <a:gd name="connsiteY53" fmla="*/ 101466 h 6858000"/>
                <a:gd name="connsiteX54" fmla="*/ 836914 w 6018714"/>
                <a:gd name="connsiteY54" fmla="*/ 2139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18714" h="6858000">
                  <a:moveTo>
                    <a:pt x="0" y="6499477"/>
                  </a:moveTo>
                  <a:lnTo>
                    <a:pt x="248639" y="6701197"/>
                  </a:lnTo>
                  <a:cubicBezTo>
                    <a:pt x="296496" y="6739700"/>
                    <a:pt x="344500" y="6777613"/>
                    <a:pt x="392359" y="6814935"/>
                  </a:cubicBezTo>
                  <a:lnTo>
                    <a:pt x="448656" y="6858000"/>
                  </a:lnTo>
                  <a:lnTo>
                    <a:pt x="0" y="6858000"/>
                  </a:lnTo>
                  <a:close/>
                  <a:moveTo>
                    <a:pt x="998246" y="0"/>
                  </a:moveTo>
                  <a:lnTo>
                    <a:pt x="1984114" y="0"/>
                  </a:lnTo>
                  <a:lnTo>
                    <a:pt x="2011390" y="2333"/>
                  </a:lnTo>
                  <a:cubicBezTo>
                    <a:pt x="2791770" y="95667"/>
                    <a:pt x="3537428" y="382707"/>
                    <a:pt x="4182319" y="838030"/>
                  </a:cubicBezTo>
                  <a:cubicBezTo>
                    <a:pt x="4396386" y="988089"/>
                    <a:pt x="4598134" y="1155477"/>
                    <a:pt x="4785565" y="1338564"/>
                  </a:cubicBezTo>
                  <a:cubicBezTo>
                    <a:pt x="5159266" y="1705003"/>
                    <a:pt x="5477110" y="2135318"/>
                    <a:pt x="5695308" y="2616232"/>
                  </a:cubicBezTo>
                  <a:cubicBezTo>
                    <a:pt x="5803975" y="2856910"/>
                    <a:pt x="5885376" y="3109302"/>
                    <a:pt x="5937944" y="3368583"/>
                  </a:cubicBezTo>
                  <a:cubicBezTo>
                    <a:pt x="5990936" y="3626845"/>
                    <a:pt x="6017985" y="3889887"/>
                    <a:pt x="6018677" y="4153681"/>
                  </a:cubicBezTo>
                  <a:cubicBezTo>
                    <a:pt x="6019393" y="4288706"/>
                    <a:pt x="6009862" y="4423598"/>
                    <a:pt x="5990165" y="4557147"/>
                  </a:cubicBezTo>
                  <a:lnTo>
                    <a:pt x="5982312" y="4607451"/>
                  </a:lnTo>
                  <a:lnTo>
                    <a:pt x="5972856" y="4657609"/>
                  </a:lnTo>
                  <a:cubicBezTo>
                    <a:pt x="5966601" y="4691096"/>
                    <a:pt x="5959037" y="4724287"/>
                    <a:pt x="5951328" y="4757628"/>
                  </a:cubicBezTo>
                  <a:cubicBezTo>
                    <a:pt x="5934889" y="4823863"/>
                    <a:pt x="5915834" y="4890100"/>
                    <a:pt x="5893141" y="4953827"/>
                  </a:cubicBezTo>
                  <a:cubicBezTo>
                    <a:pt x="5870448" y="5017556"/>
                    <a:pt x="5845282" y="5080252"/>
                    <a:pt x="5817644" y="5141915"/>
                  </a:cubicBezTo>
                  <a:cubicBezTo>
                    <a:pt x="5790005" y="5203578"/>
                    <a:pt x="5760040" y="5263619"/>
                    <a:pt x="5728909" y="5322626"/>
                  </a:cubicBezTo>
                  <a:cubicBezTo>
                    <a:pt x="5666505" y="5440642"/>
                    <a:pt x="5599591" y="5553937"/>
                    <a:pt x="5532095" y="5663839"/>
                  </a:cubicBezTo>
                  <a:lnTo>
                    <a:pt x="5330043" y="5988236"/>
                  </a:lnTo>
                  <a:cubicBezTo>
                    <a:pt x="5297022" y="6041195"/>
                    <a:pt x="5264148" y="6093565"/>
                    <a:pt x="5232580" y="6146081"/>
                  </a:cubicBezTo>
                  <a:lnTo>
                    <a:pt x="5183269" y="6227660"/>
                  </a:lnTo>
                  <a:cubicBezTo>
                    <a:pt x="5166103" y="6255541"/>
                    <a:pt x="5149375" y="6283717"/>
                    <a:pt x="5131628" y="6311451"/>
                  </a:cubicBezTo>
                  <a:cubicBezTo>
                    <a:pt x="5062676" y="6423417"/>
                    <a:pt x="4988635" y="6533174"/>
                    <a:pt x="4910811" y="6641009"/>
                  </a:cubicBezTo>
                  <a:cubicBezTo>
                    <a:pt x="4871725" y="6695377"/>
                    <a:pt x="4831064" y="6748547"/>
                    <a:pt x="4788885" y="6800448"/>
                  </a:cubicBezTo>
                  <a:lnTo>
                    <a:pt x="4739213" y="6858000"/>
                  </a:lnTo>
                  <a:lnTo>
                    <a:pt x="3950454" y="6858000"/>
                  </a:lnTo>
                  <a:lnTo>
                    <a:pt x="4012997" y="6806378"/>
                  </a:lnTo>
                  <a:cubicBezTo>
                    <a:pt x="4100089" y="6729374"/>
                    <a:pt x="4185375" y="6649419"/>
                    <a:pt x="4268871" y="6566512"/>
                  </a:cubicBezTo>
                  <a:cubicBezTo>
                    <a:pt x="4439315" y="6398398"/>
                    <a:pt x="4599980" y="6220387"/>
                    <a:pt x="4750072" y="6033375"/>
                  </a:cubicBezTo>
                  <a:cubicBezTo>
                    <a:pt x="4769418" y="6009920"/>
                    <a:pt x="4787311" y="5985138"/>
                    <a:pt x="4806075" y="5961092"/>
                  </a:cubicBezTo>
                  <a:lnTo>
                    <a:pt x="4863244" y="5885856"/>
                  </a:lnTo>
                  <a:cubicBezTo>
                    <a:pt x="4902520" y="5833635"/>
                    <a:pt x="4942184" y="5782445"/>
                    <a:pt x="4982235" y="5732288"/>
                  </a:cubicBezTo>
                  <a:cubicBezTo>
                    <a:pt x="5061513" y="5631533"/>
                    <a:pt x="5143556" y="5534760"/>
                    <a:pt x="5221526" y="5438135"/>
                  </a:cubicBezTo>
                  <a:cubicBezTo>
                    <a:pt x="5299495" y="5341509"/>
                    <a:pt x="5374846" y="5245326"/>
                    <a:pt x="5442633" y="5146193"/>
                  </a:cubicBezTo>
                  <a:cubicBezTo>
                    <a:pt x="5476091" y="5096480"/>
                    <a:pt x="5508530" y="5046176"/>
                    <a:pt x="5538350" y="4995133"/>
                  </a:cubicBezTo>
                  <a:cubicBezTo>
                    <a:pt x="5568171" y="4944091"/>
                    <a:pt x="5596245" y="4892164"/>
                    <a:pt x="5621702" y="4839205"/>
                  </a:cubicBezTo>
                  <a:cubicBezTo>
                    <a:pt x="5673203" y="4733405"/>
                    <a:pt x="5713291" y="4622262"/>
                    <a:pt x="5741275" y="4507728"/>
                  </a:cubicBezTo>
                  <a:cubicBezTo>
                    <a:pt x="5767878" y="4391630"/>
                    <a:pt x="5781445" y="4272861"/>
                    <a:pt x="5781714" y="4153681"/>
                  </a:cubicBezTo>
                  <a:cubicBezTo>
                    <a:pt x="5781640" y="3908842"/>
                    <a:pt x="5749352" y="3665096"/>
                    <a:pt x="5685706" y="3428918"/>
                  </a:cubicBezTo>
                  <a:cubicBezTo>
                    <a:pt x="5621295" y="3194067"/>
                    <a:pt x="5532959" y="2966636"/>
                    <a:pt x="5422122" y="2750328"/>
                  </a:cubicBezTo>
                  <a:cubicBezTo>
                    <a:pt x="5312356" y="2533473"/>
                    <a:pt x="5182293" y="2327817"/>
                    <a:pt x="5033730" y="2136204"/>
                  </a:cubicBezTo>
                  <a:cubicBezTo>
                    <a:pt x="4885345" y="1944281"/>
                    <a:pt x="4721094" y="1765530"/>
                    <a:pt x="4542784" y="1601886"/>
                  </a:cubicBezTo>
                  <a:cubicBezTo>
                    <a:pt x="4001273" y="1114380"/>
                    <a:pt x="3361806" y="751985"/>
                    <a:pt x="2668605" y="539746"/>
                  </a:cubicBezTo>
                  <a:cubicBezTo>
                    <a:pt x="2438667" y="470493"/>
                    <a:pt x="2203536" y="420366"/>
                    <a:pt x="1965570" y="389865"/>
                  </a:cubicBezTo>
                  <a:cubicBezTo>
                    <a:pt x="1727936" y="359890"/>
                    <a:pt x="1488166" y="351053"/>
                    <a:pt x="1249006" y="363461"/>
                  </a:cubicBezTo>
                  <a:cubicBezTo>
                    <a:pt x="1010718" y="374400"/>
                    <a:pt x="774017" y="408587"/>
                    <a:pt x="542188" y="465544"/>
                  </a:cubicBezTo>
                  <a:cubicBezTo>
                    <a:pt x="369418" y="508120"/>
                    <a:pt x="200552" y="565242"/>
                    <a:pt x="37349" y="636266"/>
                  </a:cubicBezTo>
                  <a:lnTo>
                    <a:pt x="0" y="653785"/>
                  </a:lnTo>
                  <a:lnTo>
                    <a:pt x="0" y="255198"/>
                  </a:lnTo>
                  <a:lnTo>
                    <a:pt x="167136" y="188295"/>
                  </a:lnTo>
                  <a:cubicBezTo>
                    <a:pt x="260597" y="155379"/>
                    <a:pt x="355437" y="126405"/>
                    <a:pt x="451417" y="101466"/>
                  </a:cubicBezTo>
                  <a:cubicBezTo>
                    <a:pt x="578649" y="68513"/>
                    <a:pt x="707299" y="41799"/>
                    <a:pt x="836914" y="2139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E9C0434-209D-4C7E-BE2D-26B74B698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8834"/>
              <a:ext cx="6015920" cy="6819166"/>
            </a:xfrm>
            <a:custGeom>
              <a:avLst/>
              <a:gdLst>
                <a:gd name="connsiteX0" fmla="*/ 0 w 6015920"/>
                <a:gd name="connsiteY0" fmla="*/ 6143989 h 6819166"/>
                <a:gd name="connsiteX1" fmla="*/ 134018 w 6015920"/>
                <a:gd name="connsiteY1" fmla="*/ 6248665 h 6819166"/>
                <a:gd name="connsiteX2" fmla="*/ 880799 w 6015920"/>
                <a:gd name="connsiteY2" fmla="*/ 6790482 h 6819166"/>
                <a:gd name="connsiteX3" fmla="*/ 929680 w 6015920"/>
                <a:gd name="connsiteY3" fmla="*/ 6819166 h 6819166"/>
                <a:gd name="connsiteX4" fmla="*/ 0 w 6015920"/>
                <a:gd name="connsiteY4" fmla="*/ 6819166 h 6819166"/>
                <a:gd name="connsiteX5" fmla="*/ 1408589 w 6015920"/>
                <a:gd name="connsiteY5" fmla="*/ 0 h 6819166"/>
                <a:gd name="connsiteX6" fmla="*/ 1409171 w 6015920"/>
                <a:gd name="connsiteY6" fmla="*/ 294 h 6819166"/>
                <a:gd name="connsiteX7" fmla="*/ 6015920 w 6015920"/>
                <a:gd name="connsiteY7" fmla="*/ 4129828 h 6819166"/>
                <a:gd name="connsiteX8" fmla="*/ 5101088 w 6015920"/>
                <a:gd name="connsiteY8" fmla="*/ 6096419 h 6819166"/>
                <a:gd name="connsiteX9" fmla="*/ 4546786 w 6015920"/>
                <a:gd name="connsiteY9" fmla="*/ 6797679 h 6819166"/>
                <a:gd name="connsiteX10" fmla="*/ 4525032 w 6015920"/>
                <a:gd name="connsiteY10" fmla="*/ 6819166 h 6819166"/>
                <a:gd name="connsiteX11" fmla="*/ 3362009 w 6015920"/>
                <a:gd name="connsiteY11" fmla="*/ 6819166 h 6819166"/>
                <a:gd name="connsiteX12" fmla="*/ 3559506 w 6015920"/>
                <a:gd name="connsiteY12" fmla="*/ 6694254 h 6819166"/>
                <a:gd name="connsiteX13" fmla="*/ 4499295 w 6015920"/>
                <a:gd name="connsiteY13" fmla="*/ 5685109 h 6819166"/>
                <a:gd name="connsiteX14" fmla="*/ 4763752 w 6015920"/>
                <a:gd name="connsiteY14" fmla="*/ 5310428 h 6819166"/>
                <a:gd name="connsiteX15" fmla="*/ 5288592 w 6015920"/>
                <a:gd name="connsiteY15" fmla="*/ 4129828 h 6819166"/>
                <a:gd name="connsiteX16" fmla="*/ 4971477 w 6015920"/>
                <a:gd name="connsiteY16" fmla="*/ 2858526 h 6819166"/>
                <a:gd name="connsiteX17" fmla="*/ 4096938 w 6015920"/>
                <a:gd name="connsiteY17" fmla="*/ 1766138 h 6819166"/>
                <a:gd name="connsiteX18" fmla="*/ 2832696 w 6015920"/>
                <a:gd name="connsiteY18" fmla="*/ 1008719 h 6819166"/>
                <a:gd name="connsiteX19" fmla="*/ 1409171 w 6015920"/>
                <a:gd name="connsiteY19" fmla="*/ 732948 h 6819166"/>
                <a:gd name="connsiteX20" fmla="*/ 189877 w 6015920"/>
                <a:gd name="connsiteY20" fmla="*/ 989377 h 6819166"/>
                <a:gd name="connsiteX21" fmla="*/ 0 w 6015920"/>
                <a:gd name="connsiteY21" fmla="*/ 1091881 h 6819166"/>
                <a:gd name="connsiteX22" fmla="*/ 0 w 6015920"/>
                <a:gd name="connsiteY22" fmla="*/ 273645 h 6819166"/>
                <a:gd name="connsiteX23" fmla="*/ 53152 w 6015920"/>
                <a:gd name="connsiteY23" fmla="*/ 250589 h 6819166"/>
                <a:gd name="connsiteX24" fmla="*/ 1408589 w 6015920"/>
                <a:gd name="connsiteY24" fmla="*/ 0 h 68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15920" h="6819166">
                  <a:moveTo>
                    <a:pt x="0" y="6143989"/>
                  </a:moveTo>
                  <a:lnTo>
                    <a:pt x="134018" y="6248665"/>
                  </a:lnTo>
                  <a:cubicBezTo>
                    <a:pt x="404095" y="6461250"/>
                    <a:pt x="645672" y="6645215"/>
                    <a:pt x="880799" y="6790482"/>
                  </a:cubicBezTo>
                  <a:lnTo>
                    <a:pt x="929680" y="6819166"/>
                  </a:lnTo>
                  <a:lnTo>
                    <a:pt x="0" y="6819166"/>
                  </a:lnTo>
                  <a:close/>
                  <a:moveTo>
                    <a:pt x="1408589" y="0"/>
                  </a:moveTo>
                  <a:lnTo>
                    <a:pt x="1409171" y="294"/>
                  </a:lnTo>
                  <a:cubicBezTo>
                    <a:pt x="3696325" y="294"/>
                    <a:pt x="6015920" y="1849221"/>
                    <a:pt x="6015920" y="4129828"/>
                  </a:cubicBezTo>
                  <a:cubicBezTo>
                    <a:pt x="6015920" y="4985129"/>
                    <a:pt x="5545048" y="5437324"/>
                    <a:pt x="5101088" y="6096419"/>
                  </a:cubicBezTo>
                  <a:cubicBezTo>
                    <a:pt x="4927721" y="6353993"/>
                    <a:pt x="4744312" y="6588925"/>
                    <a:pt x="4546786" y="6797679"/>
                  </a:cubicBezTo>
                  <a:lnTo>
                    <a:pt x="4525032" y="6819166"/>
                  </a:lnTo>
                  <a:lnTo>
                    <a:pt x="3362009" y="6819166"/>
                  </a:lnTo>
                  <a:lnTo>
                    <a:pt x="3559506" y="6694254"/>
                  </a:lnTo>
                  <a:cubicBezTo>
                    <a:pt x="3895644" y="6458563"/>
                    <a:pt x="4202210" y="6126161"/>
                    <a:pt x="4499295" y="5685109"/>
                  </a:cubicBezTo>
                  <a:cubicBezTo>
                    <a:pt x="4589775" y="5550592"/>
                    <a:pt x="4678218" y="5428532"/>
                    <a:pt x="4763752" y="5310428"/>
                  </a:cubicBezTo>
                  <a:cubicBezTo>
                    <a:pt x="5118251" y="4820868"/>
                    <a:pt x="5288592" y="4566198"/>
                    <a:pt x="5288592" y="4129828"/>
                  </a:cubicBezTo>
                  <a:cubicBezTo>
                    <a:pt x="5288592" y="3696828"/>
                    <a:pt x="5181966" y="3269106"/>
                    <a:pt x="4971477" y="2858526"/>
                  </a:cubicBezTo>
                  <a:cubicBezTo>
                    <a:pt x="4765643" y="2456885"/>
                    <a:pt x="4471366" y="2089240"/>
                    <a:pt x="4096938" y="1766138"/>
                  </a:cubicBezTo>
                  <a:cubicBezTo>
                    <a:pt x="3720910" y="1443697"/>
                    <a:pt x="3293474" y="1187604"/>
                    <a:pt x="2832696" y="1008719"/>
                  </a:cubicBezTo>
                  <a:cubicBezTo>
                    <a:pt x="2360806" y="825703"/>
                    <a:pt x="1881933" y="732948"/>
                    <a:pt x="1409171" y="732948"/>
                  </a:cubicBezTo>
                  <a:cubicBezTo>
                    <a:pt x="963609" y="732948"/>
                    <a:pt x="553251" y="819255"/>
                    <a:pt x="189877" y="989377"/>
                  </a:cubicBezTo>
                  <a:lnTo>
                    <a:pt x="0" y="1091881"/>
                  </a:lnTo>
                  <a:lnTo>
                    <a:pt x="0" y="273645"/>
                  </a:lnTo>
                  <a:lnTo>
                    <a:pt x="53152" y="250589"/>
                  </a:lnTo>
                  <a:cubicBezTo>
                    <a:pt x="457881" y="88474"/>
                    <a:pt x="911201" y="0"/>
                    <a:pt x="1408589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29CD07-3C0C-426E-8C5F-2382575AC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9880"/>
              <a:ext cx="5997097" cy="6768121"/>
            </a:xfrm>
            <a:custGeom>
              <a:avLst/>
              <a:gdLst>
                <a:gd name="connsiteX0" fmla="*/ 0 w 5997097"/>
                <a:gd name="connsiteY0" fmla="*/ 5929955 h 6768121"/>
                <a:gd name="connsiteX1" fmla="*/ 204947 w 5997097"/>
                <a:gd name="connsiteY1" fmla="*/ 6088753 h 6768121"/>
                <a:gd name="connsiteX2" fmla="*/ 1135927 w 5997097"/>
                <a:gd name="connsiteY2" fmla="*/ 6730112 h 6768121"/>
                <a:gd name="connsiteX3" fmla="*/ 1219620 w 5997097"/>
                <a:gd name="connsiteY3" fmla="*/ 6768121 h 6768121"/>
                <a:gd name="connsiteX4" fmla="*/ 0 w 5997097"/>
                <a:gd name="connsiteY4" fmla="*/ 6768121 h 6768121"/>
                <a:gd name="connsiteX5" fmla="*/ 1389767 w 5997097"/>
                <a:gd name="connsiteY5" fmla="*/ 0 h 6768121"/>
                <a:gd name="connsiteX6" fmla="*/ 1390348 w 5997097"/>
                <a:gd name="connsiteY6" fmla="*/ 292 h 6768121"/>
                <a:gd name="connsiteX7" fmla="*/ 5997097 w 5997097"/>
                <a:gd name="connsiteY7" fmla="*/ 4099802 h 6768121"/>
                <a:gd name="connsiteX8" fmla="*/ 5082265 w 5997097"/>
                <a:gd name="connsiteY8" fmla="*/ 6052096 h 6768121"/>
                <a:gd name="connsiteX9" fmla="*/ 4527964 w 5997097"/>
                <a:gd name="connsiteY9" fmla="*/ 6748257 h 6768121"/>
                <a:gd name="connsiteX10" fmla="*/ 4507706 w 5997097"/>
                <a:gd name="connsiteY10" fmla="*/ 6768121 h 6768121"/>
                <a:gd name="connsiteX11" fmla="*/ 3011909 w 5997097"/>
                <a:gd name="connsiteY11" fmla="*/ 6768121 h 6768121"/>
                <a:gd name="connsiteX12" fmla="*/ 3041514 w 5997097"/>
                <a:gd name="connsiteY12" fmla="*/ 6756841 h 6768121"/>
                <a:gd name="connsiteX13" fmla="*/ 3339587 w 5997097"/>
                <a:gd name="connsiteY13" fmla="*/ 6603120 h 6768121"/>
                <a:gd name="connsiteX14" fmla="*/ 4359591 w 5997097"/>
                <a:gd name="connsiteY14" fmla="*/ 5561878 h 6768121"/>
                <a:gd name="connsiteX15" fmla="*/ 4626956 w 5997097"/>
                <a:gd name="connsiteY15" fmla="*/ 5185850 h 6768121"/>
                <a:gd name="connsiteX16" fmla="*/ 5124303 w 5997097"/>
                <a:gd name="connsiteY16" fmla="*/ 4099802 h 6768121"/>
                <a:gd name="connsiteX17" fmla="*/ 4823481 w 5997097"/>
                <a:gd name="connsiteY17" fmla="*/ 2904512 h 6768121"/>
                <a:gd name="connsiteX18" fmla="*/ 3983561 w 5997097"/>
                <a:gd name="connsiteY18" fmla="*/ 1863706 h 6768121"/>
                <a:gd name="connsiteX19" fmla="*/ 2761651 w 5997097"/>
                <a:gd name="connsiteY19" fmla="*/ 1136378 h 6768121"/>
                <a:gd name="connsiteX20" fmla="*/ 1390348 w 5997097"/>
                <a:gd name="connsiteY20" fmla="*/ 873085 h 6768121"/>
                <a:gd name="connsiteX21" fmla="*/ 232295 w 5997097"/>
                <a:gd name="connsiteY21" fmla="*/ 1114121 h 6768121"/>
                <a:gd name="connsiteX22" fmla="*/ 0 w 5997097"/>
                <a:gd name="connsiteY22" fmla="*/ 1238681 h 6768121"/>
                <a:gd name="connsiteX23" fmla="*/ 0 w 5997097"/>
                <a:gd name="connsiteY23" fmla="*/ 263550 h 6768121"/>
                <a:gd name="connsiteX24" fmla="*/ 34329 w 5997097"/>
                <a:gd name="connsiteY24" fmla="*/ 248767 h 6768121"/>
                <a:gd name="connsiteX25" fmla="*/ 1389767 w 5997097"/>
                <a:gd name="connsiteY25" fmla="*/ 0 h 676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97097" h="6768121">
                  <a:moveTo>
                    <a:pt x="0" y="5929955"/>
                  </a:moveTo>
                  <a:lnTo>
                    <a:pt x="204947" y="6088753"/>
                  </a:lnTo>
                  <a:cubicBezTo>
                    <a:pt x="536028" y="6347537"/>
                    <a:pt x="834815" y="6574463"/>
                    <a:pt x="1135927" y="6730112"/>
                  </a:cubicBezTo>
                  <a:lnTo>
                    <a:pt x="1219620" y="6768121"/>
                  </a:lnTo>
                  <a:lnTo>
                    <a:pt x="0" y="6768121"/>
                  </a:lnTo>
                  <a:close/>
                  <a:moveTo>
                    <a:pt x="1389767" y="0"/>
                  </a:moveTo>
                  <a:lnTo>
                    <a:pt x="1390348" y="292"/>
                  </a:lnTo>
                  <a:cubicBezTo>
                    <a:pt x="3677502" y="292"/>
                    <a:pt x="5997097" y="1835776"/>
                    <a:pt x="5997097" y="4099802"/>
                  </a:cubicBezTo>
                  <a:cubicBezTo>
                    <a:pt x="5997097" y="4948885"/>
                    <a:pt x="5526225" y="5397792"/>
                    <a:pt x="5082265" y="6052096"/>
                  </a:cubicBezTo>
                  <a:cubicBezTo>
                    <a:pt x="4908898" y="6307797"/>
                    <a:pt x="4725489" y="6541021"/>
                    <a:pt x="4527964" y="6748257"/>
                  </a:cubicBezTo>
                  <a:lnTo>
                    <a:pt x="4507706" y="6768121"/>
                  </a:lnTo>
                  <a:lnTo>
                    <a:pt x="3011909" y="6768121"/>
                  </a:lnTo>
                  <a:lnTo>
                    <a:pt x="3041514" y="6756841"/>
                  </a:lnTo>
                  <a:cubicBezTo>
                    <a:pt x="3144608" y="6713092"/>
                    <a:pt x="3243834" y="6661888"/>
                    <a:pt x="3339587" y="6603120"/>
                  </a:cubicBezTo>
                  <a:cubicBezTo>
                    <a:pt x="3700923" y="6381722"/>
                    <a:pt x="4034475" y="6041040"/>
                    <a:pt x="4359591" y="5561878"/>
                  </a:cubicBezTo>
                  <a:cubicBezTo>
                    <a:pt x="4451526" y="5426449"/>
                    <a:pt x="4540696" y="5304113"/>
                    <a:pt x="4626956" y="5185850"/>
                  </a:cubicBezTo>
                  <a:cubicBezTo>
                    <a:pt x="4972001" y="4713668"/>
                    <a:pt x="5124303" y="4488342"/>
                    <a:pt x="5124303" y="4099802"/>
                  </a:cubicBezTo>
                  <a:cubicBezTo>
                    <a:pt x="5124303" y="3693373"/>
                    <a:pt x="5022478" y="3291306"/>
                    <a:pt x="4823481" y="2904512"/>
                  </a:cubicBezTo>
                  <a:cubicBezTo>
                    <a:pt x="4628994" y="2527756"/>
                    <a:pt x="4338498" y="2167874"/>
                    <a:pt x="3983561" y="1863706"/>
                  </a:cubicBezTo>
                  <a:cubicBezTo>
                    <a:pt x="3620116" y="1554184"/>
                    <a:pt x="3207009" y="1308274"/>
                    <a:pt x="2761651" y="1136378"/>
                  </a:cubicBezTo>
                  <a:cubicBezTo>
                    <a:pt x="2312890" y="964438"/>
                    <a:pt x="1838235" y="873085"/>
                    <a:pt x="1390348" y="873085"/>
                  </a:cubicBezTo>
                  <a:cubicBezTo>
                    <a:pt x="966023" y="873085"/>
                    <a:pt x="576467" y="954255"/>
                    <a:pt x="232295" y="1114121"/>
                  </a:cubicBezTo>
                  <a:lnTo>
                    <a:pt x="0" y="1238681"/>
                  </a:lnTo>
                  <a:lnTo>
                    <a:pt x="0" y="263550"/>
                  </a:lnTo>
                  <a:lnTo>
                    <a:pt x="34329" y="248767"/>
                  </a:lnTo>
                  <a:cubicBezTo>
                    <a:pt x="439058" y="87831"/>
                    <a:pt x="892378" y="0"/>
                    <a:pt x="138976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BB937BE4-F949-4583-8DF7-F3EE5BA02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423049" cy="6857275"/>
            </a:xfrm>
            <a:custGeom>
              <a:avLst/>
              <a:gdLst>
                <a:gd name="connsiteX0" fmla="*/ 3207935 w 6423049"/>
                <a:gd name="connsiteY0" fmla="*/ 0 h 6857275"/>
                <a:gd name="connsiteX1" fmla="*/ 6423049 w 6423049"/>
                <a:gd name="connsiteY1" fmla="*/ 0 h 6857275"/>
                <a:gd name="connsiteX2" fmla="*/ 6423049 w 6423049"/>
                <a:gd name="connsiteY2" fmla="*/ 6857275 h 6857275"/>
                <a:gd name="connsiteX3" fmla="*/ 5115455 w 6423049"/>
                <a:gd name="connsiteY3" fmla="*/ 6857275 h 6857275"/>
                <a:gd name="connsiteX4" fmla="*/ 5327016 w 6423049"/>
                <a:gd name="connsiteY4" fmla="*/ 6576778 h 6857275"/>
                <a:gd name="connsiteX5" fmla="*/ 6096492 w 6423049"/>
                <a:gd name="connsiteY5" fmla="*/ 4101445 h 6857275"/>
                <a:gd name="connsiteX6" fmla="*/ 3253269 w 6423049"/>
                <a:gd name="connsiteY6" fmla="*/ 15400 h 6857275"/>
                <a:gd name="connsiteX7" fmla="*/ 0 w 6423049"/>
                <a:gd name="connsiteY7" fmla="*/ 0 h 6857275"/>
                <a:gd name="connsiteX8" fmla="*/ 318887 w 6423049"/>
                <a:gd name="connsiteY8" fmla="*/ 0 h 6857275"/>
                <a:gd name="connsiteX9" fmla="*/ 273553 w 6423049"/>
                <a:gd name="connsiteY9" fmla="*/ 15400 h 6857275"/>
                <a:gd name="connsiteX10" fmla="*/ 76780 w 6423049"/>
                <a:gd name="connsiteY10" fmla="*/ 93287 h 6857275"/>
                <a:gd name="connsiteX11" fmla="*/ 0 w 6423049"/>
                <a:gd name="connsiteY11" fmla="*/ 128134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3049" h="6857275">
                  <a:moveTo>
                    <a:pt x="3207935" y="0"/>
                  </a:moveTo>
                  <a:lnTo>
                    <a:pt x="6423049" y="0"/>
                  </a:lnTo>
                  <a:lnTo>
                    <a:pt x="6423049" y="6857275"/>
                  </a:lnTo>
                  <a:lnTo>
                    <a:pt x="5115455" y="6857275"/>
                  </a:lnTo>
                  <a:lnTo>
                    <a:pt x="5327016" y="6576778"/>
                  </a:lnTo>
                  <a:cubicBezTo>
                    <a:pt x="5812196" y="5874153"/>
                    <a:pt x="6096492" y="5021129"/>
                    <a:pt x="6096492" y="4101445"/>
                  </a:cubicBezTo>
                  <a:cubicBezTo>
                    <a:pt x="6096492" y="2224539"/>
                    <a:pt x="4912418" y="625268"/>
                    <a:pt x="3253269" y="15400"/>
                  </a:cubicBezTo>
                  <a:close/>
                  <a:moveTo>
                    <a:pt x="0" y="0"/>
                  </a:moveTo>
                  <a:lnTo>
                    <a:pt x="318887" y="0"/>
                  </a:lnTo>
                  <a:lnTo>
                    <a:pt x="273553" y="15400"/>
                  </a:lnTo>
                  <a:cubicBezTo>
                    <a:pt x="207186" y="39794"/>
                    <a:pt x="141580" y="65772"/>
                    <a:pt x="76780" y="93287"/>
                  </a:cubicBezTo>
                  <a:lnTo>
                    <a:pt x="0" y="12813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19" name="Freeform: Shape 18">
              <a:extLst>
                <a:ext uri="{FF2B5EF4-FFF2-40B4-BE49-F238E27FC236}">
                  <a16:creationId xmlns:a16="http://schemas.microsoft.com/office/drawing/2014/main" id="{B6EBAF51-610B-41B6-9517-1518958C7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158587" cy="6857275"/>
            </a:xfrm>
            <a:custGeom>
              <a:avLst/>
              <a:gdLst>
                <a:gd name="connsiteX0" fmla="*/ 233278 w 6158587"/>
                <a:gd name="connsiteY0" fmla="*/ 0 h 6857275"/>
                <a:gd name="connsiteX1" fmla="*/ 3441063 w 6158587"/>
                <a:gd name="connsiteY1" fmla="*/ 0 h 6857275"/>
                <a:gd name="connsiteX2" fmla="*/ 3535825 w 6158587"/>
                <a:gd name="connsiteY2" fmla="*/ 38136 h 6857275"/>
                <a:gd name="connsiteX3" fmla="*/ 6158587 w 6158587"/>
                <a:gd name="connsiteY3" fmla="*/ 4076179 h 6857275"/>
                <a:gd name="connsiteX4" fmla="*/ 5573039 w 6158587"/>
                <a:gd name="connsiteY4" fmla="*/ 6283960 h 6857275"/>
                <a:gd name="connsiteX5" fmla="*/ 5222761 w 6158587"/>
                <a:gd name="connsiteY5" fmla="*/ 6804016 h 6857275"/>
                <a:gd name="connsiteX6" fmla="*/ 5179011 w 6158587"/>
                <a:gd name="connsiteY6" fmla="*/ 6857275 h 6857275"/>
                <a:gd name="connsiteX7" fmla="*/ 4477061 w 6158587"/>
                <a:gd name="connsiteY7" fmla="*/ 6857275 h 6857275"/>
                <a:gd name="connsiteX8" fmla="*/ 4532922 w 6158587"/>
                <a:gd name="connsiteY8" fmla="*/ 6798071 h 6857275"/>
                <a:gd name="connsiteX9" fmla="*/ 4660563 w 6158587"/>
                <a:gd name="connsiteY9" fmla="*/ 6651672 h 6857275"/>
                <a:gd name="connsiteX10" fmla="*/ 4772511 w 6158587"/>
                <a:gd name="connsiteY10" fmla="*/ 6513379 h 6857275"/>
                <a:gd name="connsiteX11" fmla="*/ 4781959 w 6158587"/>
                <a:gd name="connsiteY11" fmla="*/ 6501404 h 6857275"/>
                <a:gd name="connsiteX12" fmla="*/ 4800713 w 6158587"/>
                <a:gd name="connsiteY12" fmla="*/ 6476578 h 6857275"/>
                <a:gd name="connsiteX13" fmla="*/ 4897916 w 6158587"/>
                <a:gd name="connsiteY13" fmla="*/ 6345878 h 6857275"/>
                <a:gd name="connsiteX14" fmla="*/ 4953461 w 6158587"/>
                <a:gd name="connsiteY14" fmla="*/ 6268773 h 6857275"/>
                <a:gd name="connsiteX15" fmla="*/ 5015304 w 6158587"/>
                <a:gd name="connsiteY15" fmla="*/ 6182904 h 6857275"/>
                <a:gd name="connsiteX16" fmla="*/ 5136557 w 6158587"/>
                <a:gd name="connsiteY16" fmla="*/ 6021245 h 6857275"/>
                <a:gd name="connsiteX17" fmla="*/ 5232471 w 6158587"/>
                <a:gd name="connsiteY17" fmla="*/ 5895802 h 6857275"/>
                <a:gd name="connsiteX18" fmla="*/ 5377488 w 6158587"/>
                <a:gd name="connsiteY18" fmla="*/ 5704644 h 6857275"/>
                <a:gd name="connsiteX19" fmla="*/ 5492012 w 6158587"/>
                <a:gd name="connsiteY19" fmla="*/ 5545320 h 6857275"/>
                <a:gd name="connsiteX20" fmla="*/ 5598378 w 6158587"/>
                <a:gd name="connsiteY20" fmla="*/ 5383077 h 6857275"/>
                <a:gd name="connsiteX21" fmla="*/ 5694293 w 6158587"/>
                <a:gd name="connsiteY21" fmla="*/ 5215869 h 6857275"/>
                <a:gd name="connsiteX22" fmla="*/ 5726646 w 6158587"/>
                <a:gd name="connsiteY22" fmla="*/ 5151759 h 6857275"/>
                <a:gd name="connsiteX23" fmla="*/ 5736953 w 6158587"/>
                <a:gd name="connsiteY23" fmla="*/ 5130730 h 6857275"/>
                <a:gd name="connsiteX24" fmla="*/ 5748406 w 6158587"/>
                <a:gd name="connsiteY24" fmla="*/ 5105613 h 6857275"/>
                <a:gd name="connsiteX25" fmla="*/ 5775318 w 6158587"/>
                <a:gd name="connsiteY25" fmla="*/ 5043695 h 6857275"/>
                <a:gd name="connsiteX26" fmla="*/ 5887267 w 6158587"/>
                <a:gd name="connsiteY26" fmla="*/ 4677444 h 6857275"/>
                <a:gd name="connsiteX27" fmla="*/ 5925776 w 6158587"/>
                <a:gd name="connsiteY27" fmla="*/ 4291476 h 6857275"/>
                <a:gd name="connsiteX28" fmla="*/ 5837592 w 6158587"/>
                <a:gd name="connsiteY28" fmla="*/ 3514285 h 6857275"/>
                <a:gd name="connsiteX29" fmla="*/ 5728651 w 6158587"/>
                <a:gd name="connsiteY29" fmla="*/ 3139270 h 6857275"/>
                <a:gd name="connsiteX30" fmla="*/ 5728651 w 6158587"/>
                <a:gd name="connsiteY30" fmla="*/ 3138540 h 6857275"/>
                <a:gd name="connsiteX31" fmla="*/ 5707749 w 6158587"/>
                <a:gd name="connsiteY31" fmla="*/ 3080127 h 6857275"/>
                <a:gd name="connsiteX32" fmla="*/ 5695151 w 6158587"/>
                <a:gd name="connsiteY32" fmla="*/ 3046393 h 6857275"/>
                <a:gd name="connsiteX33" fmla="*/ 5662512 w 6158587"/>
                <a:gd name="connsiteY33" fmla="*/ 2963300 h 6857275"/>
                <a:gd name="connsiteX34" fmla="*/ 5659648 w 6158587"/>
                <a:gd name="connsiteY34" fmla="*/ 2956436 h 6857275"/>
                <a:gd name="connsiteX35" fmla="*/ 5641039 w 6158587"/>
                <a:gd name="connsiteY35" fmla="*/ 2911751 h 6857275"/>
                <a:gd name="connsiteX36" fmla="*/ 5621283 w 6158587"/>
                <a:gd name="connsiteY36" fmla="*/ 2867941 h 6857275"/>
                <a:gd name="connsiteX37" fmla="*/ 5581056 w 6158587"/>
                <a:gd name="connsiteY37" fmla="*/ 2780320 h 6857275"/>
                <a:gd name="connsiteX38" fmla="*/ 5397674 w 6158587"/>
                <a:gd name="connsiteY38" fmla="*/ 2438163 h 6857275"/>
                <a:gd name="connsiteX39" fmla="*/ 5182080 w 6158587"/>
                <a:gd name="connsiteY39" fmla="*/ 2116889 h 6857275"/>
                <a:gd name="connsiteX40" fmla="*/ 4676024 w 6158587"/>
                <a:gd name="connsiteY40" fmla="*/ 1540786 h 6857275"/>
                <a:gd name="connsiteX41" fmla="*/ 4391860 w 6158587"/>
                <a:gd name="connsiteY41" fmla="*/ 1286395 h 6857275"/>
                <a:gd name="connsiteX42" fmla="*/ 4318851 w 6158587"/>
                <a:gd name="connsiteY42" fmla="*/ 1226959 h 6857275"/>
                <a:gd name="connsiteX43" fmla="*/ 4306254 w 6158587"/>
                <a:gd name="connsiteY43" fmla="*/ 1216883 h 6857275"/>
                <a:gd name="connsiteX44" fmla="*/ 4244123 w 6158587"/>
                <a:gd name="connsiteY44" fmla="*/ 1168254 h 6857275"/>
                <a:gd name="connsiteX45" fmla="*/ 4092378 w 6158587"/>
                <a:gd name="connsiteY45" fmla="*/ 1055078 h 6857275"/>
                <a:gd name="connsiteX46" fmla="*/ 3449179 w 6158587"/>
                <a:gd name="connsiteY46" fmla="*/ 660348 h 6857275"/>
                <a:gd name="connsiteX47" fmla="*/ 3110758 w 6158587"/>
                <a:gd name="connsiteY47" fmla="*/ 500442 h 6857275"/>
                <a:gd name="connsiteX48" fmla="*/ 2762316 w 6158587"/>
                <a:gd name="connsiteY48" fmla="*/ 368135 h 6857275"/>
                <a:gd name="connsiteX49" fmla="*/ 2404426 w 6158587"/>
                <a:gd name="connsiteY49" fmla="*/ 264452 h 6857275"/>
                <a:gd name="connsiteX50" fmla="*/ 2040668 w 6158587"/>
                <a:gd name="connsiteY50" fmla="*/ 191435 h 6857275"/>
                <a:gd name="connsiteX51" fmla="*/ 1461459 w 6158587"/>
                <a:gd name="connsiteY51" fmla="*/ 147625 h 6857275"/>
                <a:gd name="connsiteX52" fmla="*/ 1300837 w 6158587"/>
                <a:gd name="connsiteY52" fmla="*/ 150983 h 6857275"/>
                <a:gd name="connsiteX53" fmla="*/ 932928 w 6158587"/>
                <a:gd name="connsiteY53" fmla="*/ 183842 h 6857275"/>
                <a:gd name="connsiteX54" fmla="*/ 568022 w 6158587"/>
                <a:gd name="connsiteY54" fmla="*/ 256858 h 6857275"/>
                <a:gd name="connsiteX55" fmla="*/ 39597 w 6158587"/>
                <a:gd name="connsiteY55" fmla="*/ 447169 h 6857275"/>
                <a:gd name="connsiteX56" fmla="*/ 0 w 6158587"/>
                <a:gd name="connsiteY56" fmla="*/ 467328 h 6857275"/>
                <a:gd name="connsiteX57" fmla="*/ 0 w 6158587"/>
                <a:gd name="connsiteY57" fmla="*/ 112255 h 6857275"/>
                <a:gd name="connsiteX58" fmla="*/ 79310 w 6158587"/>
                <a:gd name="connsiteY58" fmla="*/ 70390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158587" h="6857275">
                  <a:moveTo>
                    <a:pt x="233278" y="0"/>
                  </a:moveTo>
                  <a:lnTo>
                    <a:pt x="3441063" y="0"/>
                  </a:lnTo>
                  <a:lnTo>
                    <a:pt x="3535825" y="38136"/>
                  </a:lnTo>
                  <a:cubicBezTo>
                    <a:pt x="5077434" y="703644"/>
                    <a:pt x="6158926" y="2261149"/>
                    <a:pt x="6158587" y="4076179"/>
                  </a:cubicBezTo>
                  <a:cubicBezTo>
                    <a:pt x="6158441" y="4852011"/>
                    <a:pt x="5956378" y="5613884"/>
                    <a:pt x="5573039" y="6283960"/>
                  </a:cubicBezTo>
                  <a:cubicBezTo>
                    <a:pt x="5468266" y="6466229"/>
                    <a:pt x="5351134" y="6639962"/>
                    <a:pt x="5222761" y="6804016"/>
                  </a:cubicBezTo>
                  <a:lnTo>
                    <a:pt x="5179011" y="6857275"/>
                  </a:lnTo>
                  <a:lnTo>
                    <a:pt x="4477061" y="6857275"/>
                  </a:lnTo>
                  <a:lnTo>
                    <a:pt x="4532922" y="6798071"/>
                  </a:lnTo>
                  <a:cubicBezTo>
                    <a:pt x="4575851" y="6750793"/>
                    <a:pt x="4618547" y="6701908"/>
                    <a:pt x="4660563" y="6651672"/>
                  </a:cubicBezTo>
                  <a:cubicBezTo>
                    <a:pt x="4698786" y="6606693"/>
                    <a:pt x="4736294" y="6559232"/>
                    <a:pt x="4772511" y="6513379"/>
                  </a:cubicBezTo>
                  <a:lnTo>
                    <a:pt x="4781959" y="6501404"/>
                  </a:lnTo>
                  <a:lnTo>
                    <a:pt x="4800713" y="6476578"/>
                  </a:lnTo>
                  <a:cubicBezTo>
                    <a:pt x="4833067" y="6434082"/>
                    <a:pt x="4866565" y="6389979"/>
                    <a:pt x="4897916" y="6345878"/>
                  </a:cubicBezTo>
                  <a:cubicBezTo>
                    <a:pt x="4916097" y="6321199"/>
                    <a:pt x="4934277" y="6295788"/>
                    <a:pt x="4953461" y="6268773"/>
                  </a:cubicBezTo>
                  <a:cubicBezTo>
                    <a:pt x="4972643" y="6241756"/>
                    <a:pt x="4994547" y="6211234"/>
                    <a:pt x="5015304" y="6182904"/>
                  </a:cubicBezTo>
                  <a:cubicBezTo>
                    <a:pt x="5059253" y="6123177"/>
                    <a:pt x="5103202" y="6065201"/>
                    <a:pt x="5136557" y="6021245"/>
                  </a:cubicBezTo>
                  <a:cubicBezTo>
                    <a:pt x="5169913" y="5977289"/>
                    <a:pt x="5200977" y="5936836"/>
                    <a:pt x="5232471" y="5895802"/>
                  </a:cubicBezTo>
                  <a:cubicBezTo>
                    <a:pt x="5280429" y="5833299"/>
                    <a:pt x="5330104" y="5768607"/>
                    <a:pt x="5377488" y="5704644"/>
                  </a:cubicBezTo>
                  <a:cubicBezTo>
                    <a:pt x="5414708" y="5654117"/>
                    <a:pt x="5454220" y="5600229"/>
                    <a:pt x="5492012" y="5545320"/>
                  </a:cubicBezTo>
                  <a:cubicBezTo>
                    <a:pt x="5532669" y="5485739"/>
                    <a:pt x="5566453" y="5435067"/>
                    <a:pt x="5598378" y="5383077"/>
                  </a:cubicBezTo>
                  <a:cubicBezTo>
                    <a:pt x="5639177" y="5317217"/>
                    <a:pt x="5668668" y="5266250"/>
                    <a:pt x="5694293" y="5215869"/>
                  </a:cubicBezTo>
                  <a:cubicBezTo>
                    <a:pt x="5705458" y="5195133"/>
                    <a:pt x="5715765" y="5174104"/>
                    <a:pt x="5726646" y="5151759"/>
                  </a:cubicBezTo>
                  <a:lnTo>
                    <a:pt x="5736953" y="5130730"/>
                  </a:lnTo>
                  <a:cubicBezTo>
                    <a:pt x="5740675" y="5122261"/>
                    <a:pt x="5744540" y="5113938"/>
                    <a:pt x="5748406" y="5105613"/>
                  </a:cubicBezTo>
                  <a:cubicBezTo>
                    <a:pt x="5757997" y="5084293"/>
                    <a:pt x="5767159" y="5064140"/>
                    <a:pt x="5775318" y="5043695"/>
                  </a:cubicBezTo>
                  <a:cubicBezTo>
                    <a:pt x="5824718" y="4925802"/>
                    <a:pt x="5862228" y="4803091"/>
                    <a:pt x="5887267" y="4677444"/>
                  </a:cubicBezTo>
                  <a:cubicBezTo>
                    <a:pt x="5911983" y="4550307"/>
                    <a:pt x="5924876" y="4421080"/>
                    <a:pt x="5925776" y="4291476"/>
                  </a:cubicBezTo>
                  <a:cubicBezTo>
                    <a:pt x="5925724" y="4029813"/>
                    <a:pt x="5896133" y="3769041"/>
                    <a:pt x="5837592" y="3514285"/>
                  </a:cubicBezTo>
                  <a:cubicBezTo>
                    <a:pt x="5808496" y="3387220"/>
                    <a:pt x="5772120" y="3261997"/>
                    <a:pt x="5728651" y="3139270"/>
                  </a:cubicBezTo>
                  <a:lnTo>
                    <a:pt x="5728651" y="3138540"/>
                  </a:lnTo>
                  <a:cubicBezTo>
                    <a:pt x="5722351" y="3119409"/>
                    <a:pt x="5715193" y="3100717"/>
                    <a:pt x="5707749" y="3080127"/>
                  </a:cubicBezTo>
                  <a:cubicBezTo>
                    <a:pt x="5703455" y="3068883"/>
                    <a:pt x="5699302" y="3057637"/>
                    <a:pt x="5695151" y="3046393"/>
                  </a:cubicBezTo>
                  <a:cubicBezTo>
                    <a:pt x="5685131" y="3018793"/>
                    <a:pt x="5674107" y="2991778"/>
                    <a:pt x="5662512" y="2963300"/>
                  </a:cubicBezTo>
                  <a:lnTo>
                    <a:pt x="5659648" y="2956436"/>
                  </a:lnTo>
                  <a:lnTo>
                    <a:pt x="5641039" y="2911751"/>
                  </a:lnTo>
                  <a:lnTo>
                    <a:pt x="5621283" y="2867941"/>
                  </a:lnTo>
                  <a:cubicBezTo>
                    <a:pt x="5609687" y="2841362"/>
                    <a:pt x="5595944" y="2810548"/>
                    <a:pt x="5581056" y="2780320"/>
                  </a:cubicBezTo>
                  <a:cubicBezTo>
                    <a:pt x="5530665" y="2672839"/>
                    <a:pt x="5470683" y="2561270"/>
                    <a:pt x="5397674" y="2438163"/>
                  </a:cubicBezTo>
                  <a:cubicBezTo>
                    <a:pt x="5332395" y="2330974"/>
                    <a:pt x="5259814" y="2222909"/>
                    <a:pt x="5182080" y="2116889"/>
                  </a:cubicBezTo>
                  <a:cubicBezTo>
                    <a:pt x="5029667" y="1910602"/>
                    <a:pt x="4860375" y="1717880"/>
                    <a:pt x="4676024" y="1540786"/>
                  </a:cubicBezTo>
                  <a:cubicBezTo>
                    <a:pt x="4590130" y="1458131"/>
                    <a:pt x="4497795" y="1374893"/>
                    <a:pt x="4391860" y="1286395"/>
                  </a:cubicBezTo>
                  <a:cubicBezTo>
                    <a:pt x="4370530" y="1268433"/>
                    <a:pt x="4345334" y="1247404"/>
                    <a:pt x="4318851" y="1226959"/>
                  </a:cubicBezTo>
                  <a:lnTo>
                    <a:pt x="4306254" y="1216883"/>
                  </a:lnTo>
                  <a:cubicBezTo>
                    <a:pt x="4285925" y="1200673"/>
                    <a:pt x="4264880" y="1183880"/>
                    <a:pt x="4244123" y="1168254"/>
                  </a:cubicBezTo>
                  <a:cubicBezTo>
                    <a:pt x="4189438" y="1125467"/>
                    <a:pt x="4134322" y="1085307"/>
                    <a:pt x="4092378" y="1055078"/>
                  </a:cubicBezTo>
                  <a:cubicBezTo>
                    <a:pt x="3887264" y="908357"/>
                    <a:pt x="3672344" y="776461"/>
                    <a:pt x="3449179" y="660348"/>
                  </a:cubicBezTo>
                  <a:cubicBezTo>
                    <a:pt x="3338519" y="602958"/>
                    <a:pt x="3224710" y="549071"/>
                    <a:pt x="3110758" y="500442"/>
                  </a:cubicBezTo>
                  <a:cubicBezTo>
                    <a:pt x="2996806" y="451812"/>
                    <a:pt x="2879991" y="407565"/>
                    <a:pt x="2762316" y="368135"/>
                  </a:cubicBezTo>
                  <a:cubicBezTo>
                    <a:pt x="2649508" y="330312"/>
                    <a:pt x="2529403" y="295119"/>
                    <a:pt x="2404426" y="264452"/>
                  </a:cubicBezTo>
                  <a:cubicBezTo>
                    <a:pt x="2288900" y="236121"/>
                    <a:pt x="2166502" y="211733"/>
                    <a:pt x="2040668" y="191435"/>
                  </a:cubicBezTo>
                  <a:cubicBezTo>
                    <a:pt x="1848910" y="162425"/>
                    <a:pt x="1655321" y="147782"/>
                    <a:pt x="1461459" y="147625"/>
                  </a:cubicBezTo>
                  <a:cubicBezTo>
                    <a:pt x="1408061" y="147625"/>
                    <a:pt x="1354092" y="148794"/>
                    <a:pt x="1300837" y="150983"/>
                  </a:cubicBezTo>
                  <a:cubicBezTo>
                    <a:pt x="1177739" y="155618"/>
                    <a:pt x="1054939" y="166584"/>
                    <a:pt x="932928" y="183842"/>
                  </a:cubicBezTo>
                  <a:cubicBezTo>
                    <a:pt x="810083" y="201379"/>
                    <a:pt x="688259" y="225753"/>
                    <a:pt x="568022" y="256858"/>
                  </a:cubicBezTo>
                  <a:cubicBezTo>
                    <a:pt x="386369" y="303536"/>
                    <a:pt x="209474" y="367270"/>
                    <a:pt x="39597" y="447169"/>
                  </a:cubicBezTo>
                  <a:lnTo>
                    <a:pt x="0" y="467328"/>
                  </a:lnTo>
                  <a:lnTo>
                    <a:pt x="0" y="112255"/>
                  </a:lnTo>
                  <a:lnTo>
                    <a:pt x="79310" y="7039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</p:grp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3D2A094-D1F9-F8D6-0979-1A4802188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F698966-3DAE-0F3E-3A9F-3663CF21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2FB70C33-C70A-35A3-E7FA-E6EFD3DA5C1D}"/>
              </a:ext>
            </a:extLst>
          </p:cNvPr>
          <p:cNvSpPr/>
          <p:nvPr/>
        </p:nvSpPr>
        <p:spPr>
          <a:xfrm>
            <a:off x="5742515" y="1674697"/>
            <a:ext cx="6036974" cy="37481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 tasarımcısı, oyun deneyiminden yani oyunun nasıl oynandığından sorumludur. 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Oyunun mekaniğini tasarlar. 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Oyunun yapısını, kurallarını, karakterlerini, nesnelerini, sahne malzemelerini ve araçlarını planlar.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Oyunda nasıl puan kazanılacağını belirler.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Hikaye modu veya çok oyunculu gibi farklı oyun modlarını tasarlar.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Teknik departman ve sanat departmanı arasında bir köprüdür.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Oynanışı teknik olarak elde etmek çok zorsa nasıl gerçekleştirileceğini düşünüp yeniden planlama yapar.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Programcıların yaptığı yeni geliştirmeleri oyuna nasıl dahil edebileceğini tasarlar. </a:t>
            </a:r>
            <a:endParaRPr lang="tr-TR" sz="15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C0AB270-3507-57D7-5360-0A72B64A2975}"/>
              </a:ext>
            </a:extLst>
          </p:cNvPr>
          <p:cNvSpPr txBox="1"/>
          <p:nvPr/>
        </p:nvSpPr>
        <p:spPr>
          <a:xfrm>
            <a:off x="1112760" y="5562465"/>
            <a:ext cx="3905418" cy="78483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Oyun bilgisi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Planlama yeteneği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Proje Yönetimi</a:t>
            </a:r>
          </a:p>
        </p:txBody>
      </p:sp>
      <p:pic>
        <p:nvPicPr>
          <p:cNvPr id="20" name="Grafik 19" descr="Yıldız düz dolguyla">
            <a:extLst>
              <a:ext uri="{FF2B5EF4-FFF2-40B4-BE49-F238E27FC236}">
                <a16:creationId xmlns:a16="http://schemas.microsoft.com/office/drawing/2014/main" id="{83534FD0-A633-AEBC-33CE-BF4831F38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7318" y="5498361"/>
            <a:ext cx="914400" cy="914400"/>
          </a:xfrm>
          <a:prstGeom prst="rect">
            <a:avLst/>
          </a:prstGeom>
        </p:spPr>
      </p:pic>
      <p:sp>
        <p:nvSpPr>
          <p:cNvPr id="22" name="Metin kutusu 21">
            <a:extLst>
              <a:ext uri="{FF2B5EF4-FFF2-40B4-BE49-F238E27FC236}">
                <a16:creationId xmlns:a16="http://schemas.microsoft.com/office/drawing/2014/main" id="{35C2BCEA-37C8-0341-8BF7-9CF6A3BF5FBF}"/>
              </a:ext>
            </a:extLst>
          </p:cNvPr>
          <p:cNvSpPr txBox="1"/>
          <p:nvPr/>
        </p:nvSpPr>
        <p:spPr>
          <a:xfrm>
            <a:off x="7607222" y="449168"/>
            <a:ext cx="2183641" cy="715089"/>
          </a:xfrm>
          <a:prstGeom prst="round2Diag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ea typeface="Calibri"/>
                <a:cs typeface="Calibri"/>
              </a:rPr>
              <a:t>Oyun Tasarımcısı</a:t>
            </a:r>
            <a:endParaRPr lang="tr-TR"/>
          </a:p>
          <a:p>
            <a:r>
              <a:rPr lang="tr-TR" err="1"/>
              <a:t>Gameplay</a:t>
            </a:r>
            <a:r>
              <a:rPr lang="tr-TR"/>
              <a:t> Designer</a:t>
            </a:r>
          </a:p>
        </p:txBody>
      </p:sp>
    </p:spTree>
    <p:extLst>
      <p:ext uri="{BB962C8B-B14F-4D97-AF65-F5344CB8AC3E}">
        <p14:creationId xmlns:p14="http://schemas.microsoft.com/office/powerpoint/2010/main" val="78162680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037C1C0-FADA-40C7-B923-037899A24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E182EB5-BB26-B5B6-45FD-61A2C96E3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86184"/>
            <a:ext cx="5721484" cy="1325563"/>
          </a:xfrm>
        </p:spPr>
        <p:txBody>
          <a:bodyPr>
            <a:normAutofit/>
          </a:bodyPr>
          <a:lstStyle/>
          <a:p>
            <a:endParaRPr lang="tr-TR"/>
          </a:p>
        </p:txBody>
      </p:sp>
      <p:pic>
        <p:nvPicPr>
          <p:cNvPr id="7" name="Resim 6" descr="çizgi film, çocukların yaptığı resimler, çizim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6B4AF0C7-30FF-1F0C-EAA4-A39D5061B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7"/>
          <a:stretch/>
        </p:blipFill>
        <p:spPr>
          <a:xfrm>
            <a:off x="838200" y="643467"/>
            <a:ext cx="4261337" cy="5533496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4B56CC07-3AFD-4C79-AFB2-0428FBBD7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943208">
            <a:off x="-619225" y="5190398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İçerik Yer Tutucusu 5" descr="grafik, kırpıntı çizim, metin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76BBC64B-A0EE-00BD-9A46-6E91F23BF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70284" y="4711512"/>
            <a:ext cx="4572000" cy="2571750"/>
          </a:xfr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5780153-2F03-BF9A-AF88-BD40800FE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C779216-7A84-388F-4D80-491226DED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A2B846A1-CFAF-7FD6-B61C-6195E4D3F0EC}"/>
              </a:ext>
            </a:extLst>
          </p:cNvPr>
          <p:cNvSpPr/>
          <p:nvPr/>
        </p:nvSpPr>
        <p:spPr>
          <a:xfrm>
            <a:off x="5507119" y="2399599"/>
            <a:ext cx="6036974" cy="26350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Oyunun seviyelerini tasarlar.</a:t>
            </a:r>
            <a:endParaRPr lang="tr-TR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 deneyimini hayal ederek oyuncunun oyunda iyi bir şekilde ilerlediğini hissetmesini sağlar.</a:t>
            </a:r>
            <a:endParaRPr lang="tr-TR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 tasarımcısının fikirleri doğrultusunda her seviye için nesneleri, ortamı, karakter davranışlarını ve olayları tasarlar.</a:t>
            </a:r>
            <a:endParaRPr lang="tr-TR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Kendisini oyuncunun yerine koyup tüm olasılıkları düşünür.</a:t>
            </a:r>
            <a:endParaRPr lang="tr-TR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Olayların ve eylemlerin mantığını ve akışını, belirli şeylerin gerçekleşmesi için karşılanması gereken koşulları ve oyuncunun karşılaşacağı zorlukları düşünür.</a:t>
            </a:r>
            <a:endParaRPr lang="tr-TR" dirty="0">
              <a:solidFill>
                <a:schemeClr val="bg1"/>
              </a:solidFill>
              <a:cs typeface="Calibri"/>
            </a:endParaRPr>
          </a:p>
          <a:p>
            <a:endParaRPr lang="tr-TR" sz="15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EF81370-B1A6-291B-4259-F89BDF8740B7}"/>
              </a:ext>
            </a:extLst>
          </p:cNvPr>
          <p:cNvSpPr txBox="1"/>
          <p:nvPr/>
        </p:nvSpPr>
        <p:spPr>
          <a:xfrm>
            <a:off x="303723" y="5816465"/>
            <a:ext cx="3905418" cy="78483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Oynanış bilgisi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Yaratıcılık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Tasarım becerisi</a:t>
            </a:r>
          </a:p>
        </p:txBody>
      </p:sp>
      <p:pic>
        <p:nvPicPr>
          <p:cNvPr id="15" name="Grafik 14" descr="Yıldız düz dolguyla">
            <a:extLst>
              <a:ext uri="{FF2B5EF4-FFF2-40B4-BE49-F238E27FC236}">
                <a16:creationId xmlns:a16="http://schemas.microsoft.com/office/drawing/2014/main" id="{82005147-F824-F1DA-4A66-A7B19E8F8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8281" y="5752361"/>
            <a:ext cx="914400" cy="914400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0548E767-DE8B-1699-53E6-1402D9DD28ED}"/>
              </a:ext>
            </a:extLst>
          </p:cNvPr>
          <p:cNvSpPr txBox="1"/>
          <p:nvPr/>
        </p:nvSpPr>
        <p:spPr>
          <a:xfrm>
            <a:off x="6712114" y="907463"/>
            <a:ext cx="2183641" cy="715089"/>
          </a:xfrm>
          <a:prstGeom prst="round2Diag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Seviye Tasarımcısı</a:t>
            </a:r>
            <a:endParaRPr lang="tr-TR"/>
          </a:p>
          <a:p>
            <a:r>
              <a:rPr lang="tr-TR"/>
              <a:t>Level Designer</a:t>
            </a:r>
          </a:p>
        </p:txBody>
      </p:sp>
    </p:spTree>
    <p:extLst>
      <p:ext uri="{BB962C8B-B14F-4D97-AF65-F5344CB8AC3E}">
        <p14:creationId xmlns:p14="http://schemas.microsoft.com/office/powerpoint/2010/main" val="37551400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Resim 6" descr="el yazısı, siluet, grafik tasarım, hat sanatı, kaligrafi içeren bir resim&#10;&#10;Açıklama otomatik olarak oluşturuldu">
            <a:extLst>
              <a:ext uri="{FF2B5EF4-FFF2-40B4-BE49-F238E27FC236}">
                <a16:creationId xmlns:a16="http://schemas.microsoft.com/office/drawing/2014/main" id="{CF25EE37-6F33-D262-95BA-3D30D2907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2" r="5623" b="2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0A9176D-A07A-F5C7-9153-F773DAD3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endParaRPr lang="tr-TR"/>
          </a:p>
        </p:txBody>
      </p:sp>
      <p:pic>
        <p:nvPicPr>
          <p:cNvPr id="23" name="İçerik Yer Tutucusu 22" descr="pembe, macenta, leylak, mor içeren bir resim&#10;&#10;Açıklama otomatik olarak oluşturuldu">
            <a:extLst>
              <a:ext uri="{FF2B5EF4-FFF2-40B4-BE49-F238E27FC236}">
                <a16:creationId xmlns:a16="http://schemas.microsoft.com/office/drawing/2014/main" id="{5CE75D32-C7DB-7B7C-0182-245E33CB9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3642" y="4540161"/>
            <a:ext cx="4572000" cy="1943100"/>
          </a:xfr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F78548F-FF84-2DE7-8CA5-6AE499A25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27047" y="6356350"/>
            <a:ext cx="394491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D5DC35B-06CC-F556-3EFD-233A673A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7382" y="6356350"/>
            <a:ext cx="13064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67864093-911E-1F2E-CA66-4242F832E676}"/>
              </a:ext>
            </a:extLst>
          </p:cNvPr>
          <p:cNvSpPr/>
          <p:nvPr/>
        </p:nvSpPr>
        <p:spPr>
          <a:xfrm>
            <a:off x="5392644" y="1467630"/>
            <a:ext cx="6036974" cy="29690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 yazarı oyunun hikayesini düşünür. </a:t>
            </a:r>
            <a:endParaRPr lang="tr-TR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Oynanış esnasındaki tüm senaryoyu oluşturur ve bunun oyunun içine entegre edilmesini sağlar.</a:t>
            </a:r>
            <a:endParaRPr lang="tr-TR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Sanatçı bir canavarın görünümünü yaratırken, oyun yazarı canavarın nasıl bir canavar haline geldiğini anlatır. </a:t>
            </a:r>
            <a:endParaRPr lang="tr-TR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Oyunlar için hikaye yazmak roman yazmaktan veya film için yazmaktan farklıdır. Çünkü oyunlarda oyuncular etkileşimleri yoluyla hikayeye katkıda bulunurlar. </a:t>
            </a:r>
            <a:endParaRPr lang="tr-TR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Yazar, oyuncuya bir hikaye anlatmak yerine, oyuncunun hikayeyi anlaması için oyunu oynamaya teşvik eder.</a:t>
            </a:r>
            <a:endParaRPr lang="tr-TR" dirty="0">
              <a:solidFill>
                <a:schemeClr val="bg1"/>
              </a:solidFill>
              <a:cs typeface="Calibri"/>
            </a:endParaRPr>
          </a:p>
          <a:p>
            <a:endParaRPr lang="tr-TR" sz="15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1DB0340-28EA-0935-7188-64D22403B6D6}"/>
              </a:ext>
            </a:extLst>
          </p:cNvPr>
          <p:cNvSpPr txBox="1"/>
          <p:nvPr/>
        </p:nvSpPr>
        <p:spPr>
          <a:xfrm>
            <a:off x="303723" y="5816465"/>
            <a:ext cx="3905418" cy="553998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Yaratıcılık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Karakterizasyon</a:t>
            </a:r>
          </a:p>
        </p:txBody>
      </p:sp>
      <p:pic>
        <p:nvPicPr>
          <p:cNvPr id="20" name="Grafik 19" descr="Yıldız düz dolguyla">
            <a:extLst>
              <a:ext uri="{FF2B5EF4-FFF2-40B4-BE49-F238E27FC236}">
                <a16:creationId xmlns:a16="http://schemas.microsoft.com/office/drawing/2014/main" id="{F821B919-6975-56E3-BFD0-35DB14981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22596" y="5632496"/>
            <a:ext cx="914400" cy="914400"/>
          </a:xfrm>
          <a:prstGeom prst="rect">
            <a:avLst/>
          </a:prstGeom>
        </p:spPr>
      </p:pic>
      <p:sp>
        <p:nvSpPr>
          <p:cNvPr id="22" name="Metin kutusu 21">
            <a:extLst>
              <a:ext uri="{FF2B5EF4-FFF2-40B4-BE49-F238E27FC236}">
                <a16:creationId xmlns:a16="http://schemas.microsoft.com/office/drawing/2014/main" id="{E0759AC7-1EFB-269F-1650-FAFFA2ABE1EE}"/>
              </a:ext>
            </a:extLst>
          </p:cNvPr>
          <p:cNvSpPr txBox="1"/>
          <p:nvPr/>
        </p:nvSpPr>
        <p:spPr>
          <a:xfrm>
            <a:off x="7524240" y="555599"/>
            <a:ext cx="1649104" cy="737835"/>
          </a:xfrm>
          <a:prstGeom prst="round2Diag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ea typeface="Calibri"/>
                <a:cs typeface="Calibri"/>
              </a:rPr>
              <a:t>Oyun Yazarı</a:t>
            </a:r>
            <a:endParaRPr lang="tr-TR"/>
          </a:p>
          <a:p>
            <a:r>
              <a:rPr lang="tr-TR"/>
              <a:t>Writer</a:t>
            </a:r>
            <a:endParaRPr lang="tr-TR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007456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037C1C0-FADA-40C7-B923-037899A24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1CE81B6-13E6-E39D-B5B1-06096A728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86184"/>
            <a:ext cx="5721484" cy="1325563"/>
          </a:xfrm>
        </p:spPr>
        <p:txBody>
          <a:bodyPr>
            <a:normAutofit/>
          </a:bodyPr>
          <a:lstStyle/>
          <a:p>
            <a:endParaRPr lang="tr-TR"/>
          </a:p>
        </p:txBody>
      </p:sp>
      <p:pic>
        <p:nvPicPr>
          <p:cNvPr id="7" name="Resim 6" descr="kırpıntı çizim, çizim, sanat, çizgi film içeren bir resim&#10;&#10;Açıklama otomatik olarak oluşturuldu">
            <a:extLst>
              <a:ext uri="{FF2B5EF4-FFF2-40B4-BE49-F238E27FC236}">
                <a16:creationId xmlns:a16="http://schemas.microsoft.com/office/drawing/2014/main" id="{8A25AFBD-D348-79C9-B3C7-E28B1963E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5282"/>
          <a:stretch/>
        </p:blipFill>
        <p:spPr>
          <a:xfrm>
            <a:off x="838200" y="643467"/>
            <a:ext cx="4261337" cy="5533496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4B56CC07-3AFD-4C79-AFB2-0428FBBD7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943208">
            <a:off x="-619225" y="5190398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İçerik Yer Tutucusu 15" descr="ekran görüntüsü, tasarım, siyah beyaz içeren bir resim&#10;&#10;Açıklama otomatik olarak oluşturuldu">
            <a:extLst>
              <a:ext uri="{FF2B5EF4-FFF2-40B4-BE49-F238E27FC236}">
                <a16:creationId xmlns:a16="http://schemas.microsoft.com/office/drawing/2014/main" id="{AA2233C9-5E7E-EB70-61B9-53AFC107F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0144" y="3756384"/>
            <a:ext cx="1936892" cy="2835393"/>
          </a:xfr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9C71C73-7D5F-3523-79EF-BD9DB592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487DE45-6859-9CCF-AE6F-668DF778B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1760FEA1-9198-578E-B9F1-D980C5270C69}"/>
              </a:ext>
            </a:extLst>
          </p:cNvPr>
          <p:cNvSpPr/>
          <p:nvPr/>
        </p:nvSpPr>
        <p:spPr>
          <a:xfrm>
            <a:off x="4764251" y="1193441"/>
            <a:ext cx="6773288" cy="253235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Oyunun arayüzünün güzel ve kullanımının kolay olmasını sağlar.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Oyuncuların oyundan net ve etkili geri bildirim almalarını sağlar. 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Puanın, canların, varsa paranın ve seviyelerin ekrandaki görünümünü düzenler.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Menülerin ve komutların net olmasını sağlarlar.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Daha büyük oyun şirketlerinde UX ve UI rolleri farklı insanlar tarafından yapılır, ancak daha küçük stüdyolarda tek bir işte birleştirilirler. 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UX tasarımcıları, oyunun anlaşılması ve akıcı olması için ihtiyaç duyulan bilgilere odaklanma eğilimindedir. UI tasarımcıları, bu bilgilerin nasıl iletildiğine odaklanır.</a:t>
            </a:r>
            <a:endParaRPr lang="tr-TR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B5BF7CE-9A4A-0C57-E995-E223F1AE78C7}"/>
              </a:ext>
            </a:extLst>
          </p:cNvPr>
          <p:cNvSpPr txBox="1"/>
          <p:nvPr/>
        </p:nvSpPr>
        <p:spPr>
          <a:xfrm>
            <a:off x="509100" y="5416703"/>
            <a:ext cx="3905418" cy="553998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Empati kurabilme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Analitik düşünme</a:t>
            </a:r>
          </a:p>
        </p:txBody>
      </p:sp>
      <p:pic>
        <p:nvPicPr>
          <p:cNvPr id="15" name="Grafik 14" descr="Yıldız düz dolguyla">
            <a:extLst>
              <a:ext uri="{FF2B5EF4-FFF2-40B4-BE49-F238E27FC236}">
                <a16:creationId xmlns:a16="http://schemas.microsoft.com/office/drawing/2014/main" id="{403BD50E-C572-132F-4EB2-E87C0036A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0917" y="5104307"/>
            <a:ext cx="914400" cy="914400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765C3594-B4C4-B96D-622C-39FFBDA439C7}"/>
              </a:ext>
            </a:extLst>
          </p:cNvPr>
          <p:cNvSpPr txBox="1"/>
          <p:nvPr/>
        </p:nvSpPr>
        <p:spPr>
          <a:xfrm>
            <a:off x="6489658" y="287670"/>
            <a:ext cx="3173102" cy="715089"/>
          </a:xfrm>
          <a:prstGeom prst="round2Diag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Kullanıcı Deneyimi Tasarımcısı</a:t>
            </a:r>
          </a:p>
          <a:p>
            <a:r>
              <a:rPr lang="tr-TR">
                <a:cs typeface="Calibri"/>
              </a:rPr>
              <a:t>User</a:t>
            </a:r>
            <a:r>
              <a:rPr lang="tr-TR"/>
              <a:t> </a:t>
            </a:r>
            <a:r>
              <a:rPr lang="tr-TR" err="1"/>
              <a:t>Experience</a:t>
            </a:r>
            <a:r>
              <a:rPr lang="tr-TR"/>
              <a:t> (UX) Designer</a:t>
            </a:r>
            <a:endParaRPr lang="tr-TR">
              <a:cs typeface="Calibri"/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CEEDD9B8-DFAE-3F55-7C34-05AA92A59430}"/>
              </a:ext>
            </a:extLst>
          </p:cNvPr>
          <p:cNvSpPr/>
          <p:nvPr/>
        </p:nvSpPr>
        <p:spPr>
          <a:xfrm>
            <a:off x="8428699" y="3753419"/>
            <a:ext cx="2586569" cy="28748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400" dirty="0">
                <a:solidFill>
                  <a:schemeClr val="bg1"/>
                </a:solidFill>
                <a:ea typeface="+mn-lt"/>
                <a:cs typeface="+mn-lt"/>
              </a:rPr>
              <a:t>Komut dosyası araçları (</a:t>
            </a:r>
            <a:r>
              <a:rPr lang="tr-TR" sz="1400" err="1">
                <a:solidFill>
                  <a:schemeClr val="bg1"/>
                </a:solidFill>
                <a:ea typeface="+mn-lt"/>
                <a:cs typeface="+mn-lt"/>
              </a:rPr>
              <a:t>Bash</a:t>
            </a:r>
            <a:r>
              <a:rPr lang="tr-TR" sz="14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tr-TR" sz="1400" err="1">
                <a:solidFill>
                  <a:schemeClr val="bg1"/>
                </a:solidFill>
                <a:ea typeface="+mn-lt"/>
                <a:cs typeface="+mn-lt"/>
              </a:rPr>
              <a:t>Batch</a:t>
            </a:r>
            <a:r>
              <a:rPr lang="tr-TR" sz="14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tr-TR" sz="1400" err="1">
                <a:solidFill>
                  <a:schemeClr val="bg1"/>
                </a:solidFill>
                <a:ea typeface="+mn-lt"/>
                <a:cs typeface="+mn-lt"/>
              </a:rPr>
              <a:t>Powershell</a:t>
            </a:r>
            <a:r>
              <a:rPr lang="tr-TR" sz="1400" dirty="0">
                <a:solidFill>
                  <a:schemeClr val="bg1"/>
                </a:solidFill>
                <a:ea typeface="+mn-lt"/>
                <a:cs typeface="+mn-lt"/>
              </a:rPr>
              <a:t>, Perl)</a:t>
            </a:r>
            <a:endParaRPr lang="tr-TR" sz="14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1400" dirty="0">
                <a:solidFill>
                  <a:schemeClr val="bg1"/>
                </a:solidFill>
                <a:ea typeface="+mn-lt"/>
                <a:cs typeface="+mn-lt"/>
              </a:rPr>
              <a:t>Görsel komut dosyası araçları (Bolt, </a:t>
            </a:r>
            <a:r>
              <a:rPr lang="tr-TR" sz="1400" err="1">
                <a:solidFill>
                  <a:schemeClr val="bg1"/>
                </a:solidFill>
                <a:ea typeface="+mn-lt"/>
                <a:cs typeface="+mn-lt"/>
              </a:rPr>
              <a:t>Unity</a:t>
            </a:r>
            <a:r>
              <a:rPr lang="tr-TR" sz="1400" dirty="0">
                <a:solidFill>
                  <a:schemeClr val="bg1"/>
                </a:solidFill>
                <a:ea typeface="+mn-lt"/>
                <a:cs typeface="+mn-lt"/>
              </a:rPr>
              <a:t>)</a:t>
            </a:r>
            <a:endParaRPr lang="tr-TR" sz="14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1400" dirty="0">
                <a:solidFill>
                  <a:schemeClr val="bg1"/>
                </a:solidFill>
                <a:ea typeface="+mn-lt"/>
                <a:cs typeface="+mn-lt"/>
              </a:rPr>
              <a:t>Animasyon araç setleri (Jenkins, </a:t>
            </a:r>
            <a:r>
              <a:rPr lang="tr-TR" sz="1400" err="1">
                <a:solidFill>
                  <a:schemeClr val="bg1"/>
                </a:solidFill>
                <a:ea typeface="+mn-lt"/>
                <a:cs typeface="+mn-lt"/>
              </a:rPr>
              <a:t>TeamCity</a:t>
            </a:r>
            <a:r>
              <a:rPr lang="tr-TR" sz="14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tr-TR" sz="1400" err="1">
                <a:solidFill>
                  <a:schemeClr val="bg1"/>
                </a:solidFill>
                <a:ea typeface="+mn-lt"/>
                <a:cs typeface="+mn-lt"/>
              </a:rPr>
              <a:t>Chef</a:t>
            </a:r>
            <a:r>
              <a:rPr lang="tr-TR" sz="14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tr-TR" sz="1400" err="1">
                <a:solidFill>
                  <a:schemeClr val="bg1"/>
                </a:solidFill>
                <a:ea typeface="+mn-lt"/>
                <a:cs typeface="+mn-lt"/>
              </a:rPr>
              <a:t>Puppet</a:t>
            </a:r>
            <a:r>
              <a:rPr lang="tr-TR" sz="14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tr-TR" sz="1400" err="1">
                <a:solidFill>
                  <a:schemeClr val="bg1"/>
                </a:solidFill>
                <a:ea typeface="+mn-lt"/>
                <a:cs typeface="+mn-lt"/>
              </a:rPr>
              <a:t>Ansible</a:t>
            </a:r>
            <a:r>
              <a:rPr lang="tr-TR" sz="1400" dirty="0">
                <a:solidFill>
                  <a:schemeClr val="bg1"/>
                </a:solidFill>
                <a:ea typeface="+mn-lt"/>
                <a:cs typeface="+mn-lt"/>
              </a:rPr>
              <a:t>)</a:t>
            </a:r>
            <a:endParaRPr lang="tr-TR" sz="14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1400" dirty="0">
                <a:solidFill>
                  <a:schemeClr val="bg1"/>
                </a:solidFill>
                <a:ea typeface="+mn-lt"/>
                <a:cs typeface="+mn-lt"/>
              </a:rPr>
              <a:t>Görüntü düzenleme yazılımı (Adobe Photoshop)</a:t>
            </a:r>
            <a:endParaRPr lang="tr-TR" sz="1400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6764172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kırpıntı çizim, çizim, çizgi film, taslak içeren bir resim&#10;&#10;Açıklama otomatik olarak oluşturuldu">
            <a:extLst>
              <a:ext uri="{FF2B5EF4-FFF2-40B4-BE49-F238E27FC236}">
                <a16:creationId xmlns:a16="http://schemas.microsoft.com/office/drawing/2014/main" id="{48EAB581-8EF5-33E0-B273-A8C3BA962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85" r="17626" b="-1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34D0D49-45D9-725D-8E56-FC908DAEE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461833"/>
            <a:ext cx="3810000" cy="714376"/>
          </a:xfr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r>
              <a:rPr lang="tr-TR" sz="2000">
                <a:solidFill>
                  <a:srgbClr val="000000"/>
                </a:solidFill>
                <a:ea typeface="+mn-lt"/>
                <a:cs typeface="+mn-lt"/>
              </a:rPr>
              <a:t>Oyunlardaki hataları tespit eder ve oyunun işleyişini kontrol eder.</a:t>
            </a:r>
            <a:endParaRPr lang="tr-TR" sz="2000">
              <a:solidFill>
                <a:srgbClr val="000000"/>
              </a:solidFill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88F8F6F-7420-1A49-0CDB-3AF105813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/>
              <a:t>sena</a:t>
            </a:r>
          </a:p>
        </p:txBody>
      </p:sp>
      <p:pic>
        <p:nvPicPr>
          <p:cNvPr id="7" name="Resim 6" descr="tasarım, sanat, çizim içeren bir resim&#10;&#10;Açıklama otomatik olarak oluşturuldu">
            <a:extLst>
              <a:ext uri="{FF2B5EF4-FFF2-40B4-BE49-F238E27FC236}">
                <a16:creationId xmlns:a16="http://schemas.microsoft.com/office/drawing/2014/main" id="{AE05B55D-37DC-8ED8-4717-D702049D8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9" r="5370" b="-2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35012B7-D7AF-0155-69B3-C2E07646D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4BAA381-1F19-8A74-17A3-C731DDB23B38}"/>
              </a:ext>
            </a:extLst>
          </p:cNvPr>
          <p:cNvSpPr txBox="1"/>
          <p:nvPr/>
        </p:nvSpPr>
        <p:spPr>
          <a:xfrm>
            <a:off x="822475" y="5721047"/>
            <a:ext cx="1790095" cy="702588"/>
          </a:xfrm>
          <a:prstGeom prst="snip1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Oyun Testçisi</a:t>
            </a:r>
            <a:endParaRPr lang="tr-TR"/>
          </a:p>
          <a:p>
            <a:r>
              <a:rPr lang="tr-TR"/>
              <a:t>Game </a:t>
            </a:r>
            <a:r>
              <a:rPr lang="tr-TR" err="1"/>
              <a:t>Tester</a:t>
            </a:r>
            <a:endParaRPr lang="tr-TR" err="1">
              <a:cs typeface="Calibri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00347865-6F6B-E3EE-AB25-74F98ECFCF70}"/>
              </a:ext>
            </a:extLst>
          </p:cNvPr>
          <p:cNvSpPr txBox="1"/>
          <p:nvPr/>
        </p:nvSpPr>
        <p:spPr>
          <a:xfrm>
            <a:off x="9083522" y="5418666"/>
            <a:ext cx="2769808" cy="1304806"/>
          </a:xfrm>
          <a:prstGeom prst="snip1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Kalite Güvence Mühendisi</a:t>
            </a:r>
            <a:endParaRPr lang="tr-TR"/>
          </a:p>
          <a:p>
            <a:r>
              <a:rPr lang="tr-TR" err="1"/>
              <a:t>Quality</a:t>
            </a:r>
            <a:r>
              <a:rPr lang="tr-TR"/>
              <a:t> </a:t>
            </a:r>
            <a:r>
              <a:rPr lang="tr-TR" err="1"/>
              <a:t>Assurance</a:t>
            </a:r>
            <a:r>
              <a:rPr lang="tr-TR"/>
              <a:t> (QA) </a:t>
            </a:r>
            <a:r>
              <a:rPr lang="tr-TR" err="1"/>
              <a:t>Build</a:t>
            </a:r>
            <a:r>
              <a:rPr lang="tr-TR"/>
              <a:t> </a:t>
            </a:r>
            <a:r>
              <a:rPr lang="tr-TR" err="1"/>
              <a:t>Engineer</a:t>
            </a:r>
            <a:endParaRPr lang="tr-TR" err="1">
              <a:cs typeface="Calibri"/>
            </a:endParaRPr>
          </a:p>
          <a:p>
            <a:endParaRPr lang="tr-TR">
              <a:cs typeface="Calibri"/>
            </a:endParaRPr>
          </a:p>
        </p:txBody>
      </p:sp>
      <p:pic>
        <p:nvPicPr>
          <p:cNvPr id="13" name="Resim 12" descr="ekran görüntüsü, saat, tasarım içeren bir resim&#10;&#10;Açıklama otomatik olarak oluşturuldu">
            <a:extLst>
              <a:ext uri="{FF2B5EF4-FFF2-40B4-BE49-F238E27FC236}">
                <a16:creationId xmlns:a16="http://schemas.microsoft.com/office/drawing/2014/main" id="{7241F792-B67A-1B23-B0F3-2ED6472A1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084" y="3905023"/>
            <a:ext cx="4351262" cy="2458811"/>
          </a:xfrm>
          <a:prstGeom prst="rect">
            <a:avLst/>
          </a:prstGeom>
        </p:spPr>
      </p:pic>
      <p:sp>
        <p:nvSpPr>
          <p:cNvPr id="9" name="Başlık 1">
            <a:extLst>
              <a:ext uri="{FF2B5EF4-FFF2-40B4-BE49-F238E27FC236}">
                <a16:creationId xmlns:a16="http://schemas.microsoft.com/office/drawing/2014/main" id="{608DD14D-4A42-1A5A-D46D-36BAEC581E8B}"/>
              </a:ext>
            </a:extLst>
          </p:cNvPr>
          <p:cNvSpPr txBox="1">
            <a:spLocks/>
          </p:cNvSpPr>
          <p:nvPr/>
        </p:nvSpPr>
        <p:spPr>
          <a:xfrm>
            <a:off x="3535295" y="1142265"/>
            <a:ext cx="4877595" cy="915982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dirty="0">
                <a:solidFill>
                  <a:srgbClr val="FFFFFF"/>
                </a:solidFill>
                <a:ea typeface="+mn-lt"/>
                <a:cs typeface="+mn-lt"/>
              </a:rPr>
              <a:t>Kalite Güvence Departmanı </a:t>
            </a:r>
            <a:br>
              <a:rPr lang="tr-TR" sz="2400" dirty="0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tr-TR" sz="2400" dirty="0" err="1">
                <a:solidFill>
                  <a:srgbClr val="FFFFFF"/>
                </a:solidFill>
                <a:ea typeface="+mn-lt"/>
                <a:cs typeface="+mn-lt"/>
              </a:rPr>
              <a:t>Quality</a:t>
            </a:r>
            <a:r>
              <a:rPr lang="tr-TR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tr-TR" sz="2400" dirty="0" err="1">
                <a:solidFill>
                  <a:srgbClr val="FFFFFF"/>
                </a:solidFill>
                <a:ea typeface="+mn-lt"/>
                <a:cs typeface="+mn-lt"/>
              </a:rPr>
              <a:t>Assurance</a:t>
            </a:r>
            <a:r>
              <a:rPr lang="tr-TR" sz="24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tr-TR" sz="2400" dirty="0" err="1">
                <a:solidFill>
                  <a:srgbClr val="FFFFFF"/>
                </a:solidFill>
                <a:ea typeface="+mn-lt"/>
                <a:cs typeface="+mn-lt"/>
              </a:rPr>
              <a:t>Department</a:t>
            </a:r>
            <a:endParaRPr lang="tr-TR" sz="2400" dirty="0">
              <a:solidFill>
                <a:srgbClr val="FFFFFF"/>
              </a:solidFill>
              <a:ea typeface="+mn-lt"/>
              <a:cs typeface="+mn-lt"/>
            </a:endParaRPr>
          </a:p>
          <a:p>
            <a:pPr algn="r"/>
            <a:endParaRPr lang="tr-TR"/>
          </a:p>
          <a:p>
            <a:endParaRPr lang="en-US" sz="3200" dirty="0">
              <a:solidFill>
                <a:schemeClr val="tx1"/>
              </a:solidFill>
              <a:latin typeface="+mj-l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120345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037C1C0-FADA-40C7-B923-037899A24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EBA740F-DF0F-D561-B434-BE50B45D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86184"/>
            <a:ext cx="5721484" cy="1325563"/>
          </a:xfrm>
        </p:spPr>
        <p:txBody>
          <a:bodyPr>
            <a:normAutofit/>
          </a:bodyPr>
          <a:lstStyle/>
          <a:p>
            <a:endParaRPr lang="tr-TR"/>
          </a:p>
        </p:txBody>
      </p:sp>
      <p:pic>
        <p:nvPicPr>
          <p:cNvPr id="7" name="Resim 6" descr="kırpıntı çizim, çizim, çizgi film, taslak içeren bir resim&#10;&#10;Açıklama otomatik olarak oluşturuldu">
            <a:extLst>
              <a:ext uri="{FF2B5EF4-FFF2-40B4-BE49-F238E27FC236}">
                <a16:creationId xmlns:a16="http://schemas.microsoft.com/office/drawing/2014/main" id="{8409CC02-79D6-577C-0DDB-EDCBD1152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6" r="3579" b="1"/>
          <a:stretch/>
        </p:blipFill>
        <p:spPr>
          <a:xfrm>
            <a:off x="838200" y="643467"/>
            <a:ext cx="4261337" cy="5533496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4B56CC07-3AFD-4C79-AFB2-0428FBBD7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943208">
            <a:off x="-619225" y="5190398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2A235CC-CDD1-3CBD-C122-409DB370C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946684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tr-T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1706E5C-FB5E-16E5-5079-B81FE1B81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9DD8D10-2B3F-F064-27AE-AB63A5D1E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884BD520-957E-CD92-AD2F-06DF5E7694DF}"/>
              </a:ext>
            </a:extLst>
          </p:cNvPr>
          <p:cNvSpPr/>
          <p:nvPr/>
        </p:nvSpPr>
        <p:spPr>
          <a:xfrm>
            <a:off x="5586183" y="2400654"/>
            <a:ext cx="6036974" cy="22326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Oyunun belirli yönlerini test eder. 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Buldukları her hatanın ayrıntılı raporlarını yazar ve ardından geliştirme ekibi düzelttiğinde yeniden test eder. 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Program hataları, yazım hataları, grafik hataları, ses hataları ve hatta telif hakkı sorunları arar.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Bir oyunun aynı bölümünü tekrar tekrar oynayabilecekleri için fazlaca oyun dayanıklılığına ihtiyaçları vardır.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09FA6029-2099-2CB2-6F04-A3395FBBD168}"/>
              </a:ext>
            </a:extLst>
          </p:cNvPr>
          <p:cNvSpPr txBox="1"/>
          <p:nvPr/>
        </p:nvSpPr>
        <p:spPr>
          <a:xfrm>
            <a:off x="988561" y="4911557"/>
            <a:ext cx="3905418" cy="784830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>
                <a:ea typeface="+mn-lt"/>
                <a:cs typeface="+mn-lt"/>
              </a:rPr>
              <a:t>Oyun oynama becerisi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Sabırlı olma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Ayrıntılara dikkat edebilme</a:t>
            </a:r>
          </a:p>
        </p:txBody>
      </p:sp>
      <p:pic>
        <p:nvPicPr>
          <p:cNvPr id="15" name="Grafik 14" descr="Yıldız düz dolguyla">
            <a:extLst>
              <a:ext uri="{FF2B5EF4-FFF2-40B4-BE49-F238E27FC236}">
                <a16:creationId xmlns:a16="http://schemas.microsoft.com/office/drawing/2014/main" id="{DB1773A1-9895-0ACA-38FA-53D1ADB35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4557" y="4838891"/>
            <a:ext cx="914400" cy="914400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F67A372D-327F-FCB6-3C63-40993D76DAD0}"/>
              </a:ext>
            </a:extLst>
          </p:cNvPr>
          <p:cNvSpPr txBox="1"/>
          <p:nvPr/>
        </p:nvSpPr>
        <p:spPr>
          <a:xfrm>
            <a:off x="7203023" y="1010578"/>
            <a:ext cx="1790095" cy="702588"/>
          </a:xfrm>
          <a:prstGeom prst="snip1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Oyun Testçisi</a:t>
            </a:r>
            <a:endParaRPr lang="tr-TR"/>
          </a:p>
          <a:p>
            <a:r>
              <a:rPr lang="tr-TR"/>
              <a:t>Game </a:t>
            </a:r>
            <a:r>
              <a:rPr lang="tr-TR" err="1"/>
              <a:t>Tester</a:t>
            </a:r>
            <a:endParaRPr lang="tr-TR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75113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5F55C16-BC21-49EF-A4FF-C3155BB93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270AD6D-A88F-1EF9-6DF2-095ECCE5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365125"/>
            <a:ext cx="5105398" cy="1952744"/>
          </a:xfrm>
        </p:spPr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5F069E-AFE6-4825-8945-46F2918A5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6116569" cy="6858000"/>
          </a:xfrm>
          <a:custGeom>
            <a:avLst/>
            <a:gdLst>
              <a:gd name="connsiteX0" fmla="*/ 0 w 6116569"/>
              <a:gd name="connsiteY0" fmla="*/ 0 h 6879321"/>
              <a:gd name="connsiteX1" fmla="*/ 2935851 w 6116569"/>
              <a:gd name="connsiteY1" fmla="*/ 0 h 6879321"/>
              <a:gd name="connsiteX2" fmla="*/ 3238280 w 6116569"/>
              <a:gd name="connsiteY2" fmla="*/ 31980 h 6879321"/>
              <a:gd name="connsiteX3" fmla="*/ 3660541 w 6116569"/>
              <a:gd name="connsiteY3" fmla="*/ 550772 h 6879321"/>
              <a:gd name="connsiteX4" fmla="*/ 3808902 w 6116569"/>
              <a:gd name="connsiteY4" fmla="*/ 589860 h 6879321"/>
              <a:gd name="connsiteX5" fmla="*/ 4413762 w 6116569"/>
              <a:gd name="connsiteY5" fmla="*/ 625393 h 6879321"/>
              <a:gd name="connsiteX6" fmla="*/ 4567830 w 6116569"/>
              <a:gd name="connsiteY6" fmla="*/ 721333 h 6879321"/>
              <a:gd name="connsiteX7" fmla="*/ 4171247 w 6116569"/>
              <a:gd name="connsiteY7" fmla="*/ 792401 h 6879321"/>
              <a:gd name="connsiteX8" fmla="*/ 4376671 w 6116569"/>
              <a:gd name="connsiteY8" fmla="*/ 842148 h 6879321"/>
              <a:gd name="connsiteX9" fmla="*/ 4527887 w 6116569"/>
              <a:gd name="connsiteY9" fmla="*/ 813722 h 6879321"/>
              <a:gd name="connsiteX10" fmla="*/ 4633452 w 6116569"/>
              <a:gd name="connsiteY10" fmla="*/ 799508 h 6879321"/>
              <a:gd name="connsiteX11" fmla="*/ 4947293 w 6116569"/>
              <a:gd name="connsiteY11" fmla="*/ 870576 h 6879321"/>
              <a:gd name="connsiteX12" fmla="*/ 5263988 w 6116569"/>
              <a:gd name="connsiteY12" fmla="*/ 820828 h 6879321"/>
              <a:gd name="connsiteX13" fmla="*/ 5249723 w 6116569"/>
              <a:gd name="connsiteY13" fmla="*/ 895449 h 6879321"/>
              <a:gd name="connsiteX14" fmla="*/ 4744723 w 6116569"/>
              <a:gd name="connsiteY14" fmla="*/ 1197485 h 6879321"/>
              <a:gd name="connsiteX15" fmla="*/ 4767548 w 6116569"/>
              <a:gd name="connsiteY15" fmla="*/ 1346727 h 6879321"/>
              <a:gd name="connsiteX16" fmla="*/ 4539299 w 6116569"/>
              <a:gd name="connsiteY16" fmla="*/ 1421348 h 6879321"/>
              <a:gd name="connsiteX17" fmla="*/ 4607773 w 6116569"/>
              <a:gd name="connsiteY17" fmla="*/ 1485309 h 6879321"/>
              <a:gd name="connsiteX18" fmla="*/ 4579242 w 6116569"/>
              <a:gd name="connsiteY18" fmla="*/ 1535055 h 6879321"/>
              <a:gd name="connsiteX19" fmla="*/ 5278255 w 6116569"/>
              <a:gd name="connsiteY19" fmla="*/ 1609676 h 6879321"/>
              <a:gd name="connsiteX20" fmla="*/ 5771843 w 6116569"/>
              <a:gd name="connsiteY20" fmla="*/ 1630997 h 6879321"/>
              <a:gd name="connsiteX21" fmla="*/ 6105656 w 6116569"/>
              <a:gd name="connsiteY21" fmla="*/ 1748257 h 6879321"/>
              <a:gd name="connsiteX22" fmla="*/ 5691955 w 6116569"/>
              <a:gd name="connsiteY22" fmla="*/ 2167555 h 6879321"/>
              <a:gd name="connsiteX23" fmla="*/ 5475118 w 6116569"/>
              <a:gd name="connsiteY23" fmla="*/ 2348776 h 6879321"/>
              <a:gd name="connsiteX24" fmla="*/ 5826051 w 6116569"/>
              <a:gd name="connsiteY24" fmla="*/ 2291922 h 6879321"/>
              <a:gd name="connsiteX25" fmla="*/ 5552153 w 6116569"/>
              <a:gd name="connsiteY25" fmla="*/ 2597513 h 6879321"/>
              <a:gd name="connsiteX26" fmla="*/ 5603508 w 6116569"/>
              <a:gd name="connsiteY26" fmla="*/ 2647260 h 6879321"/>
              <a:gd name="connsiteX27" fmla="*/ 5700515 w 6116569"/>
              <a:gd name="connsiteY27" fmla="*/ 2679240 h 6879321"/>
              <a:gd name="connsiteX28" fmla="*/ 5246870 w 6116569"/>
              <a:gd name="connsiteY28" fmla="*/ 2888889 h 6879321"/>
              <a:gd name="connsiteX29" fmla="*/ 4836022 w 6116569"/>
              <a:gd name="connsiteY29" fmla="*/ 3169605 h 6879321"/>
              <a:gd name="connsiteX30" fmla="*/ 4736163 w 6116569"/>
              <a:gd name="connsiteY30" fmla="*/ 3233565 h 6879321"/>
              <a:gd name="connsiteX31" fmla="*/ 4853141 w 6116569"/>
              <a:gd name="connsiteY31" fmla="*/ 3233565 h 6879321"/>
              <a:gd name="connsiteX32" fmla="*/ 4944440 w 6116569"/>
              <a:gd name="connsiteY32" fmla="*/ 3226459 h 6879321"/>
              <a:gd name="connsiteX33" fmla="*/ 5109921 w 6116569"/>
              <a:gd name="connsiteY33" fmla="*/ 3283313 h 6879321"/>
              <a:gd name="connsiteX34" fmla="*/ 5694809 w 6116569"/>
              <a:gd name="connsiteY34" fmla="*/ 3141178 h 6879321"/>
              <a:gd name="connsiteX35" fmla="*/ 5566419 w 6116569"/>
              <a:gd name="connsiteY35" fmla="*/ 3301079 h 6879321"/>
              <a:gd name="connsiteX36" fmla="*/ 5415203 w 6116569"/>
              <a:gd name="connsiteY36" fmla="*/ 3397020 h 6879321"/>
              <a:gd name="connsiteX37" fmla="*/ 5612068 w 6116569"/>
              <a:gd name="connsiteY37" fmla="*/ 3432554 h 6879321"/>
              <a:gd name="connsiteX38" fmla="*/ 5206927 w 6116569"/>
              <a:gd name="connsiteY38" fmla="*/ 3599562 h 6879321"/>
              <a:gd name="connsiteX39" fmla="*/ 5301079 w 6116569"/>
              <a:gd name="connsiteY39" fmla="*/ 3723930 h 6879321"/>
              <a:gd name="connsiteX40" fmla="*/ 4507915 w 6116569"/>
              <a:gd name="connsiteY40" fmla="*/ 4306683 h 6879321"/>
              <a:gd name="connsiteX41" fmla="*/ 3982942 w 6116569"/>
              <a:gd name="connsiteY41" fmla="*/ 4587399 h 6879321"/>
              <a:gd name="connsiteX42" fmla="*/ 4185513 w 6116569"/>
              <a:gd name="connsiteY42" fmla="*/ 4541205 h 6879321"/>
              <a:gd name="connsiteX43" fmla="*/ 5212633 w 6116569"/>
              <a:gd name="connsiteY43" fmla="*/ 4455924 h 6879321"/>
              <a:gd name="connsiteX44" fmla="*/ 5312492 w 6116569"/>
              <a:gd name="connsiteY44" fmla="*/ 4473691 h 6879321"/>
              <a:gd name="connsiteX45" fmla="*/ 4596361 w 6116569"/>
              <a:gd name="connsiteY45" fmla="*/ 4818368 h 6879321"/>
              <a:gd name="connsiteX46" fmla="*/ 4873113 w 6116569"/>
              <a:gd name="connsiteY46" fmla="*/ 4885882 h 6879321"/>
              <a:gd name="connsiteX47" fmla="*/ 4935881 w 6116569"/>
              <a:gd name="connsiteY47" fmla="*/ 4914309 h 6879321"/>
              <a:gd name="connsiteX48" fmla="*/ 4873113 w 6116569"/>
              <a:gd name="connsiteY48" fmla="*/ 5003143 h 6879321"/>
              <a:gd name="connsiteX49" fmla="*/ 4721898 w 6116569"/>
              <a:gd name="connsiteY49" fmla="*/ 5095530 h 6879321"/>
              <a:gd name="connsiteX50" fmla="*/ 5132745 w 6116569"/>
              <a:gd name="connsiteY50" fmla="*/ 4949842 h 6879321"/>
              <a:gd name="connsiteX51" fmla="*/ 5101362 w 6116569"/>
              <a:gd name="connsiteY51" fmla="*/ 5081317 h 6879321"/>
              <a:gd name="connsiteX52" fmla="*/ 5138452 w 6116569"/>
              <a:gd name="connsiteY52" fmla="*/ 5198578 h 6879321"/>
              <a:gd name="connsiteX53" fmla="*/ 4904497 w 6116569"/>
              <a:gd name="connsiteY53" fmla="*/ 5362033 h 6879321"/>
              <a:gd name="connsiteX54" fmla="*/ 4579242 w 6116569"/>
              <a:gd name="connsiteY54" fmla="*/ 5674729 h 6879321"/>
              <a:gd name="connsiteX55" fmla="*/ 4253988 w 6116569"/>
              <a:gd name="connsiteY55" fmla="*/ 5884379 h 6879321"/>
              <a:gd name="connsiteX56" fmla="*/ 3985795 w 6116569"/>
              <a:gd name="connsiteY56" fmla="*/ 6069153 h 6879321"/>
              <a:gd name="connsiteX57" fmla="*/ 4231163 w 6116569"/>
              <a:gd name="connsiteY57" fmla="*/ 6030066 h 6879321"/>
              <a:gd name="connsiteX58" fmla="*/ 3814609 w 6116569"/>
              <a:gd name="connsiteY58" fmla="*/ 6317889 h 6879321"/>
              <a:gd name="connsiteX59" fmla="*/ 3751840 w 6116569"/>
              <a:gd name="connsiteY59" fmla="*/ 6339209 h 6879321"/>
              <a:gd name="connsiteX60" fmla="*/ 3089919 w 6116569"/>
              <a:gd name="connsiteY60" fmla="*/ 6563071 h 6879321"/>
              <a:gd name="connsiteX61" fmla="*/ 2961529 w 6116569"/>
              <a:gd name="connsiteY61" fmla="*/ 6662566 h 6879321"/>
              <a:gd name="connsiteX62" fmla="*/ 3107038 w 6116569"/>
              <a:gd name="connsiteY62" fmla="*/ 6673226 h 6879321"/>
              <a:gd name="connsiteX63" fmla="*/ 3594919 w 6116569"/>
              <a:gd name="connsiteY63" fmla="*/ 6591499 h 6879321"/>
              <a:gd name="connsiteX64" fmla="*/ 3261106 w 6116569"/>
              <a:gd name="connsiteY64" fmla="*/ 6726527 h 6879321"/>
              <a:gd name="connsiteX65" fmla="*/ 3620597 w 6116569"/>
              <a:gd name="connsiteY65" fmla="*/ 6740740 h 6879321"/>
              <a:gd name="connsiteX66" fmla="*/ 3703337 w 6116569"/>
              <a:gd name="connsiteY66" fmla="*/ 6826020 h 6879321"/>
              <a:gd name="connsiteX67" fmla="*/ 3689072 w 6116569"/>
              <a:gd name="connsiteY67" fmla="*/ 6879321 h 6879321"/>
              <a:gd name="connsiteX68" fmla="*/ 0 w 6116569"/>
              <a:gd name="connsiteY68" fmla="*/ 6879321 h 687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Resim 6" descr="tasarım, sanat, çizim içeren bir resim&#10;&#10;Açıklama otomatik olarak oluşturuldu">
            <a:extLst>
              <a:ext uri="{FF2B5EF4-FFF2-40B4-BE49-F238E27FC236}">
                <a16:creationId xmlns:a16="http://schemas.microsoft.com/office/drawing/2014/main" id="{603FEDED-F2DD-2F39-35B8-401F77FA1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9" r="5370" b="-2"/>
          <a:stretch/>
        </p:blipFill>
        <p:spPr>
          <a:xfrm>
            <a:off x="865364" y="983767"/>
            <a:ext cx="2666744" cy="5063885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C967959-6EB1-A4E7-65FA-C6F1B04E9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0" y="2497257"/>
            <a:ext cx="5105398" cy="3679705"/>
          </a:xfrm>
        </p:spPr>
        <p:txBody>
          <a:bodyPr>
            <a:normAutofit/>
          </a:bodyPr>
          <a:lstStyle/>
          <a:p>
            <a:endParaRPr lang="tr-TR" sz="200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F5A2B0B-5727-10EB-A84D-4B8F61328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1F29923-807D-029B-5D5E-72E23E7A0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6A06B649-6242-908B-CB4A-58A19A56C2FB}"/>
              </a:ext>
            </a:extLst>
          </p:cNvPr>
          <p:cNvSpPr/>
          <p:nvPr/>
        </p:nvSpPr>
        <p:spPr>
          <a:xfrm>
            <a:off x="5278910" y="2208807"/>
            <a:ext cx="6114029" cy="36796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Oyunların sürekli güncellenmesi, iyileştirilmesi ve hatalardan uzak tutulması gerekir. Kalite güvence mühendisinin birincil rolü gerektiğinde en kısa sürede oyunun güncel bir yapısının oluşturulabilmesini sağlamaktır.</a:t>
            </a:r>
            <a:endParaRPr lang="tr-TR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Bu da süreçleri otomatikleştirmeyi ve optimize etmeyi, yazılım ve donanım sistemlerini sürdürmeyi, testler ve yardımcı araçlar oluşturmayı ve oyun ekibinin her üyesiyle iletişim kurmayı gerektirir.</a:t>
            </a:r>
            <a:endParaRPr lang="tr-TR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İyileştirmeler çeşitli aşamalardan geçer. Bir sürümü engelleyebilecek teknik sorunları çözer, böylece oyun hem programcılar hem de oyuncular için sorunsuz bir şekilde çalışır.</a:t>
            </a:r>
            <a:endParaRPr lang="tr-TR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Rollerin kapsamı oyun stüdyosunun büyüklüğüne bağlıdır. Daha küçük stüdyolarda kodu kendisi yazar. Daha büyük olanlarda ise görevleri diğer programcılara aktarırlar. </a:t>
            </a:r>
            <a:endParaRPr lang="tr-TR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A8DC4A8-FF90-19B5-F1D2-576C9A2A6ABB}"/>
              </a:ext>
            </a:extLst>
          </p:cNvPr>
          <p:cNvSpPr txBox="1"/>
          <p:nvPr/>
        </p:nvSpPr>
        <p:spPr>
          <a:xfrm>
            <a:off x="378982" y="5957576"/>
            <a:ext cx="3905418" cy="553998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Organizasyon</a:t>
            </a: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Programlama</a:t>
            </a:r>
          </a:p>
        </p:txBody>
      </p:sp>
      <p:pic>
        <p:nvPicPr>
          <p:cNvPr id="15" name="Grafik 14" descr="Yıldız düz dolguyla">
            <a:extLst>
              <a:ext uri="{FF2B5EF4-FFF2-40B4-BE49-F238E27FC236}">
                <a16:creationId xmlns:a16="http://schemas.microsoft.com/office/drawing/2014/main" id="{E0006373-E5C4-928C-EAF3-1E6E330BF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9427" y="5807854"/>
            <a:ext cx="717479" cy="734603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CF444DA8-6CB1-B261-5CC7-66425CE6861F}"/>
              </a:ext>
            </a:extLst>
          </p:cNvPr>
          <p:cNvSpPr txBox="1"/>
          <p:nvPr/>
        </p:nvSpPr>
        <p:spPr>
          <a:xfrm>
            <a:off x="6674908" y="693188"/>
            <a:ext cx="2769808" cy="1304806"/>
          </a:xfrm>
          <a:prstGeom prst="snip1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Kalite Güvence Mühendisi</a:t>
            </a:r>
            <a:endParaRPr lang="tr-TR"/>
          </a:p>
          <a:p>
            <a:r>
              <a:rPr lang="tr-TR" err="1"/>
              <a:t>Quality</a:t>
            </a:r>
            <a:r>
              <a:rPr lang="tr-TR"/>
              <a:t> </a:t>
            </a:r>
            <a:r>
              <a:rPr lang="tr-TR" err="1"/>
              <a:t>Assurance</a:t>
            </a:r>
            <a:r>
              <a:rPr lang="tr-TR"/>
              <a:t> (QA) </a:t>
            </a:r>
            <a:r>
              <a:rPr lang="tr-TR" err="1"/>
              <a:t>Build</a:t>
            </a:r>
            <a:r>
              <a:rPr lang="tr-TR"/>
              <a:t> </a:t>
            </a:r>
            <a:r>
              <a:rPr lang="tr-TR" err="1"/>
              <a:t>Engineer</a:t>
            </a:r>
            <a:endParaRPr lang="tr-TR" err="1">
              <a:cs typeface="Calibri"/>
            </a:endParaRPr>
          </a:p>
          <a:p>
            <a:endParaRPr lang="tr-TR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97672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D3FEFB99-DF02-4074-979F-B369C314F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149D73D-40C9-100A-A901-9D2B5EF75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0373" y="4115015"/>
            <a:ext cx="5397314" cy="799032"/>
          </a:xfrm>
          <a:solidFill>
            <a:schemeClr val="tx1"/>
          </a:solidFill>
          <a:ln w="28575">
            <a:solidFill>
              <a:srgbClr val="7030A0"/>
            </a:solidFill>
          </a:ln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Karakterler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araçlar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ortamlar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için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hem 2 </a:t>
            </a: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boyutlu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hem de </a:t>
            </a:r>
            <a:r>
              <a:rPr lang="en-US" sz="2000">
                <a:solidFill>
                  <a:schemeClr val="bg1"/>
                </a:solidFill>
              </a:rPr>
              <a:t>3 boyutlu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modeller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oluşturur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20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 </a:t>
            </a:r>
            <a:endParaRPr lang="tr-TR" sz="2000">
              <a:ea typeface="+mn-ea"/>
              <a:cs typeface="+mn-cs"/>
            </a:endParaRPr>
          </a:p>
        </p:txBody>
      </p:sp>
      <p:pic>
        <p:nvPicPr>
          <p:cNvPr id="6" name="Resim 5" descr="çizim, çizgi film, taslak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03D5B2D5-68F5-D57D-78DA-9C9B4913F2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1789" r="-2" b="19728"/>
          <a:stretch/>
        </p:blipFill>
        <p:spPr>
          <a:xfrm>
            <a:off x="4966006" y="198381"/>
            <a:ext cx="3765946" cy="376594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Resim 6" descr="çizim, kırpıntı çizim, çizgi film, taslak içeren bir resim&#10;&#10;Açıklama otomatik olarak oluşturuldu">
            <a:extLst>
              <a:ext uri="{FF2B5EF4-FFF2-40B4-BE49-F238E27FC236}">
                <a16:creationId xmlns:a16="http://schemas.microsoft.com/office/drawing/2014/main" id="{5CCB478E-BF71-86AF-7B43-C11E338199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4200" r="-2" b="33638"/>
          <a:stretch/>
        </p:blipFill>
        <p:spPr>
          <a:xfrm>
            <a:off x="1199083" y="10"/>
            <a:ext cx="4125131" cy="2489417"/>
          </a:xfrm>
          <a:custGeom>
            <a:avLst/>
            <a:gdLst/>
            <a:ahLst/>
            <a:cxnLst/>
            <a:rect l="l" t="t" r="r" b="b"/>
            <a:pathLst>
              <a:path w="4125131" h="2489417">
                <a:moveTo>
                  <a:pt x="44777" y="0"/>
                </a:moveTo>
                <a:lnTo>
                  <a:pt x="4080354" y="0"/>
                </a:lnTo>
                <a:lnTo>
                  <a:pt x="4083227" y="11173"/>
                </a:lnTo>
                <a:cubicBezTo>
                  <a:pt x="4110702" y="145441"/>
                  <a:pt x="4125131" y="284462"/>
                  <a:pt x="4125131" y="426852"/>
                </a:cubicBezTo>
                <a:cubicBezTo>
                  <a:pt x="4125131" y="1565976"/>
                  <a:pt x="3201689" y="2489417"/>
                  <a:pt x="2062565" y="2489417"/>
                </a:cubicBezTo>
                <a:cubicBezTo>
                  <a:pt x="923442" y="2489417"/>
                  <a:pt x="0" y="1565976"/>
                  <a:pt x="0" y="426852"/>
                </a:cubicBezTo>
                <a:cubicBezTo>
                  <a:pt x="0" y="284462"/>
                  <a:pt x="14429" y="145441"/>
                  <a:pt x="41904" y="11173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Resim 7" descr="çizim, kırpıntı çizim, çocukların yaptığı resimler, çizgi film içeren bir resim&#10;&#10;Açıklama otomatik olarak oluşturuldu">
            <a:extLst>
              <a:ext uri="{FF2B5EF4-FFF2-40B4-BE49-F238E27FC236}">
                <a16:creationId xmlns:a16="http://schemas.microsoft.com/office/drawing/2014/main" id="{7364CDF7-AC32-9787-209D-FD1180F72A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1799" b="-2"/>
          <a:stretch/>
        </p:blipFill>
        <p:spPr>
          <a:xfrm>
            <a:off x="-7" y="2090403"/>
            <a:ext cx="4151360" cy="4767590"/>
          </a:xfrm>
          <a:custGeom>
            <a:avLst/>
            <a:gdLst/>
            <a:ahLst/>
            <a:cxnLst/>
            <a:rect l="l" t="t" r="r" b="b"/>
            <a:pathLst>
              <a:path w="4231752" h="4859916">
                <a:moveTo>
                  <a:pt x="1051869" y="0"/>
                </a:moveTo>
                <a:cubicBezTo>
                  <a:pt x="2808070" y="0"/>
                  <a:pt x="4231752" y="1423682"/>
                  <a:pt x="4231752" y="3179883"/>
                </a:cubicBezTo>
                <a:cubicBezTo>
                  <a:pt x="4231752" y="3728696"/>
                  <a:pt x="4092721" y="4245036"/>
                  <a:pt x="3847958" y="4695604"/>
                </a:cubicBezTo>
                <a:lnTo>
                  <a:pt x="3748135" y="4859916"/>
                </a:lnTo>
                <a:lnTo>
                  <a:pt x="0" y="4859916"/>
                </a:lnTo>
                <a:lnTo>
                  <a:pt x="0" y="181856"/>
                </a:lnTo>
                <a:lnTo>
                  <a:pt x="106268" y="142962"/>
                </a:lnTo>
                <a:cubicBezTo>
                  <a:pt x="404983" y="50052"/>
                  <a:pt x="722581" y="0"/>
                  <a:pt x="1051869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3" name="Group 15">
            <a:extLst>
              <a:ext uri="{FF2B5EF4-FFF2-40B4-BE49-F238E27FC236}">
                <a16:creationId xmlns:a16="http://schemas.microsoft.com/office/drawing/2014/main" id="{B690E963-1C95-47AD-B5D6-1D75F938E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6008" y="178095"/>
            <a:ext cx="3806641" cy="3806637"/>
            <a:chOff x="4966008" y="178095"/>
            <a:chExt cx="3806641" cy="3806637"/>
          </a:xfrm>
        </p:grpSpPr>
        <p:sp>
          <p:nvSpPr>
            <p:cNvPr id="39" name="Freeform: Shape 16">
              <a:extLst>
                <a:ext uri="{FF2B5EF4-FFF2-40B4-BE49-F238E27FC236}">
                  <a16:creationId xmlns:a16="http://schemas.microsoft.com/office/drawing/2014/main" id="{4015C684-F358-4950-AC5D-B07CC800F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7" y="297799"/>
              <a:ext cx="3707369" cy="3567230"/>
            </a:xfrm>
            <a:custGeom>
              <a:avLst/>
              <a:gdLst>
                <a:gd name="connsiteX0" fmla="*/ 3016472 w 5391150"/>
                <a:gd name="connsiteY0" fmla="*/ 571500 h 5123497"/>
                <a:gd name="connsiteX1" fmla="*/ 3774758 w 5391150"/>
                <a:gd name="connsiteY1" fmla="*/ 729234 h 5123497"/>
                <a:gd name="connsiteX2" fmla="*/ 4324255 w 5391150"/>
                <a:gd name="connsiteY2" fmla="*/ 1153573 h 5123497"/>
                <a:gd name="connsiteX3" fmla="*/ 4819650 w 5391150"/>
                <a:gd name="connsiteY3" fmla="*/ 2684336 h 5123497"/>
                <a:gd name="connsiteX4" fmla="*/ 4609719 w 5391150"/>
                <a:gd name="connsiteY4" fmla="*/ 3278029 h 5123497"/>
                <a:gd name="connsiteX5" fmla="*/ 3943350 w 5391150"/>
                <a:gd name="connsiteY5" fmla="*/ 3869912 h 5123497"/>
                <a:gd name="connsiteX6" fmla="*/ 3792760 w 5391150"/>
                <a:gd name="connsiteY6" fmla="*/ 3986594 h 5123497"/>
                <a:gd name="connsiteX7" fmla="*/ 3182779 w 5391150"/>
                <a:gd name="connsiteY7" fmla="*/ 4406551 h 5123497"/>
                <a:gd name="connsiteX8" fmla="*/ 2617946 w 5391150"/>
                <a:gd name="connsiteY8" fmla="*/ 4551998 h 5123497"/>
                <a:gd name="connsiteX9" fmla="*/ 1739837 w 5391150"/>
                <a:gd name="connsiteY9" fmla="*/ 4323588 h 5123497"/>
                <a:gd name="connsiteX10" fmla="*/ 1071944 w 5391150"/>
                <a:gd name="connsiteY10" fmla="*/ 3641789 h 5123497"/>
                <a:gd name="connsiteX11" fmla="*/ 896874 w 5391150"/>
                <a:gd name="connsiteY11" fmla="*/ 3395567 h 5123497"/>
                <a:gd name="connsiteX12" fmla="*/ 571500 w 5391150"/>
                <a:gd name="connsiteY12" fmla="*/ 2684336 h 5123497"/>
                <a:gd name="connsiteX13" fmla="*/ 768572 w 5391150"/>
                <a:gd name="connsiteY13" fmla="*/ 1901571 h 5123497"/>
                <a:gd name="connsiteX14" fmla="*/ 1318546 w 5391150"/>
                <a:gd name="connsiteY14" fmla="*/ 1220153 h 5123497"/>
                <a:gd name="connsiteX15" fmla="*/ 2118646 w 5391150"/>
                <a:gd name="connsiteY15" fmla="*/ 744284 h 5123497"/>
                <a:gd name="connsiteX16" fmla="*/ 3016472 w 5391150"/>
                <a:gd name="connsiteY16" fmla="*/ 571500 h 5123497"/>
                <a:gd name="connsiteX17" fmla="*/ 3016472 w 5391150"/>
                <a:gd name="connsiteY17" fmla="*/ 0 h 5123497"/>
                <a:gd name="connsiteX18" fmla="*/ 0 w 5391150"/>
                <a:gd name="connsiteY18" fmla="*/ 2684336 h 5123497"/>
                <a:gd name="connsiteX19" fmla="*/ 599027 w 5391150"/>
                <a:gd name="connsiteY19" fmla="*/ 3962591 h 5123497"/>
                <a:gd name="connsiteX20" fmla="*/ 2617946 w 5391150"/>
                <a:gd name="connsiteY20" fmla="*/ 5123498 h 5123497"/>
                <a:gd name="connsiteX21" fmla="*/ 4144709 w 5391150"/>
                <a:gd name="connsiteY21" fmla="*/ 4436840 h 5123497"/>
                <a:gd name="connsiteX22" fmla="*/ 5391150 w 5391150"/>
                <a:gd name="connsiteY22" fmla="*/ 2684336 h 5123497"/>
                <a:gd name="connsiteX23" fmla="*/ 3016472 w 5391150"/>
                <a:gd name="connsiteY23" fmla="*/ 0 h 5123497"/>
                <a:gd name="connsiteX24" fmla="*/ 3016472 w 5391150"/>
                <a:gd name="connsiteY24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1150" h="5123497">
                  <a:moveTo>
                    <a:pt x="3016472" y="571500"/>
                  </a:moveTo>
                  <a:cubicBezTo>
                    <a:pt x="3294316" y="571500"/>
                    <a:pt x="3549491" y="624554"/>
                    <a:pt x="3774758" y="729234"/>
                  </a:cubicBezTo>
                  <a:cubicBezTo>
                    <a:pt x="3985165" y="826961"/>
                    <a:pt x="4169950" y="969740"/>
                    <a:pt x="4324255" y="1153573"/>
                  </a:cubicBezTo>
                  <a:cubicBezTo>
                    <a:pt x="4643723" y="1534287"/>
                    <a:pt x="4819650" y="2077974"/>
                    <a:pt x="4819650" y="2684336"/>
                  </a:cubicBezTo>
                  <a:cubicBezTo>
                    <a:pt x="4819650" y="2915317"/>
                    <a:pt x="4756881" y="3092863"/>
                    <a:pt x="4609719" y="3278029"/>
                  </a:cubicBezTo>
                  <a:cubicBezTo>
                    <a:pt x="4450080" y="3478911"/>
                    <a:pt x="4203954" y="3668840"/>
                    <a:pt x="3943350" y="3869912"/>
                  </a:cubicBezTo>
                  <a:cubicBezTo>
                    <a:pt x="3894296" y="3907727"/>
                    <a:pt x="3843623" y="3946875"/>
                    <a:pt x="3792760" y="3986594"/>
                  </a:cubicBezTo>
                  <a:cubicBezTo>
                    <a:pt x="3575876" y="4156043"/>
                    <a:pt x="3380328" y="4304634"/>
                    <a:pt x="3182779" y="4406551"/>
                  </a:cubicBezTo>
                  <a:cubicBezTo>
                    <a:pt x="2990374" y="4505802"/>
                    <a:pt x="2810923" y="4551998"/>
                    <a:pt x="2617946" y="4551998"/>
                  </a:cubicBezTo>
                  <a:cubicBezTo>
                    <a:pt x="2277904" y="4551998"/>
                    <a:pt x="1990630" y="4477322"/>
                    <a:pt x="1739837" y="4323588"/>
                  </a:cubicBezTo>
                  <a:cubicBezTo>
                    <a:pt x="1503236" y="4178618"/>
                    <a:pt x="1284827" y="3955542"/>
                    <a:pt x="1071944" y="3641789"/>
                  </a:cubicBezTo>
                  <a:cubicBezTo>
                    <a:pt x="1011746" y="3553111"/>
                    <a:pt x="953357" y="3473006"/>
                    <a:pt x="896874" y="3395567"/>
                  </a:cubicBezTo>
                  <a:cubicBezTo>
                    <a:pt x="671227" y="3086195"/>
                    <a:pt x="571500" y="2938653"/>
                    <a:pt x="571500" y="2684336"/>
                  </a:cubicBezTo>
                  <a:cubicBezTo>
                    <a:pt x="571500" y="2418207"/>
                    <a:pt x="637794" y="2154841"/>
                    <a:pt x="768572" y="1901571"/>
                  </a:cubicBezTo>
                  <a:cubicBezTo>
                    <a:pt x="895922" y="1654969"/>
                    <a:pt x="1086041" y="1419320"/>
                    <a:pt x="1318546" y="1220153"/>
                  </a:cubicBezTo>
                  <a:cubicBezTo>
                    <a:pt x="1551337" y="1020699"/>
                    <a:pt x="1828038" y="856107"/>
                    <a:pt x="2118646" y="744284"/>
                  </a:cubicBezTo>
                  <a:cubicBezTo>
                    <a:pt x="2412397" y="631222"/>
                    <a:pt x="2722912" y="571500"/>
                    <a:pt x="3016472" y="57150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17">
              <a:extLst>
                <a:ext uri="{FF2B5EF4-FFF2-40B4-BE49-F238E27FC236}">
                  <a16:creationId xmlns:a16="http://schemas.microsoft.com/office/drawing/2014/main" id="{0997ABC0-08BD-4A6F-8238-C14E24903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7" y="297799"/>
              <a:ext cx="3707369" cy="3567230"/>
            </a:xfrm>
            <a:custGeom>
              <a:avLst/>
              <a:gdLst>
                <a:gd name="connsiteX0" fmla="*/ 3016472 w 5391150"/>
                <a:gd name="connsiteY0" fmla="*/ 476250 h 5123497"/>
                <a:gd name="connsiteX1" fmla="*/ 3814953 w 5391150"/>
                <a:gd name="connsiteY1" fmla="*/ 642842 h 5123497"/>
                <a:gd name="connsiteX2" fmla="*/ 4397312 w 5391150"/>
                <a:gd name="connsiteY2" fmla="*/ 1092327 h 5123497"/>
                <a:gd name="connsiteX3" fmla="*/ 4914900 w 5391150"/>
                <a:gd name="connsiteY3" fmla="*/ 2684336 h 5123497"/>
                <a:gd name="connsiteX4" fmla="*/ 4684300 w 5391150"/>
                <a:gd name="connsiteY4" fmla="*/ 3337275 h 5123497"/>
                <a:gd name="connsiteX5" fmla="*/ 4001548 w 5391150"/>
                <a:gd name="connsiteY5" fmla="*/ 3945255 h 5123497"/>
                <a:gd name="connsiteX6" fmla="*/ 3851434 w 5391150"/>
                <a:gd name="connsiteY6" fmla="*/ 4061555 h 5123497"/>
                <a:gd name="connsiteX7" fmla="*/ 2617946 w 5391150"/>
                <a:gd name="connsiteY7" fmla="*/ 4647248 h 5123497"/>
                <a:gd name="connsiteX8" fmla="*/ 993077 w 5391150"/>
                <a:gd name="connsiteY8" fmla="*/ 3695224 h 5123497"/>
                <a:gd name="connsiteX9" fmla="*/ 819912 w 5391150"/>
                <a:gd name="connsiteY9" fmla="*/ 3451670 h 5123497"/>
                <a:gd name="connsiteX10" fmla="*/ 476250 w 5391150"/>
                <a:gd name="connsiteY10" fmla="*/ 2684336 h 5123497"/>
                <a:gd name="connsiteX11" fmla="*/ 683895 w 5391150"/>
                <a:gd name="connsiteY11" fmla="*/ 1857947 h 5123497"/>
                <a:gd name="connsiteX12" fmla="*/ 1256538 w 5391150"/>
                <a:gd name="connsiteY12" fmla="*/ 1147858 h 5123497"/>
                <a:gd name="connsiteX13" fmla="*/ 2084451 w 5391150"/>
                <a:gd name="connsiteY13" fmla="*/ 655415 h 5123497"/>
                <a:gd name="connsiteX14" fmla="*/ 3016472 w 5391150"/>
                <a:gd name="connsiteY14" fmla="*/ 476250 h 5123497"/>
                <a:gd name="connsiteX15" fmla="*/ 3016472 w 5391150"/>
                <a:gd name="connsiteY15" fmla="*/ 0 h 5123497"/>
                <a:gd name="connsiteX16" fmla="*/ 0 w 5391150"/>
                <a:gd name="connsiteY16" fmla="*/ 2684336 h 5123497"/>
                <a:gd name="connsiteX17" fmla="*/ 599027 w 5391150"/>
                <a:gd name="connsiteY17" fmla="*/ 3962591 h 5123497"/>
                <a:gd name="connsiteX18" fmla="*/ 2617946 w 5391150"/>
                <a:gd name="connsiteY18" fmla="*/ 5123498 h 5123497"/>
                <a:gd name="connsiteX19" fmla="*/ 4144709 w 5391150"/>
                <a:gd name="connsiteY19" fmla="*/ 4436840 h 5123497"/>
                <a:gd name="connsiteX20" fmla="*/ 5391150 w 5391150"/>
                <a:gd name="connsiteY20" fmla="*/ 2684336 h 5123497"/>
                <a:gd name="connsiteX21" fmla="*/ 3016472 w 5391150"/>
                <a:gd name="connsiteY21" fmla="*/ 0 h 5123497"/>
                <a:gd name="connsiteX22" fmla="*/ 3016472 w 5391150"/>
                <a:gd name="connsiteY22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91150" h="5123497">
                  <a:moveTo>
                    <a:pt x="3016472" y="476250"/>
                  </a:moveTo>
                  <a:cubicBezTo>
                    <a:pt x="3308318" y="476250"/>
                    <a:pt x="3576923" y="532352"/>
                    <a:pt x="3814953" y="642842"/>
                  </a:cubicBezTo>
                  <a:cubicBezTo>
                    <a:pt x="4038029" y="746474"/>
                    <a:pt x="4233958" y="897731"/>
                    <a:pt x="4397312" y="1092327"/>
                  </a:cubicBezTo>
                  <a:cubicBezTo>
                    <a:pt x="4731068" y="1490186"/>
                    <a:pt x="4914900" y="2055590"/>
                    <a:pt x="4914900" y="2684336"/>
                  </a:cubicBezTo>
                  <a:cubicBezTo>
                    <a:pt x="4914900" y="2935224"/>
                    <a:pt x="4843749" y="3136583"/>
                    <a:pt x="4684300" y="3337275"/>
                  </a:cubicBezTo>
                  <a:cubicBezTo>
                    <a:pt x="4517517" y="3547205"/>
                    <a:pt x="4266915" y="3740563"/>
                    <a:pt x="4001548" y="3945255"/>
                  </a:cubicBezTo>
                  <a:cubicBezTo>
                    <a:pt x="3952589" y="3982974"/>
                    <a:pt x="3902012" y="4022027"/>
                    <a:pt x="3851434" y="4061555"/>
                  </a:cubicBezTo>
                  <a:cubicBezTo>
                    <a:pt x="3398711" y="4415314"/>
                    <a:pt x="3068288" y="4647248"/>
                    <a:pt x="2617946" y="4647248"/>
                  </a:cubicBezTo>
                  <a:cubicBezTo>
                    <a:pt x="1931765" y="4647248"/>
                    <a:pt x="1445800" y="4362545"/>
                    <a:pt x="993077" y="3695224"/>
                  </a:cubicBezTo>
                  <a:cubicBezTo>
                    <a:pt x="933831" y="3607880"/>
                    <a:pt x="875919" y="3528441"/>
                    <a:pt x="819912" y="3451670"/>
                  </a:cubicBezTo>
                  <a:cubicBezTo>
                    <a:pt x="587788" y="3133439"/>
                    <a:pt x="476250" y="2967895"/>
                    <a:pt x="476250" y="2684336"/>
                  </a:cubicBezTo>
                  <a:cubicBezTo>
                    <a:pt x="476250" y="2402872"/>
                    <a:pt x="546164" y="2124837"/>
                    <a:pt x="683895" y="1857947"/>
                  </a:cubicBezTo>
                  <a:cubicBezTo>
                    <a:pt x="818674" y="1596866"/>
                    <a:pt x="1011365" y="1357884"/>
                    <a:pt x="1256538" y="1147858"/>
                  </a:cubicBezTo>
                  <a:cubicBezTo>
                    <a:pt x="1497521" y="941356"/>
                    <a:pt x="1783747" y="771049"/>
                    <a:pt x="2084451" y="655415"/>
                  </a:cubicBezTo>
                  <a:cubicBezTo>
                    <a:pt x="2393347" y="536448"/>
                    <a:pt x="2707005" y="476250"/>
                    <a:pt x="3016472" y="47625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5139CD-4815-48FB-9768-9DF081A491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8" y="273205"/>
              <a:ext cx="3727034" cy="3616507"/>
            </a:xfrm>
            <a:custGeom>
              <a:avLst/>
              <a:gdLst>
                <a:gd name="connsiteX0" fmla="*/ 0 w 5419747"/>
                <a:gd name="connsiteY0" fmla="*/ 2700514 h 5194273"/>
                <a:gd name="connsiteX1" fmla="*/ 52864 w 5419747"/>
                <a:gd name="connsiteY1" fmla="*/ 2193498 h 5194273"/>
                <a:gd name="connsiteX2" fmla="*/ 211741 w 5419747"/>
                <a:gd name="connsiteY2" fmla="*/ 1707723 h 5194273"/>
                <a:gd name="connsiteX3" fmla="*/ 807434 w 5419747"/>
                <a:gd name="connsiteY3" fmla="*/ 882763 h 5194273"/>
                <a:gd name="connsiteX4" fmla="*/ 1202436 w 5419747"/>
                <a:gd name="connsiteY4" fmla="*/ 559580 h 5194273"/>
                <a:gd name="connsiteX5" fmla="*/ 1643920 w 5419747"/>
                <a:gd name="connsiteY5" fmla="*/ 302976 h 5194273"/>
                <a:gd name="connsiteX6" fmla="*/ 2623947 w 5419747"/>
                <a:gd name="connsiteY6" fmla="*/ 19989 h 5194273"/>
                <a:gd name="connsiteX7" fmla="*/ 3136868 w 5419747"/>
                <a:gd name="connsiteY7" fmla="*/ 5034 h 5194273"/>
                <a:gd name="connsiteX8" fmla="*/ 3645408 w 5419747"/>
                <a:gd name="connsiteY8" fmla="*/ 83997 h 5194273"/>
                <a:gd name="connsiteX9" fmla="*/ 4129278 w 5419747"/>
                <a:gd name="connsiteY9" fmla="*/ 267258 h 5194273"/>
                <a:gd name="connsiteX10" fmla="*/ 4557998 w 5419747"/>
                <a:gd name="connsiteY10" fmla="*/ 558627 h 5194273"/>
                <a:gd name="connsiteX11" fmla="*/ 4900803 w 5419747"/>
                <a:gd name="connsiteY11" fmla="*/ 944676 h 5194273"/>
                <a:gd name="connsiteX12" fmla="*/ 4937760 w 5419747"/>
                <a:gd name="connsiteY12" fmla="*/ 997444 h 5194273"/>
                <a:gd name="connsiteX13" fmla="*/ 4973193 w 5419747"/>
                <a:gd name="connsiteY13" fmla="*/ 1051165 h 5194273"/>
                <a:gd name="connsiteX14" fmla="*/ 5007578 w 5419747"/>
                <a:gd name="connsiteY14" fmla="*/ 1105458 h 5194273"/>
                <a:gd name="connsiteX15" fmla="*/ 5040726 w 5419747"/>
                <a:gd name="connsiteY15" fmla="*/ 1160512 h 5194273"/>
                <a:gd name="connsiteX16" fmla="*/ 5161788 w 5419747"/>
                <a:gd name="connsiteY16" fmla="*/ 1387017 h 5194273"/>
                <a:gd name="connsiteX17" fmla="*/ 5327523 w 5419747"/>
                <a:gd name="connsiteY17" fmla="*/ 1870887 h 5194273"/>
                <a:gd name="connsiteX18" fmla="*/ 5366385 w 5419747"/>
                <a:gd name="connsiteY18" fmla="*/ 2122632 h 5194273"/>
                <a:gd name="connsiteX19" fmla="*/ 5391626 w 5419747"/>
                <a:gd name="connsiteY19" fmla="*/ 2374569 h 5194273"/>
                <a:gd name="connsiteX20" fmla="*/ 5411724 w 5419747"/>
                <a:gd name="connsiteY20" fmla="*/ 2626505 h 5194273"/>
                <a:gd name="connsiteX21" fmla="*/ 5415820 w 5419747"/>
                <a:gd name="connsiteY21" fmla="*/ 2689656 h 5194273"/>
                <a:gd name="connsiteX22" fmla="*/ 5417630 w 5419747"/>
                <a:gd name="connsiteY22" fmla="*/ 2722136 h 5194273"/>
                <a:gd name="connsiteX23" fmla="*/ 5418963 w 5419747"/>
                <a:gd name="connsiteY23" fmla="*/ 2755188 h 5194273"/>
                <a:gd name="connsiteX24" fmla="*/ 5417153 w 5419747"/>
                <a:gd name="connsiteY24" fmla="*/ 2888347 h 5194273"/>
                <a:gd name="connsiteX25" fmla="*/ 5281517 w 5419747"/>
                <a:gd name="connsiteY25" fmla="*/ 3411365 h 5194273"/>
                <a:gd name="connsiteX26" fmla="*/ 4980052 w 5419747"/>
                <a:gd name="connsiteY26" fmla="*/ 3855516 h 5194273"/>
                <a:gd name="connsiteX27" fmla="*/ 4796314 w 5419747"/>
                <a:gd name="connsiteY27" fmla="*/ 4040682 h 5194273"/>
                <a:gd name="connsiteX28" fmla="*/ 4604766 w 5419747"/>
                <a:gd name="connsiteY28" fmla="*/ 4208989 h 5194273"/>
                <a:gd name="connsiteX29" fmla="*/ 4215670 w 5419747"/>
                <a:gd name="connsiteY29" fmla="*/ 4512265 h 5194273"/>
                <a:gd name="connsiteX30" fmla="*/ 4117753 w 5419747"/>
                <a:gd name="connsiteY30" fmla="*/ 4586274 h 5194273"/>
                <a:gd name="connsiteX31" fmla="*/ 4017169 w 5419747"/>
                <a:gd name="connsiteY31" fmla="*/ 4660759 h 5194273"/>
                <a:gd name="connsiteX32" fmla="*/ 3914108 w 5419747"/>
                <a:gd name="connsiteY32" fmla="*/ 4734292 h 5194273"/>
                <a:gd name="connsiteX33" fmla="*/ 3807809 w 5419747"/>
                <a:gd name="connsiteY33" fmla="*/ 4805730 h 5194273"/>
                <a:gd name="connsiteX34" fmla="*/ 3584639 w 5419747"/>
                <a:gd name="connsiteY34" fmla="*/ 4939842 h 5194273"/>
                <a:gd name="connsiteX35" fmla="*/ 3344609 w 5419747"/>
                <a:gd name="connsiteY35" fmla="*/ 5053856 h 5194273"/>
                <a:gd name="connsiteX36" fmla="*/ 2822258 w 5419747"/>
                <a:gd name="connsiteY36" fmla="*/ 5185015 h 5194273"/>
                <a:gd name="connsiteX37" fmla="*/ 2687765 w 5419747"/>
                <a:gd name="connsiteY37" fmla="*/ 5193493 h 5194273"/>
                <a:gd name="connsiteX38" fmla="*/ 2654141 w 5419747"/>
                <a:gd name="connsiteY38" fmla="*/ 5194254 h 5194273"/>
                <a:gd name="connsiteX39" fmla="*/ 2620613 w 5419747"/>
                <a:gd name="connsiteY39" fmla="*/ 5194064 h 5194273"/>
                <a:gd name="connsiteX40" fmla="*/ 2587181 w 5419747"/>
                <a:gd name="connsiteY40" fmla="*/ 5193683 h 5194273"/>
                <a:gd name="connsiteX41" fmla="*/ 2554700 w 5419747"/>
                <a:gd name="connsiteY41" fmla="*/ 5192445 h 5194273"/>
                <a:gd name="connsiteX42" fmla="*/ 2295239 w 5419747"/>
                <a:gd name="connsiteY42" fmla="*/ 5171776 h 5194273"/>
                <a:gd name="connsiteX43" fmla="*/ 2037398 w 5419747"/>
                <a:gd name="connsiteY43" fmla="*/ 5126246 h 5194273"/>
                <a:gd name="connsiteX44" fmla="*/ 1784128 w 5419747"/>
                <a:gd name="connsiteY44" fmla="*/ 5054904 h 5194273"/>
                <a:gd name="connsiteX45" fmla="*/ 1299305 w 5419747"/>
                <a:gd name="connsiteY45" fmla="*/ 4840401 h 5194273"/>
                <a:gd name="connsiteX46" fmla="*/ 890683 w 5419747"/>
                <a:gd name="connsiteY46" fmla="*/ 4506454 h 5194273"/>
                <a:gd name="connsiteX47" fmla="*/ 725043 w 5419747"/>
                <a:gd name="connsiteY47" fmla="*/ 4305477 h 5194273"/>
                <a:gd name="connsiteX48" fmla="*/ 580358 w 5419747"/>
                <a:gd name="connsiteY48" fmla="*/ 4092688 h 5194273"/>
                <a:gd name="connsiteX49" fmla="*/ 546545 w 5419747"/>
                <a:gd name="connsiteY49" fmla="*/ 4038491 h 5194273"/>
                <a:gd name="connsiteX50" fmla="*/ 514255 w 5419747"/>
                <a:gd name="connsiteY50" fmla="*/ 3985913 h 5194273"/>
                <a:gd name="connsiteX51" fmla="*/ 450533 w 5419747"/>
                <a:gd name="connsiteY51" fmla="*/ 3883995 h 5194273"/>
                <a:gd name="connsiteX52" fmla="*/ 318516 w 5419747"/>
                <a:gd name="connsiteY52" fmla="*/ 3675779 h 5194273"/>
                <a:gd name="connsiteX53" fmla="*/ 189643 w 5419747"/>
                <a:gd name="connsiteY53" fmla="*/ 3455656 h 5194273"/>
                <a:gd name="connsiteX54" fmla="*/ 131540 w 5419747"/>
                <a:gd name="connsiteY54" fmla="*/ 3338975 h 5194273"/>
                <a:gd name="connsiteX55" fmla="*/ 82201 w 5419747"/>
                <a:gd name="connsiteY55" fmla="*/ 3216864 h 5194273"/>
                <a:gd name="connsiteX56" fmla="*/ 44387 w 5419747"/>
                <a:gd name="connsiteY56" fmla="*/ 3090182 h 5194273"/>
                <a:gd name="connsiteX57" fmla="*/ 30289 w 5419747"/>
                <a:gd name="connsiteY57" fmla="*/ 3025602 h 5194273"/>
                <a:gd name="connsiteX58" fmla="*/ 24098 w 5419747"/>
                <a:gd name="connsiteY58" fmla="*/ 2993217 h 5194273"/>
                <a:gd name="connsiteX59" fmla="*/ 18955 w 5419747"/>
                <a:gd name="connsiteY59" fmla="*/ 2960737 h 5194273"/>
                <a:gd name="connsiteX60" fmla="*/ 0 w 5419747"/>
                <a:gd name="connsiteY60" fmla="*/ 2700514 h 5194273"/>
                <a:gd name="connsiteX61" fmla="*/ 155162 w 5419747"/>
                <a:gd name="connsiteY61" fmla="*/ 2700514 h 5194273"/>
                <a:gd name="connsiteX62" fmla="*/ 181642 w 5419747"/>
                <a:gd name="connsiteY62" fmla="*/ 2929305 h 5194273"/>
                <a:gd name="connsiteX63" fmla="*/ 259842 w 5419747"/>
                <a:gd name="connsiteY63" fmla="*/ 3143331 h 5194273"/>
                <a:gd name="connsiteX64" fmla="*/ 314420 w 5419747"/>
                <a:gd name="connsiteY64" fmla="*/ 3244106 h 5194273"/>
                <a:gd name="connsiteX65" fmla="*/ 377095 w 5419747"/>
                <a:gd name="connsiteY65" fmla="*/ 3341642 h 5194273"/>
                <a:gd name="connsiteX66" fmla="*/ 521875 w 5419747"/>
                <a:gd name="connsiteY66" fmla="*/ 3530142 h 5194273"/>
                <a:gd name="connsiteX67" fmla="*/ 678561 w 5419747"/>
                <a:gd name="connsiteY67" fmla="*/ 3720070 h 5194273"/>
                <a:gd name="connsiteX68" fmla="*/ 756476 w 5419747"/>
                <a:gd name="connsiteY68" fmla="*/ 3819225 h 5194273"/>
                <a:gd name="connsiteX69" fmla="*/ 793909 w 5419747"/>
                <a:gd name="connsiteY69" fmla="*/ 3867898 h 5194273"/>
                <a:gd name="connsiteX70" fmla="*/ 830580 w 5419747"/>
                <a:gd name="connsiteY70" fmla="*/ 3914475 h 5194273"/>
                <a:gd name="connsiteX71" fmla="*/ 1145667 w 5419747"/>
                <a:gd name="connsiteY71" fmla="*/ 4258709 h 5194273"/>
                <a:gd name="connsiteX72" fmla="*/ 1313212 w 5419747"/>
                <a:gd name="connsiteY72" fmla="*/ 4413585 h 5194273"/>
                <a:gd name="connsiteX73" fmla="*/ 1488662 w 5419747"/>
                <a:gd name="connsiteY73" fmla="*/ 4556365 h 5194273"/>
                <a:gd name="connsiteX74" fmla="*/ 1880616 w 5419747"/>
                <a:gd name="connsiteY74" fmla="*/ 4782203 h 5194273"/>
                <a:gd name="connsiteX75" fmla="*/ 2099882 w 5419747"/>
                <a:gd name="connsiteY75" fmla="*/ 4846020 h 5194273"/>
                <a:gd name="connsiteX76" fmla="*/ 2156079 w 5419747"/>
                <a:gd name="connsiteY76" fmla="*/ 4857260 h 5194273"/>
                <a:gd name="connsiteX77" fmla="*/ 2212753 w 5419747"/>
                <a:gd name="connsiteY77" fmla="*/ 4866690 h 5194273"/>
                <a:gd name="connsiteX78" fmla="*/ 2327148 w 5419747"/>
                <a:gd name="connsiteY78" fmla="*/ 4880215 h 5194273"/>
                <a:gd name="connsiteX79" fmla="*/ 2384679 w 5419747"/>
                <a:gd name="connsiteY79" fmla="*/ 4884597 h 5194273"/>
                <a:gd name="connsiteX80" fmla="*/ 2442401 w 5419747"/>
                <a:gd name="connsiteY80" fmla="*/ 4887645 h 5194273"/>
                <a:gd name="connsiteX81" fmla="*/ 2500313 w 5419747"/>
                <a:gd name="connsiteY81" fmla="*/ 4888978 h 5194273"/>
                <a:gd name="connsiteX82" fmla="*/ 2558320 w 5419747"/>
                <a:gd name="connsiteY82" fmla="*/ 4888693 h 5194273"/>
                <a:gd name="connsiteX83" fmla="*/ 2587371 w 5419747"/>
                <a:gd name="connsiteY83" fmla="*/ 4888407 h 5194273"/>
                <a:gd name="connsiteX84" fmla="*/ 2615374 w 5419747"/>
                <a:gd name="connsiteY84" fmla="*/ 4887168 h 5194273"/>
                <a:gd name="connsiteX85" fmla="*/ 2643283 w 5419747"/>
                <a:gd name="connsiteY85" fmla="*/ 4885740 h 5194273"/>
                <a:gd name="connsiteX86" fmla="*/ 2671096 w 5419747"/>
                <a:gd name="connsiteY86" fmla="*/ 4883454 h 5194273"/>
                <a:gd name="connsiteX87" fmla="*/ 2781395 w 5419747"/>
                <a:gd name="connsiteY87" fmla="*/ 4869833 h 5194273"/>
                <a:gd name="connsiteX88" fmla="*/ 3201543 w 5419747"/>
                <a:gd name="connsiteY88" fmla="*/ 4731911 h 5194273"/>
                <a:gd name="connsiteX89" fmla="*/ 3589687 w 5419747"/>
                <a:gd name="connsiteY89" fmla="*/ 4490071 h 5194273"/>
                <a:gd name="connsiteX90" fmla="*/ 3683794 w 5419747"/>
                <a:gd name="connsiteY90" fmla="*/ 4419015 h 5194273"/>
                <a:gd name="connsiteX91" fmla="*/ 3777901 w 5419747"/>
                <a:gd name="connsiteY91" fmla="*/ 4345577 h 5194273"/>
                <a:gd name="connsiteX92" fmla="*/ 3968496 w 5419747"/>
                <a:gd name="connsiteY92" fmla="*/ 4193177 h 5194273"/>
                <a:gd name="connsiteX93" fmla="*/ 4360259 w 5419747"/>
                <a:gd name="connsiteY93" fmla="*/ 3898188 h 5194273"/>
                <a:gd name="connsiteX94" fmla="*/ 4725257 w 5419747"/>
                <a:gd name="connsiteY94" fmla="*/ 3604818 h 5194273"/>
                <a:gd name="connsiteX95" fmla="*/ 5017103 w 5419747"/>
                <a:gd name="connsiteY95" fmla="*/ 3268585 h 5194273"/>
                <a:gd name="connsiteX96" fmla="*/ 5116544 w 5419747"/>
                <a:gd name="connsiteY96" fmla="*/ 3073132 h 5194273"/>
                <a:gd name="connsiteX97" fmla="*/ 5177124 w 5419747"/>
                <a:gd name="connsiteY97" fmla="*/ 2859582 h 5194273"/>
                <a:gd name="connsiteX98" fmla="*/ 5193887 w 5419747"/>
                <a:gd name="connsiteY98" fmla="*/ 2747568 h 5194273"/>
                <a:gd name="connsiteX99" fmla="*/ 5196650 w 5419747"/>
                <a:gd name="connsiteY99" fmla="*/ 2719183 h 5194273"/>
                <a:gd name="connsiteX100" fmla="*/ 5198745 w 5419747"/>
                <a:gd name="connsiteY100" fmla="*/ 2690227 h 5194273"/>
                <a:gd name="connsiteX101" fmla="*/ 5201793 w 5419747"/>
                <a:gd name="connsiteY101" fmla="*/ 2630410 h 5194273"/>
                <a:gd name="connsiteX102" fmla="*/ 5196555 w 5419747"/>
                <a:gd name="connsiteY102" fmla="*/ 2391238 h 5194273"/>
                <a:gd name="connsiteX103" fmla="*/ 5162931 w 5419747"/>
                <a:gd name="connsiteY103" fmla="*/ 2155017 h 5194273"/>
                <a:gd name="connsiteX104" fmla="*/ 5105876 w 5419747"/>
                <a:gd name="connsiteY104" fmla="*/ 1924512 h 5194273"/>
                <a:gd name="connsiteX105" fmla="*/ 4958525 w 5419747"/>
                <a:gd name="connsiteY105" fmla="*/ 1477314 h 5194273"/>
                <a:gd name="connsiteX106" fmla="*/ 4858131 w 5419747"/>
                <a:gd name="connsiteY106" fmla="*/ 1265001 h 5194273"/>
                <a:gd name="connsiteX107" fmla="*/ 4828890 w 5419747"/>
                <a:gd name="connsiteY107" fmla="*/ 1214138 h 5194273"/>
                <a:gd name="connsiteX108" fmla="*/ 4798124 w 5419747"/>
                <a:gd name="connsiteY108" fmla="*/ 1164227 h 5194273"/>
                <a:gd name="connsiteX109" fmla="*/ 4765548 w 5419747"/>
                <a:gd name="connsiteY109" fmla="*/ 1115459 h 5194273"/>
                <a:gd name="connsiteX110" fmla="*/ 4731544 w 5419747"/>
                <a:gd name="connsiteY110" fmla="*/ 1067739 h 5194273"/>
                <a:gd name="connsiteX111" fmla="*/ 4409599 w 5419747"/>
                <a:gd name="connsiteY111" fmla="*/ 731792 h 5194273"/>
                <a:gd name="connsiteX112" fmla="*/ 4022027 w 5419747"/>
                <a:gd name="connsiteY112" fmla="*/ 478617 h 5194273"/>
                <a:gd name="connsiteX113" fmla="*/ 3585877 w 5419747"/>
                <a:gd name="connsiteY113" fmla="*/ 319645 h 5194273"/>
                <a:gd name="connsiteX114" fmla="*/ 3123057 w 5419747"/>
                <a:gd name="connsiteY114" fmla="*/ 253732 h 5194273"/>
                <a:gd name="connsiteX115" fmla="*/ 2654046 w 5419747"/>
                <a:gd name="connsiteY115" fmla="*/ 270496 h 5194273"/>
                <a:gd name="connsiteX116" fmla="*/ 2193703 w 5419747"/>
                <a:gd name="connsiteY116" fmla="*/ 367270 h 5194273"/>
                <a:gd name="connsiteX117" fmla="*/ 1753362 w 5419747"/>
                <a:gd name="connsiteY117" fmla="*/ 535672 h 5194273"/>
                <a:gd name="connsiteX118" fmla="*/ 966502 w 5419747"/>
                <a:gd name="connsiteY118" fmla="*/ 1053070 h 5194273"/>
                <a:gd name="connsiteX119" fmla="*/ 644843 w 5419747"/>
                <a:gd name="connsiteY119" fmla="*/ 1398351 h 5194273"/>
                <a:gd name="connsiteX120" fmla="*/ 390525 w 5419747"/>
                <a:gd name="connsiteY120" fmla="*/ 1794877 h 5194273"/>
                <a:gd name="connsiteX121" fmla="*/ 217932 w 5419747"/>
                <a:gd name="connsiteY121" fmla="*/ 2233218 h 5194273"/>
                <a:gd name="connsiteX122" fmla="*/ 155162 w 5419747"/>
                <a:gd name="connsiteY122" fmla="*/ 2700514 h 519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19747" h="5194273">
                  <a:moveTo>
                    <a:pt x="0" y="2700514"/>
                  </a:moveTo>
                  <a:cubicBezTo>
                    <a:pt x="476" y="2530493"/>
                    <a:pt x="18193" y="2360472"/>
                    <a:pt x="52864" y="2193498"/>
                  </a:cubicBezTo>
                  <a:cubicBezTo>
                    <a:pt x="87440" y="2026620"/>
                    <a:pt x="140399" y="1862981"/>
                    <a:pt x="211741" y="1707723"/>
                  </a:cubicBezTo>
                  <a:cubicBezTo>
                    <a:pt x="355092" y="1397208"/>
                    <a:pt x="562832" y="1119364"/>
                    <a:pt x="807434" y="882763"/>
                  </a:cubicBezTo>
                  <a:cubicBezTo>
                    <a:pt x="930021" y="764463"/>
                    <a:pt x="1062514" y="656544"/>
                    <a:pt x="1202436" y="559580"/>
                  </a:cubicBezTo>
                  <a:cubicBezTo>
                    <a:pt x="1342549" y="462711"/>
                    <a:pt x="1489996" y="376414"/>
                    <a:pt x="1643920" y="302976"/>
                  </a:cubicBezTo>
                  <a:cubicBezTo>
                    <a:pt x="1952149" y="157149"/>
                    <a:pt x="2284000" y="60756"/>
                    <a:pt x="2623947" y="19989"/>
                  </a:cubicBezTo>
                  <a:cubicBezTo>
                    <a:pt x="2793873" y="-109"/>
                    <a:pt x="2966276" y="-4967"/>
                    <a:pt x="3136868" y="5034"/>
                  </a:cubicBezTo>
                  <a:cubicBezTo>
                    <a:pt x="3307747" y="15417"/>
                    <a:pt x="3478530" y="40848"/>
                    <a:pt x="3645408" y="83997"/>
                  </a:cubicBezTo>
                  <a:cubicBezTo>
                    <a:pt x="3812286" y="127050"/>
                    <a:pt x="3975259" y="188010"/>
                    <a:pt x="4129278" y="267258"/>
                  </a:cubicBezTo>
                  <a:cubicBezTo>
                    <a:pt x="4283107" y="346506"/>
                    <a:pt x="4428744" y="443375"/>
                    <a:pt x="4557998" y="558627"/>
                  </a:cubicBezTo>
                  <a:cubicBezTo>
                    <a:pt x="4687348" y="673785"/>
                    <a:pt x="4801076" y="804944"/>
                    <a:pt x="4900803" y="944676"/>
                  </a:cubicBezTo>
                  <a:lnTo>
                    <a:pt x="4937760" y="997444"/>
                  </a:lnTo>
                  <a:lnTo>
                    <a:pt x="4973193" y="1051165"/>
                  </a:lnTo>
                  <a:cubicBezTo>
                    <a:pt x="4984623" y="1069263"/>
                    <a:pt x="4996339" y="1087265"/>
                    <a:pt x="5007578" y="1105458"/>
                  </a:cubicBezTo>
                  <a:lnTo>
                    <a:pt x="5040726" y="1160512"/>
                  </a:lnTo>
                  <a:cubicBezTo>
                    <a:pt x="5084064" y="1234426"/>
                    <a:pt x="5124926" y="1309769"/>
                    <a:pt x="5161788" y="1387017"/>
                  </a:cubicBezTo>
                  <a:cubicBezTo>
                    <a:pt x="5235702" y="1541512"/>
                    <a:pt x="5292661" y="1704104"/>
                    <a:pt x="5327523" y="1870887"/>
                  </a:cubicBezTo>
                  <a:cubicBezTo>
                    <a:pt x="5344859" y="1954326"/>
                    <a:pt x="5356955" y="2038431"/>
                    <a:pt x="5366385" y="2122632"/>
                  </a:cubicBezTo>
                  <a:cubicBezTo>
                    <a:pt x="5376005" y="2206738"/>
                    <a:pt x="5383720" y="2290749"/>
                    <a:pt x="5391626" y="2374569"/>
                  </a:cubicBezTo>
                  <a:cubicBezTo>
                    <a:pt x="5399152" y="2458484"/>
                    <a:pt x="5405819" y="2542399"/>
                    <a:pt x="5411724" y="2626505"/>
                  </a:cubicBezTo>
                  <a:lnTo>
                    <a:pt x="5415820" y="2689656"/>
                  </a:lnTo>
                  <a:cubicBezTo>
                    <a:pt x="5416582" y="2700038"/>
                    <a:pt x="5417058" y="2711182"/>
                    <a:pt x="5417630" y="2722136"/>
                  </a:cubicBezTo>
                  <a:cubicBezTo>
                    <a:pt x="5418202" y="2733090"/>
                    <a:pt x="5418773" y="2744139"/>
                    <a:pt x="5418963" y="2755188"/>
                  </a:cubicBezTo>
                  <a:cubicBezTo>
                    <a:pt x="5420392" y="2799289"/>
                    <a:pt x="5419916" y="2843770"/>
                    <a:pt x="5417153" y="2888347"/>
                  </a:cubicBezTo>
                  <a:cubicBezTo>
                    <a:pt x="5406867" y="3066750"/>
                    <a:pt x="5358956" y="3246487"/>
                    <a:pt x="5281517" y="3411365"/>
                  </a:cubicBezTo>
                  <a:cubicBezTo>
                    <a:pt x="5204270" y="3576719"/>
                    <a:pt x="5097780" y="3725118"/>
                    <a:pt x="4980052" y="3855516"/>
                  </a:cubicBezTo>
                  <a:cubicBezTo>
                    <a:pt x="4921186" y="3920952"/>
                    <a:pt x="4859369" y="3982293"/>
                    <a:pt x="4796314" y="4040682"/>
                  </a:cubicBezTo>
                  <a:cubicBezTo>
                    <a:pt x="4733258" y="4099070"/>
                    <a:pt x="4669346" y="4155267"/>
                    <a:pt x="4604766" y="4208989"/>
                  </a:cubicBezTo>
                  <a:cubicBezTo>
                    <a:pt x="4475893" y="4316907"/>
                    <a:pt x="4344162" y="4415300"/>
                    <a:pt x="4215670" y="4512265"/>
                  </a:cubicBezTo>
                  <a:lnTo>
                    <a:pt x="4117753" y="4586274"/>
                  </a:lnTo>
                  <a:cubicBezTo>
                    <a:pt x="4084606" y="4611134"/>
                    <a:pt x="4051173" y="4636185"/>
                    <a:pt x="4017169" y="4660759"/>
                  </a:cubicBezTo>
                  <a:cubicBezTo>
                    <a:pt x="3983260" y="4685429"/>
                    <a:pt x="3948970" y="4710003"/>
                    <a:pt x="3914108" y="4734292"/>
                  </a:cubicBezTo>
                  <a:cubicBezTo>
                    <a:pt x="3879152" y="4758390"/>
                    <a:pt x="3843909" y="4782298"/>
                    <a:pt x="3807809" y="4805730"/>
                  </a:cubicBezTo>
                  <a:cubicBezTo>
                    <a:pt x="3735991" y="4852688"/>
                    <a:pt x="3661886" y="4898218"/>
                    <a:pt x="3584639" y="4939842"/>
                  </a:cubicBezTo>
                  <a:cubicBezTo>
                    <a:pt x="3507486" y="4981656"/>
                    <a:pt x="3427666" y="5020518"/>
                    <a:pt x="3344609" y="5053856"/>
                  </a:cubicBezTo>
                  <a:cubicBezTo>
                    <a:pt x="3179255" y="5121484"/>
                    <a:pt x="3001613" y="5167108"/>
                    <a:pt x="2822258" y="5185015"/>
                  </a:cubicBezTo>
                  <a:cubicBezTo>
                    <a:pt x="2777395" y="5189302"/>
                    <a:pt x="2732532" y="5192540"/>
                    <a:pt x="2687765" y="5193493"/>
                  </a:cubicBezTo>
                  <a:lnTo>
                    <a:pt x="2654141" y="5194254"/>
                  </a:lnTo>
                  <a:cubicBezTo>
                    <a:pt x="2642997" y="5194350"/>
                    <a:pt x="2631758" y="5194064"/>
                    <a:pt x="2620613" y="5194064"/>
                  </a:cubicBezTo>
                  <a:lnTo>
                    <a:pt x="2587181" y="5193683"/>
                  </a:lnTo>
                  <a:lnTo>
                    <a:pt x="2554700" y="5192445"/>
                  </a:lnTo>
                  <a:cubicBezTo>
                    <a:pt x="2468213" y="5189683"/>
                    <a:pt x="2381536" y="5182824"/>
                    <a:pt x="2295239" y="5171776"/>
                  </a:cubicBezTo>
                  <a:cubicBezTo>
                    <a:pt x="2208848" y="5161298"/>
                    <a:pt x="2122646" y="5146249"/>
                    <a:pt x="2037398" y="5126246"/>
                  </a:cubicBezTo>
                  <a:cubicBezTo>
                    <a:pt x="1952244" y="5106053"/>
                    <a:pt x="1867757" y="5082146"/>
                    <a:pt x="1784128" y="5054904"/>
                  </a:cubicBezTo>
                  <a:cubicBezTo>
                    <a:pt x="1617155" y="4999945"/>
                    <a:pt x="1452086" y="4931555"/>
                    <a:pt x="1299305" y="4840401"/>
                  </a:cubicBezTo>
                  <a:cubicBezTo>
                    <a:pt x="1146429" y="4749437"/>
                    <a:pt x="1009936" y="4634089"/>
                    <a:pt x="890683" y="4506454"/>
                  </a:cubicBezTo>
                  <a:cubicBezTo>
                    <a:pt x="830771" y="4442732"/>
                    <a:pt x="776288" y="4374914"/>
                    <a:pt x="725043" y="4305477"/>
                  </a:cubicBezTo>
                  <a:cubicBezTo>
                    <a:pt x="674084" y="4235754"/>
                    <a:pt x="625602" y="4164983"/>
                    <a:pt x="580358" y="4092688"/>
                  </a:cubicBezTo>
                  <a:cubicBezTo>
                    <a:pt x="568738" y="4074781"/>
                    <a:pt x="557784" y="4056589"/>
                    <a:pt x="546545" y="4038491"/>
                  </a:cubicBezTo>
                  <a:lnTo>
                    <a:pt x="514255" y="3985913"/>
                  </a:lnTo>
                  <a:cubicBezTo>
                    <a:pt x="493586" y="3951909"/>
                    <a:pt x="472154" y="3918190"/>
                    <a:pt x="450533" y="3883995"/>
                  </a:cubicBezTo>
                  <a:lnTo>
                    <a:pt x="318516" y="3675779"/>
                  </a:lnTo>
                  <a:cubicBezTo>
                    <a:pt x="274225" y="3604818"/>
                    <a:pt x="230505" y="3531761"/>
                    <a:pt x="189643" y="3455656"/>
                  </a:cubicBezTo>
                  <a:cubicBezTo>
                    <a:pt x="169259" y="3417556"/>
                    <a:pt x="149543" y="3378789"/>
                    <a:pt x="131540" y="3338975"/>
                  </a:cubicBezTo>
                  <a:cubicBezTo>
                    <a:pt x="113633" y="3299065"/>
                    <a:pt x="96965" y="3258393"/>
                    <a:pt x="82201" y="3216864"/>
                  </a:cubicBezTo>
                  <a:cubicBezTo>
                    <a:pt x="67723" y="3175240"/>
                    <a:pt x="54864" y="3133044"/>
                    <a:pt x="44387" y="3090182"/>
                  </a:cubicBezTo>
                  <a:cubicBezTo>
                    <a:pt x="39434" y="3068751"/>
                    <a:pt x="34385" y="3047224"/>
                    <a:pt x="30289" y="3025602"/>
                  </a:cubicBezTo>
                  <a:lnTo>
                    <a:pt x="24098" y="2993217"/>
                  </a:lnTo>
                  <a:lnTo>
                    <a:pt x="18955" y="2960737"/>
                  </a:lnTo>
                  <a:cubicBezTo>
                    <a:pt x="5620" y="2874060"/>
                    <a:pt x="0" y="2786906"/>
                    <a:pt x="0" y="2700514"/>
                  </a:cubicBezTo>
                  <a:close/>
                  <a:moveTo>
                    <a:pt x="155162" y="2700514"/>
                  </a:moveTo>
                  <a:cubicBezTo>
                    <a:pt x="156019" y="2778048"/>
                    <a:pt x="163640" y="2855010"/>
                    <a:pt x="181642" y="2929305"/>
                  </a:cubicBezTo>
                  <a:cubicBezTo>
                    <a:pt x="199358" y="3003695"/>
                    <a:pt x="226886" y="3074847"/>
                    <a:pt x="259842" y="3143331"/>
                  </a:cubicBezTo>
                  <a:cubicBezTo>
                    <a:pt x="276511" y="3177526"/>
                    <a:pt x="294989" y="3211054"/>
                    <a:pt x="314420" y="3244106"/>
                  </a:cubicBezTo>
                  <a:cubicBezTo>
                    <a:pt x="334137" y="3277063"/>
                    <a:pt x="355187" y="3309543"/>
                    <a:pt x="377095" y="3341642"/>
                  </a:cubicBezTo>
                  <a:cubicBezTo>
                    <a:pt x="421481" y="3405650"/>
                    <a:pt x="470821" y="3467753"/>
                    <a:pt x="521875" y="3530142"/>
                  </a:cubicBezTo>
                  <a:cubicBezTo>
                    <a:pt x="572929" y="3592626"/>
                    <a:pt x="626269" y="3655110"/>
                    <a:pt x="678561" y="3720070"/>
                  </a:cubicBezTo>
                  <a:cubicBezTo>
                    <a:pt x="704755" y="3752455"/>
                    <a:pt x="730663" y="3785602"/>
                    <a:pt x="756476" y="3819225"/>
                  </a:cubicBezTo>
                  <a:lnTo>
                    <a:pt x="793909" y="3867898"/>
                  </a:lnTo>
                  <a:cubicBezTo>
                    <a:pt x="806196" y="3883424"/>
                    <a:pt x="817912" y="3899331"/>
                    <a:pt x="830580" y="3914475"/>
                  </a:cubicBezTo>
                  <a:cubicBezTo>
                    <a:pt x="929450" y="4037729"/>
                    <a:pt x="1036701" y="4151172"/>
                    <a:pt x="1145667" y="4258709"/>
                  </a:cubicBezTo>
                  <a:cubicBezTo>
                    <a:pt x="1200436" y="4312240"/>
                    <a:pt x="1256157" y="4363960"/>
                    <a:pt x="1313212" y="4413585"/>
                  </a:cubicBezTo>
                  <a:cubicBezTo>
                    <a:pt x="1370267" y="4463211"/>
                    <a:pt x="1428369" y="4511217"/>
                    <a:pt x="1488662" y="4556365"/>
                  </a:cubicBezTo>
                  <a:cubicBezTo>
                    <a:pt x="1608773" y="4646853"/>
                    <a:pt x="1738313" y="4727720"/>
                    <a:pt x="1880616" y="4782203"/>
                  </a:cubicBezTo>
                  <a:cubicBezTo>
                    <a:pt x="1951577" y="4809445"/>
                    <a:pt x="2025110" y="4830304"/>
                    <a:pt x="2099882" y="4846020"/>
                  </a:cubicBezTo>
                  <a:cubicBezTo>
                    <a:pt x="2118646" y="4849735"/>
                    <a:pt x="2137220" y="4854022"/>
                    <a:pt x="2156079" y="4857260"/>
                  </a:cubicBezTo>
                  <a:lnTo>
                    <a:pt x="2212753" y="4866690"/>
                  </a:lnTo>
                  <a:cubicBezTo>
                    <a:pt x="2250758" y="4871738"/>
                    <a:pt x="2288762" y="4877072"/>
                    <a:pt x="2327148" y="4880215"/>
                  </a:cubicBezTo>
                  <a:cubicBezTo>
                    <a:pt x="2346293" y="4882025"/>
                    <a:pt x="2365439" y="4883740"/>
                    <a:pt x="2384679" y="4884597"/>
                  </a:cubicBezTo>
                  <a:cubicBezTo>
                    <a:pt x="2403920" y="4885549"/>
                    <a:pt x="2423065" y="4887073"/>
                    <a:pt x="2442401" y="4887645"/>
                  </a:cubicBezTo>
                  <a:lnTo>
                    <a:pt x="2500313" y="4888978"/>
                  </a:lnTo>
                  <a:cubicBezTo>
                    <a:pt x="2519553" y="4889454"/>
                    <a:pt x="2538984" y="4888788"/>
                    <a:pt x="2558320" y="4888693"/>
                  </a:cubicBezTo>
                  <a:lnTo>
                    <a:pt x="2587371" y="4888407"/>
                  </a:lnTo>
                  <a:cubicBezTo>
                    <a:pt x="2596801" y="4888121"/>
                    <a:pt x="2606040" y="4887549"/>
                    <a:pt x="2615374" y="4887168"/>
                  </a:cubicBezTo>
                  <a:cubicBezTo>
                    <a:pt x="2624709" y="4886692"/>
                    <a:pt x="2634044" y="4886406"/>
                    <a:pt x="2643283" y="4885740"/>
                  </a:cubicBezTo>
                  <a:lnTo>
                    <a:pt x="2671096" y="4883454"/>
                  </a:lnTo>
                  <a:cubicBezTo>
                    <a:pt x="2708148" y="4880501"/>
                    <a:pt x="2744915" y="4875548"/>
                    <a:pt x="2781395" y="4869833"/>
                  </a:cubicBezTo>
                  <a:cubicBezTo>
                    <a:pt x="2927414" y="4845640"/>
                    <a:pt x="3067812" y="4798300"/>
                    <a:pt x="3201543" y="4731911"/>
                  </a:cubicBezTo>
                  <a:cubicBezTo>
                    <a:pt x="3335750" y="4666284"/>
                    <a:pt x="3463481" y="4582273"/>
                    <a:pt x="3589687" y="4490071"/>
                  </a:cubicBezTo>
                  <a:cubicBezTo>
                    <a:pt x="3621215" y="4467116"/>
                    <a:pt x="3652552" y="4443208"/>
                    <a:pt x="3683794" y="4419015"/>
                  </a:cubicBezTo>
                  <a:cubicBezTo>
                    <a:pt x="3715226" y="4394917"/>
                    <a:pt x="3746564" y="4370437"/>
                    <a:pt x="3777901" y="4345577"/>
                  </a:cubicBezTo>
                  <a:lnTo>
                    <a:pt x="3968496" y="4193177"/>
                  </a:lnTo>
                  <a:cubicBezTo>
                    <a:pt x="4099274" y="4089450"/>
                    <a:pt x="4231291" y="3992866"/>
                    <a:pt x="4360259" y="3898188"/>
                  </a:cubicBezTo>
                  <a:cubicBezTo>
                    <a:pt x="4489133" y="3803509"/>
                    <a:pt x="4613148" y="3707878"/>
                    <a:pt x="4725257" y="3604818"/>
                  </a:cubicBezTo>
                  <a:cubicBezTo>
                    <a:pt x="4837367" y="3501948"/>
                    <a:pt x="4938617" y="3392315"/>
                    <a:pt x="5017103" y="3268585"/>
                  </a:cubicBezTo>
                  <a:cubicBezTo>
                    <a:pt x="5056346" y="3206768"/>
                    <a:pt x="5089874" y="3141617"/>
                    <a:pt x="5116544" y="3073132"/>
                  </a:cubicBezTo>
                  <a:cubicBezTo>
                    <a:pt x="5143405" y="3004743"/>
                    <a:pt x="5162741" y="2933115"/>
                    <a:pt x="5177124" y="2859582"/>
                  </a:cubicBezTo>
                  <a:cubicBezTo>
                    <a:pt x="5184268" y="2822815"/>
                    <a:pt x="5189982" y="2785382"/>
                    <a:pt x="5193887" y="2747568"/>
                  </a:cubicBezTo>
                  <a:cubicBezTo>
                    <a:pt x="5195030" y="2738138"/>
                    <a:pt x="5195792" y="2728613"/>
                    <a:pt x="5196650" y="2719183"/>
                  </a:cubicBezTo>
                  <a:cubicBezTo>
                    <a:pt x="5197411" y="2709658"/>
                    <a:pt x="5198364" y="2700324"/>
                    <a:pt x="5198745" y="2690227"/>
                  </a:cubicBezTo>
                  <a:lnTo>
                    <a:pt x="5201793" y="2630410"/>
                  </a:lnTo>
                  <a:cubicBezTo>
                    <a:pt x="5204555" y="2550591"/>
                    <a:pt x="5202841" y="2470676"/>
                    <a:pt x="5196555" y="2391238"/>
                  </a:cubicBezTo>
                  <a:cubicBezTo>
                    <a:pt x="5190458" y="2311704"/>
                    <a:pt x="5178743" y="2232837"/>
                    <a:pt x="5162931" y="2155017"/>
                  </a:cubicBezTo>
                  <a:cubicBezTo>
                    <a:pt x="5146929" y="2077198"/>
                    <a:pt x="5126927" y="2000427"/>
                    <a:pt x="5105876" y="1924512"/>
                  </a:cubicBezTo>
                  <a:cubicBezTo>
                    <a:pt x="5063871" y="1772589"/>
                    <a:pt x="5017485" y="1622665"/>
                    <a:pt x="4958525" y="1477314"/>
                  </a:cubicBezTo>
                  <a:cubicBezTo>
                    <a:pt x="4928997" y="1404733"/>
                    <a:pt x="4896041" y="1333486"/>
                    <a:pt x="4858131" y="1265001"/>
                  </a:cubicBezTo>
                  <a:cubicBezTo>
                    <a:pt x="4848892" y="1247761"/>
                    <a:pt x="4838700" y="1230997"/>
                    <a:pt x="4828890" y="1214138"/>
                  </a:cubicBezTo>
                  <a:cubicBezTo>
                    <a:pt x="4818793" y="1197374"/>
                    <a:pt x="4808315" y="1180896"/>
                    <a:pt x="4798124" y="1164227"/>
                  </a:cubicBezTo>
                  <a:lnTo>
                    <a:pt x="4765548" y="1115459"/>
                  </a:lnTo>
                  <a:lnTo>
                    <a:pt x="4731544" y="1067739"/>
                  </a:lnTo>
                  <a:cubicBezTo>
                    <a:pt x="4638485" y="942294"/>
                    <a:pt x="4529233" y="830090"/>
                    <a:pt x="4409599" y="731792"/>
                  </a:cubicBezTo>
                  <a:cubicBezTo>
                    <a:pt x="4290251" y="633208"/>
                    <a:pt x="4160615" y="547483"/>
                    <a:pt x="4022027" y="478617"/>
                  </a:cubicBezTo>
                  <a:cubicBezTo>
                    <a:pt x="3883533" y="409561"/>
                    <a:pt x="3736943" y="356602"/>
                    <a:pt x="3585877" y="319645"/>
                  </a:cubicBezTo>
                  <a:cubicBezTo>
                    <a:pt x="3434810" y="282593"/>
                    <a:pt x="3279553" y="261257"/>
                    <a:pt x="3123057" y="253732"/>
                  </a:cubicBezTo>
                  <a:cubicBezTo>
                    <a:pt x="2966276" y="245826"/>
                    <a:pt x="2809685" y="251065"/>
                    <a:pt x="2654046" y="270496"/>
                  </a:cubicBezTo>
                  <a:cubicBezTo>
                    <a:pt x="2498503" y="290022"/>
                    <a:pt x="2344388" y="322693"/>
                    <a:pt x="2193703" y="367270"/>
                  </a:cubicBezTo>
                  <a:cubicBezTo>
                    <a:pt x="2042922" y="411657"/>
                    <a:pt x="1895856" y="469092"/>
                    <a:pt x="1753362" y="535672"/>
                  </a:cubicBezTo>
                  <a:cubicBezTo>
                    <a:pt x="1467517" y="667403"/>
                    <a:pt x="1200626" y="842091"/>
                    <a:pt x="966502" y="1053070"/>
                  </a:cubicBezTo>
                  <a:cubicBezTo>
                    <a:pt x="849821" y="1158893"/>
                    <a:pt x="741712" y="1274336"/>
                    <a:pt x="644843" y="1398351"/>
                  </a:cubicBezTo>
                  <a:cubicBezTo>
                    <a:pt x="547783" y="1522176"/>
                    <a:pt x="462153" y="1654955"/>
                    <a:pt x="390525" y="1794877"/>
                  </a:cubicBezTo>
                  <a:cubicBezTo>
                    <a:pt x="318897" y="1934704"/>
                    <a:pt x="259271" y="2081103"/>
                    <a:pt x="217932" y="2233218"/>
                  </a:cubicBezTo>
                  <a:cubicBezTo>
                    <a:pt x="176594" y="2384951"/>
                    <a:pt x="155067" y="2542685"/>
                    <a:pt x="155162" y="27005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41" name="Freeform: Shape 19">
              <a:extLst>
                <a:ext uri="{FF2B5EF4-FFF2-40B4-BE49-F238E27FC236}">
                  <a16:creationId xmlns:a16="http://schemas.microsoft.com/office/drawing/2014/main" id="{82275A1F-D313-4C27-9719-333FE3879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66008" y="178095"/>
              <a:ext cx="3806641" cy="3806637"/>
            </a:xfrm>
            <a:custGeom>
              <a:avLst/>
              <a:gdLst>
                <a:gd name="connsiteX0" fmla="*/ 2733675 w 5467350"/>
                <a:gd name="connsiteY0" fmla="*/ 0 h 5467350"/>
                <a:gd name="connsiteX1" fmla="*/ 0 w 5467350"/>
                <a:gd name="connsiteY1" fmla="*/ 2733675 h 5467350"/>
                <a:gd name="connsiteX2" fmla="*/ 2733675 w 5467350"/>
                <a:gd name="connsiteY2" fmla="*/ 5467350 h 5467350"/>
                <a:gd name="connsiteX3" fmla="*/ 5467350 w 5467350"/>
                <a:gd name="connsiteY3" fmla="*/ 2733675 h 5467350"/>
                <a:gd name="connsiteX4" fmla="*/ 2733675 w 5467350"/>
                <a:gd name="connsiteY4" fmla="*/ 0 h 5467350"/>
                <a:gd name="connsiteX5" fmla="*/ 4922615 w 5467350"/>
                <a:gd name="connsiteY5" fmla="*/ 1317212 h 5467350"/>
                <a:gd name="connsiteX6" fmla="*/ 4979765 w 5467350"/>
                <a:gd name="connsiteY6" fmla="*/ 1430941 h 5467350"/>
                <a:gd name="connsiteX7" fmla="*/ 5031105 w 5467350"/>
                <a:gd name="connsiteY7" fmla="*/ 1547146 h 5467350"/>
                <a:gd name="connsiteX8" fmla="*/ 5185029 w 5467350"/>
                <a:gd name="connsiteY8" fmla="*/ 2031873 h 5467350"/>
                <a:gd name="connsiteX9" fmla="*/ 5261610 w 5467350"/>
                <a:gd name="connsiteY9" fmla="*/ 2535079 h 5467350"/>
                <a:gd name="connsiteX10" fmla="*/ 5274183 w 5467350"/>
                <a:gd name="connsiteY10" fmla="*/ 2789206 h 5467350"/>
                <a:gd name="connsiteX11" fmla="*/ 5274755 w 5467350"/>
                <a:gd name="connsiteY11" fmla="*/ 2834831 h 5467350"/>
                <a:gd name="connsiteX12" fmla="*/ 5274850 w 5467350"/>
                <a:gd name="connsiteY12" fmla="*/ 2853023 h 5467350"/>
                <a:gd name="connsiteX13" fmla="*/ 5274564 w 5467350"/>
                <a:gd name="connsiteY13" fmla="*/ 2910554 h 5467350"/>
                <a:gd name="connsiteX14" fmla="*/ 5274469 w 5467350"/>
                <a:gd name="connsiteY14" fmla="*/ 2915222 h 5467350"/>
                <a:gd name="connsiteX15" fmla="*/ 5267325 w 5467350"/>
                <a:gd name="connsiteY15" fmla="*/ 3035713 h 5467350"/>
                <a:gd name="connsiteX16" fmla="*/ 5141119 w 5467350"/>
                <a:gd name="connsiteY16" fmla="*/ 3487674 h 5467350"/>
                <a:gd name="connsiteX17" fmla="*/ 5020342 w 5467350"/>
                <a:gd name="connsiteY17" fmla="*/ 3689509 h 5467350"/>
                <a:gd name="connsiteX18" fmla="*/ 4867656 w 5467350"/>
                <a:gd name="connsiteY18" fmla="*/ 3874865 h 5467350"/>
                <a:gd name="connsiteX19" fmla="*/ 4498467 w 5467350"/>
                <a:gd name="connsiteY19" fmla="*/ 4210907 h 5467350"/>
                <a:gd name="connsiteX20" fmla="*/ 4260723 w 5467350"/>
                <a:gd name="connsiteY20" fmla="*/ 4398359 h 5467350"/>
                <a:gd name="connsiteX21" fmla="*/ 4088130 w 5467350"/>
                <a:gd name="connsiteY21" fmla="*/ 4533519 h 5467350"/>
                <a:gd name="connsiteX22" fmla="*/ 3985736 w 5467350"/>
                <a:gd name="connsiteY22" fmla="*/ 4615434 h 5467350"/>
                <a:gd name="connsiteX23" fmla="*/ 3885343 w 5467350"/>
                <a:gd name="connsiteY23" fmla="*/ 4693730 h 5467350"/>
                <a:gd name="connsiteX24" fmla="*/ 3681984 w 5467350"/>
                <a:gd name="connsiteY24" fmla="*/ 4841463 h 5467350"/>
                <a:gd name="connsiteX25" fmla="*/ 3473958 w 5467350"/>
                <a:gd name="connsiteY25" fmla="*/ 4971383 h 5467350"/>
                <a:gd name="connsiteX26" fmla="*/ 3259550 w 5467350"/>
                <a:gd name="connsiteY26" fmla="*/ 5077683 h 5467350"/>
                <a:gd name="connsiteX27" fmla="*/ 2808065 w 5467350"/>
                <a:gd name="connsiteY27" fmla="*/ 5199698 h 5467350"/>
                <a:gd name="connsiteX28" fmla="*/ 2691289 w 5467350"/>
                <a:gd name="connsiteY28" fmla="*/ 5209889 h 5467350"/>
                <a:gd name="connsiteX29" fmla="*/ 2661476 w 5467350"/>
                <a:gd name="connsiteY29" fmla="*/ 5211414 h 5467350"/>
                <a:gd name="connsiteX30" fmla="*/ 2631853 w 5467350"/>
                <a:gd name="connsiteY30" fmla="*/ 5212176 h 5467350"/>
                <a:gd name="connsiteX31" fmla="*/ 2631567 w 5467350"/>
                <a:gd name="connsiteY31" fmla="*/ 5212176 h 5467350"/>
                <a:gd name="connsiteX32" fmla="*/ 2631281 w 5467350"/>
                <a:gd name="connsiteY32" fmla="*/ 5212176 h 5467350"/>
                <a:gd name="connsiteX33" fmla="*/ 2599754 w 5467350"/>
                <a:gd name="connsiteY33" fmla="*/ 5212652 h 5467350"/>
                <a:gd name="connsiteX34" fmla="*/ 2583561 w 5467350"/>
                <a:gd name="connsiteY34" fmla="*/ 5212556 h 5467350"/>
                <a:gd name="connsiteX35" fmla="*/ 2571274 w 5467350"/>
                <a:gd name="connsiteY35" fmla="*/ 5212556 h 5467350"/>
                <a:gd name="connsiteX36" fmla="*/ 2326577 w 5467350"/>
                <a:gd name="connsiteY36" fmla="*/ 5201889 h 5467350"/>
                <a:gd name="connsiteX37" fmla="*/ 2208371 w 5467350"/>
                <a:gd name="connsiteY37" fmla="*/ 5188458 h 5467350"/>
                <a:gd name="connsiteX38" fmla="*/ 2090642 w 5467350"/>
                <a:gd name="connsiteY38" fmla="*/ 5168646 h 5467350"/>
                <a:gd name="connsiteX39" fmla="*/ 1858613 w 5467350"/>
                <a:gd name="connsiteY39" fmla="*/ 5108544 h 5467350"/>
                <a:gd name="connsiteX40" fmla="*/ 1636395 w 5467350"/>
                <a:gd name="connsiteY40" fmla="*/ 5021676 h 5467350"/>
                <a:gd name="connsiteX41" fmla="*/ 1636205 w 5467350"/>
                <a:gd name="connsiteY41" fmla="*/ 5021580 h 5467350"/>
                <a:gd name="connsiteX42" fmla="*/ 1636014 w 5467350"/>
                <a:gd name="connsiteY42" fmla="*/ 5021485 h 5467350"/>
                <a:gd name="connsiteX43" fmla="*/ 1425512 w 5467350"/>
                <a:gd name="connsiteY43" fmla="*/ 4906518 h 5467350"/>
                <a:gd name="connsiteX44" fmla="*/ 1043273 w 5467350"/>
                <a:gd name="connsiteY44" fmla="*/ 4599528 h 5467350"/>
                <a:gd name="connsiteX45" fmla="*/ 872395 w 5467350"/>
                <a:gd name="connsiteY45" fmla="*/ 4414933 h 5467350"/>
                <a:gd name="connsiteX46" fmla="*/ 797909 w 5467350"/>
                <a:gd name="connsiteY46" fmla="*/ 4324636 h 5467350"/>
                <a:gd name="connsiteX47" fmla="*/ 791623 w 5467350"/>
                <a:gd name="connsiteY47" fmla="*/ 4316825 h 5467350"/>
                <a:gd name="connsiteX48" fmla="*/ 779145 w 5467350"/>
                <a:gd name="connsiteY48" fmla="*/ 4300728 h 5467350"/>
                <a:gd name="connsiteX49" fmla="*/ 714470 w 5467350"/>
                <a:gd name="connsiteY49" fmla="*/ 4215480 h 5467350"/>
                <a:gd name="connsiteX50" fmla="*/ 714280 w 5467350"/>
                <a:gd name="connsiteY50" fmla="*/ 4215289 h 5467350"/>
                <a:gd name="connsiteX51" fmla="*/ 714089 w 5467350"/>
                <a:gd name="connsiteY51" fmla="*/ 4215098 h 5467350"/>
                <a:gd name="connsiteX52" fmla="*/ 677132 w 5467350"/>
                <a:gd name="connsiteY52" fmla="*/ 4164806 h 5467350"/>
                <a:gd name="connsiteX53" fmla="*/ 635889 w 5467350"/>
                <a:gd name="connsiteY53" fmla="*/ 4108799 h 5467350"/>
                <a:gd name="connsiteX54" fmla="*/ 555212 w 5467350"/>
                <a:gd name="connsiteY54" fmla="*/ 4003358 h 5467350"/>
                <a:gd name="connsiteX55" fmla="*/ 491395 w 5467350"/>
                <a:gd name="connsiteY55" fmla="*/ 3921538 h 5467350"/>
                <a:gd name="connsiteX56" fmla="*/ 394907 w 5467350"/>
                <a:gd name="connsiteY56" fmla="*/ 3796760 h 5467350"/>
                <a:gd name="connsiteX57" fmla="*/ 318421 w 5467350"/>
                <a:gd name="connsiteY57" fmla="*/ 3692938 h 5467350"/>
                <a:gd name="connsiteX58" fmla="*/ 247650 w 5467350"/>
                <a:gd name="connsiteY58" fmla="*/ 3587115 h 5467350"/>
                <a:gd name="connsiteX59" fmla="*/ 183833 w 5467350"/>
                <a:gd name="connsiteY59" fmla="*/ 3478054 h 5467350"/>
                <a:gd name="connsiteX60" fmla="*/ 183642 w 5467350"/>
                <a:gd name="connsiteY60" fmla="*/ 3477673 h 5467350"/>
                <a:gd name="connsiteX61" fmla="*/ 183452 w 5467350"/>
                <a:gd name="connsiteY61" fmla="*/ 3477292 h 5467350"/>
                <a:gd name="connsiteX62" fmla="*/ 161925 w 5467350"/>
                <a:gd name="connsiteY62" fmla="*/ 3435572 h 5467350"/>
                <a:gd name="connsiteX63" fmla="*/ 155067 w 5467350"/>
                <a:gd name="connsiteY63" fmla="*/ 3421761 h 5467350"/>
                <a:gd name="connsiteX64" fmla="*/ 147542 w 5467350"/>
                <a:gd name="connsiteY64" fmla="*/ 3405378 h 5467350"/>
                <a:gd name="connsiteX65" fmla="*/ 129540 w 5467350"/>
                <a:gd name="connsiteY65" fmla="*/ 3364992 h 5467350"/>
                <a:gd name="connsiteX66" fmla="*/ 129350 w 5467350"/>
                <a:gd name="connsiteY66" fmla="*/ 3364611 h 5467350"/>
                <a:gd name="connsiteX67" fmla="*/ 129159 w 5467350"/>
                <a:gd name="connsiteY67" fmla="*/ 3364230 h 5467350"/>
                <a:gd name="connsiteX68" fmla="*/ 54769 w 5467350"/>
                <a:gd name="connsiteY68" fmla="*/ 3125343 h 5467350"/>
                <a:gd name="connsiteX69" fmla="*/ 30385 w 5467350"/>
                <a:gd name="connsiteY69" fmla="*/ 2875407 h 5467350"/>
                <a:gd name="connsiteX70" fmla="*/ 89059 w 5467350"/>
                <a:gd name="connsiteY70" fmla="*/ 2368487 h 5467350"/>
                <a:gd name="connsiteX71" fmla="*/ 161544 w 5467350"/>
                <a:gd name="connsiteY71" fmla="*/ 2123885 h 5467350"/>
                <a:gd name="connsiteX72" fmla="*/ 161735 w 5467350"/>
                <a:gd name="connsiteY72" fmla="*/ 2123504 h 5467350"/>
                <a:gd name="connsiteX73" fmla="*/ 161830 w 5467350"/>
                <a:gd name="connsiteY73" fmla="*/ 2123123 h 5467350"/>
                <a:gd name="connsiteX74" fmla="*/ 175736 w 5467350"/>
                <a:gd name="connsiteY74" fmla="*/ 2085499 h 5467350"/>
                <a:gd name="connsiteX75" fmla="*/ 184118 w 5467350"/>
                <a:gd name="connsiteY75" fmla="*/ 2063496 h 5467350"/>
                <a:gd name="connsiteX76" fmla="*/ 205835 w 5467350"/>
                <a:gd name="connsiteY76" fmla="*/ 2009299 h 5467350"/>
                <a:gd name="connsiteX77" fmla="*/ 207740 w 5467350"/>
                <a:gd name="connsiteY77" fmla="*/ 2004727 h 5467350"/>
                <a:gd name="connsiteX78" fmla="*/ 220123 w 5467350"/>
                <a:gd name="connsiteY78" fmla="*/ 1975580 h 5467350"/>
                <a:gd name="connsiteX79" fmla="*/ 233267 w 5467350"/>
                <a:gd name="connsiteY79" fmla="*/ 1946529 h 5467350"/>
                <a:gd name="connsiteX80" fmla="*/ 260033 w 5467350"/>
                <a:gd name="connsiteY80" fmla="*/ 1889189 h 5467350"/>
                <a:gd name="connsiteX81" fmla="*/ 260128 w 5467350"/>
                <a:gd name="connsiteY81" fmla="*/ 1888903 h 5467350"/>
                <a:gd name="connsiteX82" fmla="*/ 260223 w 5467350"/>
                <a:gd name="connsiteY82" fmla="*/ 1888617 h 5467350"/>
                <a:gd name="connsiteX83" fmla="*/ 382238 w 5467350"/>
                <a:gd name="connsiteY83" fmla="*/ 1665446 h 5467350"/>
                <a:gd name="connsiteX84" fmla="*/ 525590 w 5467350"/>
                <a:gd name="connsiteY84" fmla="*/ 1456373 h 5467350"/>
                <a:gd name="connsiteX85" fmla="*/ 862394 w 5467350"/>
                <a:gd name="connsiteY85" fmla="*/ 1080611 h 5467350"/>
                <a:gd name="connsiteX86" fmla="*/ 1051465 w 5467350"/>
                <a:gd name="connsiteY86" fmla="*/ 914686 h 5467350"/>
                <a:gd name="connsiteX87" fmla="*/ 1100042 w 5467350"/>
                <a:gd name="connsiteY87" fmla="*/ 875919 h 5467350"/>
                <a:gd name="connsiteX88" fmla="*/ 1108424 w 5467350"/>
                <a:gd name="connsiteY88" fmla="*/ 869347 h 5467350"/>
                <a:gd name="connsiteX89" fmla="*/ 1149858 w 5467350"/>
                <a:gd name="connsiteY89" fmla="*/ 837629 h 5467350"/>
                <a:gd name="connsiteX90" fmla="*/ 1150049 w 5467350"/>
                <a:gd name="connsiteY90" fmla="*/ 837438 h 5467350"/>
                <a:gd name="connsiteX91" fmla="*/ 1150239 w 5467350"/>
                <a:gd name="connsiteY91" fmla="*/ 837248 h 5467350"/>
                <a:gd name="connsiteX92" fmla="*/ 1251204 w 5467350"/>
                <a:gd name="connsiteY92" fmla="*/ 763429 h 5467350"/>
                <a:gd name="connsiteX93" fmla="*/ 1678305 w 5467350"/>
                <a:gd name="connsiteY93" fmla="*/ 507016 h 5467350"/>
                <a:gd name="connsiteX94" fmla="*/ 1903476 w 5467350"/>
                <a:gd name="connsiteY94" fmla="*/ 402622 h 5467350"/>
                <a:gd name="connsiteX95" fmla="*/ 2135410 w 5467350"/>
                <a:gd name="connsiteY95" fmla="*/ 316325 h 5467350"/>
                <a:gd name="connsiteX96" fmla="*/ 2373059 w 5467350"/>
                <a:gd name="connsiteY96" fmla="*/ 248698 h 5467350"/>
                <a:gd name="connsiteX97" fmla="*/ 2615089 w 5467350"/>
                <a:gd name="connsiteY97" fmla="*/ 201454 h 5467350"/>
                <a:gd name="connsiteX98" fmla="*/ 3000566 w 5467350"/>
                <a:gd name="connsiteY98" fmla="*/ 172784 h 5467350"/>
                <a:gd name="connsiteX99" fmla="*/ 3107436 w 5467350"/>
                <a:gd name="connsiteY99" fmla="*/ 175069 h 5467350"/>
                <a:gd name="connsiteX100" fmla="*/ 3352229 w 5467350"/>
                <a:gd name="connsiteY100" fmla="*/ 196406 h 5467350"/>
                <a:gd name="connsiteX101" fmla="*/ 3594926 w 5467350"/>
                <a:gd name="connsiteY101" fmla="*/ 243935 h 5467350"/>
                <a:gd name="connsiteX102" fmla="*/ 4058412 w 5467350"/>
                <a:gd name="connsiteY102" fmla="*/ 423482 h 5467350"/>
                <a:gd name="connsiteX103" fmla="*/ 4270915 w 5467350"/>
                <a:gd name="connsiteY103" fmla="*/ 556165 h 5467350"/>
                <a:gd name="connsiteX104" fmla="*/ 4465225 w 5467350"/>
                <a:gd name="connsiteY104" fmla="*/ 715328 h 5467350"/>
                <a:gd name="connsiteX105" fmla="*/ 4791742 w 5467350"/>
                <a:gd name="connsiteY105" fmla="*/ 1099566 h 5467350"/>
                <a:gd name="connsiteX106" fmla="*/ 4922615 w 5467350"/>
                <a:gd name="connsiteY106" fmla="*/ 1317212 h 546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467350" h="5467350">
                  <a:moveTo>
                    <a:pt x="2733675" y="0"/>
                  </a:moveTo>
                  <a:cubicBezTo>
                    <a:pt x="1223867" y="0"/>
                    <a:pt x="0" y="1223867"/>
                    <a:pt x="0" y="2733675"/>
                  </a:cubicBezTo>
                  <a:cubicBezTo>
                    <a:pt x="0" y="4243483"/>
                    <a:pt x="1223867" y="5467350"/>
                    <a:pt x="2733675" y="5467350"/>
                  </a:cubicBezTo>
                  <a:cubicBezTo>
                    <a:pt x="4243483" y="5467350"/>
                    <a:pt x="5467350" y="4243483"/>
                    <a:pt x="5467350" y="2733675"/>
                  </a:cubicBezTo>
                  <a:cubicBezTo>
                    <a:pt x="5467350" y="1223867"/>
                    <a:pt x="4243483" y="0"/>
                    <a:pt x="2733675" y="0"/>
                  </a:cubicBezTo>
                  <a:close/>
                  <a:moveTo>
                    <a:pt x="4922615" y="1317212"/>
                  </a:moveTo>
                  <a:cubicBezTo>
                    <a:pt x="4943189" y="1356170"/>
                    <a:pt x="4962430" y="1394365"/>
                    <a:pt x="4979765" y="1430941"/>
                  </a:cubicBezTo>
                  <a:cubicBezTo>
                    <a:pt x="4997482" y="1468755"/>
                    <a:pt x="5014817" y="1507903"/>
                    <a:pt x="5031105" y="1547146"/>
                  </a:cubicBezTo>
                  <a:cubicBezTo>
                    <a:pt x="5093875" y="1697641"/>
                    <a:pt x="5145691" y="1860709"/>
                    <a:pt x="5185029" y="2031873"/>
                  </a:cubicBezTo>
                  <a:cubicBezTo>
                    <a:pt x="5220939" y="2188464"/>
                    <a:pt x="5246656" y="2357723"/>
                    <a:pt x="5261610" y="2535079"/>
                  </a:cubicBezTo>
                  <a:cubicBezTo>
                    <a:pt x="5268278" y="2616803"/>
                    <a:pt x="5272564" y="2702338"/>
                    <a:pt x="5274183" y="2789206"/>
                  </a:cubicBezTo>
                  <a:cubicBezTo>
                    <a:pt x="5274660" y="2804541"/>
                    <a:pt x="5274755" y="2819876"/>
                    <a:pt x="5274755" y="2834831"/>
                  </a:cubicBezTo>
                  <a:cubicBezTo>
                    <a:pt x="5274755" y="2840927"/>
                    <a:pt x="5274850" y="2846928"/>
                    <a:pt x="5274850" y="2853023"/>
                  </a:cubicBezTo>
                  <a:cubicBezTo>
                    <a:pt x="5275136" y="2872740"/>
                    <a:pt x="5274850" y="2891885"/>
                    <a:pt x="5274564" y="2910554"/>
                  </a:cubicBezTo>
                  <a:lnTo>
                    <a:pt x="5274469" y="2915222"/>
                  </a:lnTo>
                  <a:cubicBezTo>
                    <a:pt x="5273421" y="2956751"/>
                    <a:pt x="5271040" y="2997422"/>
                    <a:pt x="5267325" y="3035713"/>
                  </a:cubicBezTo>
                  <a:cubicBezTo>
                    <a:pt x="5251514" y="3197066"/>
                    <a:pt x="5209032" y="3349181"/>
                    <a:pt x="5141119" y="3487674"/>
                  </a:cubicBezTo>
                  <a:cubicBezTo>
                    <a:pt x="5108639" y="3554730"/>
                    <a:pt x="5069205" y="3620643"/>
                    <a:pt x="5020342" y="3689509"/>
                  </a:cubicBezTo>
                  <a:cubicBezTo>
                    <a:pt x="4977003" y="3750088"/>
                    <a:pt x="4926997" y="3810762"/>
                    <a:pt x="4867656" y="3874865"/>
                  </a:cubicBezTo>
                  <a:cubicBezTo>
                    <a:pt x="4770215" y="3979450"/>
                    <a:pt x="4656297" y="4083177"/>
                    <a:pt x="4498467" y="4210907"/>
                  </a:cubicBezTo>
                  <a:cubicBezTo>
                    <a:pt x="4420839" y="4273773"/>
                    <a:pt x="4339400" y="4337114"/>
                    <a:pt x="4260723" y="4398359"/>
                  </a:cubicBezTo>
                  <a:cubicBezTo>
                    <a:pt x="4204240" y="4442365"/>
                    <a:pt x="4145756" y="4487799"/>
                    <a:pt x="4088130" y="4533519"/>
                  </a:cubicBezTo>
                  <a:lnTo>
                    <a:pt x="3985736" y="4615434"/>
                  </a:lnTo>
                  <a:cubicBezTo>
                    <a:pt x="3953828" y="4640675"/>
                    <a:pt x="3919442" y="4667822"/>
                    <a:pt x="3885343" y="4693730"/>
                  </a:cubicBezTo>
                  <a:cubicBezTo>
                    <a:pt x="3807619" y="4752975"/>
                    <a:pt x="3742944" y="4799933"/>
                    <a:pt x="3681984" y="4841463"/>
                  </a:cubicBezTo>
                  <a:cubicBezTo>
                    <a:pt x="3607880" y="4891945"/>
                    <a:pt x="3539871" y="4934426"/>
                    <a:pt x="3473958" y="4971383"/>
                  </a:cubicBezTo>
                  <a:cubicBezTo>
                    <a:pt x="3397377" y="5014627"/>
                    <a:pt x="3327273" y="5049393"/>
                    <a:pt x="3259550" y="5077683"/>
                  </a:cubicBezTo>
                  <a:cubicBezTo>
                    <a:pt x="3111913" y="5140071"/>
                    <a:pt x="2959989" y="5181124"/>
                    <a:pt x="2808065" y="5199698"/>
                  </a:cubicBezTo>
                  <a:cubicBezTo>
                    <a:pt x="2761298" y="5205222"/>
                    <a:pt x="2725198" y="5208365"/>
                    <a:pt x="2691289" y="5209889"/>
                  </a:cubicBezTo>
                  <a:lnTo>
                    <a:pt x="2661476" y="5211414"/>
                  </a:lnTo>
                  <a:lnTo>
                    <a:pt x="2631853" y="5212176"/>
                  </a:lnTo>
                  <a:lnTo>
                    <a:pt x="2631567" y="5212176"/>
                  </a:lnTo>
                  <a:lnTo>
                    <a:pt x="2631281" y="5212176"/>
                  </a:lnTo>
                  <a:cubicBezTo>
                    <a:pt x="2622518" y="5212556"/>
                    <a:pt x="2612803" y="5212652"/>
                    <a:pt x="2599754" y="5212652"/>
                  </a:cubicBezTo>
                  <a:cubicBezTo>
                    <a:pt x="2594324" y="5212652"/>
                    <a:pt x="2588990" y="5212652"/>
                    <a:pt x="2583561" y="5212556"/>
                  </a:cubicBezTo>
                  <a:lnTo>
                    <a:pt x="2571274" y="5212556"/>
                  </a:lnTo>
                  <a:cubicBezTo>
                    <a:pt x="2483644" y="5212366"/>
                    <a:pt x="2403634" y="5208937"/>
                    <a:pt x="2326577" y="5201889"/>
                  </a:cubicBezTo>
                  <a:cubicBezTo>
                    <a:pt x="2286286" y="5198269"/>
                    <a:pt x="2246471" y="5193793"/>
                    <a:pt x="2208371" y="5188458"/>
                  </a:cubicBezTo>
                  <a:cubicBezTo>
                    <a:pt x="2167795" y="5182743"/>
                    <a:pt x="2128076" y="5176076"/>
                    <a:pt x="2090642" y="5168646"/>
                  </a:cubicBezTo>
                  <a:cubicBezTo>
                    <a:pt x="2009299" y="5152168"/>
                    <a:pt x="1931194" y="5131880"/>
                    <a:pt x="1858613" y="5108544"/>
                  </a:cubicBezTo>
                  <a:cubicBezTo>
                    <a:pt x="1779746" y="5083207"/>
                    <a:pt x="1704975" y="5053965"/>
                    <a:pt x="1636395" y="5021676"/>
                  </a:cubicBezTo>
                  <a:lnTo>
                    <a:pt x="1636205" y="5021580"/>
                  </a:lnTo>
                  <a:lnTo>
                    <a:pt x="1636014" y="5021485"/>
                  </a:lnTo>
                  <a:cubicBezTo>
                    <a:pt x="1568577" y="4990719"/>
                    <a:pt x="1499807" y="4953096"/>
                    <a:pt x="1425512" y="4906518"/>
                  </a:cubicBezTo>
                  <a:cubicBezTo>
                    <a:pt x="1294257" y="4823556"/>
                    <a:pt x="1165574" y="4720209"/>
                    <a:pt x="1043273" y="4599528"/>
                  </a:cubicBezTo>
                  <a:cubicBezTo>
                    <a:pt x="985838" y="4542568"/>
                    <a:pt x="928307" y="4480465"/>
                    <a:pt x="872395" y="4414933"/>
                  </a:cubicBezTo>
                  <a:cubicBezTo>
                    <a:pt x="846963" y="4385501"/>
                    <a:pt x="822103" y="4354545"/>
                    <a:pt x="797909" y="4324636"/>
                  </a:cubicBezTo>
                  <a:lnTo>
                    <a:pt x="791623" y="4316825"/>
                  </a:lnTo>
                  <a:lnTo>
                    <a:pt x="779145" y="4300728"/>
                  </a:lnTo>
                  <a:cubicBezTo>
                    <a:pt x="757619" y="4272915"/>
                    <a:pt x="735330" y="4244150"/>
                    <a:pt x="714470" y="4215480"/>
                  </a:cubicBezTo>
                  <a:lnTo>
                    <a:pt x="714280" y="4215289"/>
                  </a:lnTo>
                  <a:lnTo>
                    <a:pt x="714089" y="4215098"/>
                  </a:lnTo>
                  <a:cubicBezTo>
                    <a:pt x="701993" y="4199001"/>
                    <a:pt x="689896" y="4182332"/>
                    <a:pt x="677132" y="4164806"/>
                  </a:cubicBezTo>
                  <a:cubicBezTo>
                    <a:pt x="663702" y="4146328"/>
                    <a:pt x="649796" y="4127183"/>
                    <a:pt x="635889" y="4108799"/>
                  </a:cubicBezTo>
                  <a:cubicBezTo>
                    <a:pt x="606647" y="4069842"/>
                    <a:pt x="577406" y="4032028"/>
                    <a:pt x="555212" y="4003358"/>
                  </a:cubicBezTo>
                  <a:cubicBezTo>
                    <a:pt x="534067" y="3975926"/>
                    <a:pt x="512350" y="3948303"/>
                    <a:pt x="491395" y="3921538"/>
                  </a:cubicBezTo>
                  <a:cubicBezTo>
                    <a:pt x="459486" y="3880771"/>
                    <a:pt x="426434" y="3838575"/>
                    <a:pt x="394907" y="3796760"/>
                  </a:cubicBezTo>
                  <a:cubicBezTo>
                    <a:pt x="370142" y="3763804"/>
                    <a:pt x="343853" y="3728752"/>
                    <a:pt x="318421" y="3692938"/>
                  </a:cubicBezTo>
                  <a:cubicBezTo>
                    <a:pt x="291370" y="3653981"/>
                    <a:pt x="268796" y="3620929"/>
                    <a:pt x="247650" y="3587115"/>
                  </a:cubicBezTo>
                  <a:cubicBezTo>
                    <a:pt x="220504" y="3544157"/>
                    <a:pt x="200882" y="3510534"/>
                    <a:pt x="183833" y="3478054"/>
                  </a:cubicBezTo>
                  <a:lnTo>
                    <a:pt x="183642" y="3477673"/>
                  </a:lnTo>
                  <a:lnTo>
                    <a:pt x="183452" y="3477292"/>
                  </a:lnTo>
                  <a:cubicBezTo>
                    <a:pt x="176022" y="3463766"/>
                    <a:pt x="169164" y="3450050"/>
                    <a:pt x="161925" y="3435572"/>
                  </a:cubicBezTo>
                  <a:cubicBezTo>
                    <a:pt x="159639" y="3431000"/>
                    <a:pt x="157353" y="3426428"/>
                    <a:pt x="155067" y="3421761"/>
                  </a:cubicBezTo>
                  <a:cubicBezTo>
                    <a:pt x="152591" y="3416237"/>
                    <a:pt x="150019" y="3410807"/>
                    <a:pt x="147542" y="3405378"/>
                  </a:cubicBezTo>
                  <a:cubicBezTo>
                    <a:pt x="141065" y="3391472"/>
                    <a:pt x="134969" y="3378327"/>
                    <a:pt x="129540" y="3364992"/>
                  </a:cubicBezTo>
                  <a:lnTo>
                    <a:pt x="129350" y="3364611"/>
                  </a:lnTo>
                  <a:lnTo>
                    <a:pt x="129159" y="3364230"/>
                  </a:lnTo>
                  <a:cubicBezTo>
                    <a:pt x="97155" y="3290126"/>
                    <a:pt x="72200" y="3209735"/>
                    <a:pt x="54769" y="3125343"/>
                  </a:cubicBezTo>
                  <a:cubicBezTo>
                    <a:pt x="39148" y="3045619"/>
                    <a:pt x="30956" y="2961323"/>
                    <a:pt x="30385" y="2875407"/>
                  </a:cubicBezTo>
                  <a:cubicBezTo>
                    <a:pt x="30290" y="2705576"/>
                    <a:pt x="50102" y="2534984"/>
                    <a:pt x="89059" y="2368487"/>
                  </a:cubicBezTo>
                  <a:cubicBezTo>
                    <a:pt x="107728" y="2287619"/>
                    <a:pt x="132112" y="2205323"/>
                    <a:pt x="161544" y="2123885"/>
                  </a:cubicBezTo>
                  <a:lnTo>
                    <a:pt x="161735" y="2123504"/>
                  </a:lnTo>
                  <a:lnTo>
                    <a:pt x="161830" y="2123123"/>
                  </a:lnTo>
                  <a:cubicBezTo>
                    <a:pt x="166021" y="2110740"/>
                    <a:pt x="170688" y="2098453"/>
                    <a:pt x="175736" y="2085499"/>
                  </a:cubicBezTo>
                  <a:cubicBezTo>
                    <a:pt x="178594" y="2078164"/>
                    <a:pt x="181356" y="2070830"/>
                    <a:pt x="184118" y="2063496"/>
                  </a:cubicBezTo>
                  <a:cubicBezTo>
                    <a:pt x="190786" y="2045494"/>
                    <a:pt x="198120" y="2027873"/>
                    <a:pt x="205835" y="2009299"/>
                  </a:cubicBezTo>
                  <a:lnTo>
                    <a:pt x="207740" y="2004727"/>
                  </a:lnTo>
                  <a:lnTo>
                    <a:pt x="220123" y="1975580"/>
                  </a:lnTo>
                  <a:lnTo>
                    <a:pt x="233267" y="1946529"/>
                  </a:lnTo>
                  <a:cubicBezTo>
                    <a:pt x="240983" y="1929289"/>
                    <a:pt x="250127" y="1909096"/>
                    <a:pt x="260033" y="1889189"/>
                  </a:cubicBezTo>
                  <a:lnTo>
                    <a:pt x="260128" y="1888903"/>
                  </a:lnTo>
                  <a:lnTo>
                    <a:pt x="260223" y="1888617"/>
                  </a:lnTo>
                  <a:cubicBezTo>
                    <a:pt x="293751" y="1818513"/>
                    <a:pt x="333661" y="1745552"/>
                    <a:pt x="382238" y="1665446"/>
                  </a:cubicBezTo>
                  <a:cubicBezTo>
                    <a:pt x="425577" y="1595533"/>
                    <a:pt x="473869" y="1525143"/>
                    <a:pt x="525590" y="1456373"/>
                  </a:cubicBezTo>
                  <a:cubicBezTo>
                    <a:pt x="625507" y="1323594"/>
                    <a:pt x="738759" y="1197197"/>
                    <a:pt x="862394" y="1080611"/>
                  </a:cubicBezTo>
                  <a:cubicBezTo>
                    <a:pt x="919163" y="1026700"/>
                    <a:pt x="980980" y="972407"/>
                    <a:pt x="1051465" y="914686"/>
                  </a:cubicBezTo>
                  <a:cubicBezTo>
                    <a:pt x="1065657" y="903065"/>
                    <a:pt x="1082421" y="889349"/>
                    <a:pt x="1100042" y="875919"/>
                  </a:cubicBezTo>
                  <a:lnTo>
                    <a:pt x="1108424" y="869347"/>
                  </a:lnTo>
                  <a:cubicBezTo>
                    <a:pt x="1121950" y="858774"/>
                    <a:pt x="1135952" y="847915"/>
                    <a:pt x="1149858" y="837629"/>
                  </a:cubicBezTo>
                  <a:lnTo>
                    <a:pt x="1150049" y="837438"/>
                  </a:lnTo>
                  <a:lnTo>
                    <a:pt x="1150239" y="837248"/>
                  </a:lnTo>
                  <a:cubicBezTo>
                    <a:pt x="1186625" y="809339"/>
                    <a:pt x="1223296" y="783146"/>
                    <a:pt x="1251204" y="763429"/>
                  </a:cubicBezTo>
                  <a:cubicBezTo>
                    <a:pt x="1386554" y="668560"/>
                    <a:pt x="1530287" y="582359"/>
                    <a:pt x="1678305" y="507016"/>
                  </a:cubicBezTo>
                  <a:cubicBezTo>
                    <a:pt x="1751933" y="469583"/>
                    <a:pt x="1827657" y="434435"/>
                    <a:pt x="1903476" y="402622"/>
                  </a:cubicBezTo>
                  <a:cubicBezTo>
                    <a:pt x="1979009" y="371094"/>
                    <a:pt x="2057019" y="342043"/>
                    <a:pt x="2135410" y="316325"/>
                  </a:cubicBezTo>
                  <a:cubicBezTo>
                    <a:pt x="2210372" y="291656"/>
                    <a:pt x="2290382" y="268891"/>
                    <a:pt x="2373059" y="248698"/>
                  </a:cubicBezTo>
                  <a:cubicBezTo>
                    <a:pt x="2449925" y="230219"/>
                    <a:pt x="2531364" y="214313"/>
                    <a:pt x="2615089" y="201454"/>
                  </a:cubicBezTo>
                  <a:cubicBezTo>
                    <a:pt x="2743772" y="182404"/>
                    <a:pt x="2873597" y="172784"/>
                    <a:pt x="3000566" y="172784"/>
                  </a:cubicBezTo>
                  <a:cubicBezTo>
                    <a:pt x="3036094" y="172784"/>
                    <a:pt x="3072003" y="173546"/>
                    <a:pt x="3107436" y="175069"/>
                  </a:cubicBezTo>
                  <a:cubicBezTo>
                    <a:pt x="3189828" y="178118"/>
                    <a:pt x="3272123" y="185261"/>
                    <a:pt x="3352229" y="196406"/>
                  </a:cubicBezTo>
                  <a:cubicBezTo>
                    <a:pt x="3434620" y="207931"/>
                    <a:pt x="3516249" y="223933"/>
                    <a:pt x="3594926" y="243935"/>
                  </a:cubicBezTo>
                  <a:cubicBezTo>
                    <a:pt x="3759613" y="285750"/>
                    <a:pt x="3915537" y="346139"/>
                    <a:pt x="4058412" y="423482"/>
                  </a:cubicBezTo>
                  <a:cubicBezTo>
                    <a:pt x="4128230" y="460820"/>
                    <a:pt x="4199668" y="505397"/>
                    <a:pt x="4270915" y="556165"/>
                  </a:cubicBezTo>
                  <a:cubicBezTo>
                    <a:pt x="4337971" y="604552"/>
                    <a:pt x="4403408" y="658178"/>
                    <a:pt x="4465225" y="715328"/>
                  </a:cubicBezTo>
                  <a:cubicBezTo>
                    <a:pt x="4587621" y="829342"/>
                    <a:pt x="4697540" y="958691"/>
                    <a:pt x="4791742" y="1099566"/>
                  </a:cubicBezTo>
                  <a:cubicBezTo>
                    <a:pt x="4840129" y="1171004"/>
                    <a:pt x="4883944" y="1244156"/>
                    <a:pt x="4922615" y="131721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C3F845-7B24-47B8-BBCC-83DE18E7F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35" y="0"/>
            <a:ext cx="4220052" cy="2578937"/>
            <a:chOff x="1109635" y="0"/>
            <a:chExt cx="4220052" cy="2578937"/>
          </a:xfrm>
        </p:grpSpPr>
        <p:sp>
          <p:nvSpPr>
            <p:cNvPr id="42" name="Freeform: Shape 22">
              <a:extLst>
                <a:ext uri="{FF2B5EF4-FFF2-40B4-BE49-F238E27FC236}">
                  <a16:creationId xmlns:a16="http://schemas.microsoft.com/office/drawing/2014/main" id="{D0A50A53-76B2-4EBD-98CB-D958322A8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6321" y="0"/>
              <a:ext cx="4020469" cy="2502992"/>
            </a:xfrm>
            <a:custGeom>
              <a:avLst/>
              <a:gdLst>
                <a:gd name="connsiteX0" fmla="*/ 68048 w 4057646"/>
                <a:gd name="connsiteY0" fmla="*/ 0 h 2519172"/>
                <a:gd name="connsiteX1" fmla="*/ 263673 w 4057646"/>
                <a:gd name="connsiteY1" fmla="*/ 0 h 2519172"/>
                <a:gd name="connsiteX2" fmla="*/ 236664 w 4057646"/>
                <a:gd name="connsiteY2" fmla="*/ 35779 h 2519172"/>
                <a:gd name="connsiteX3" fmla="*/ 160449 w 4057646"/>
                <a:gd name="connsiteY3" fmla="*/ 186590 h 2519172"/>
                <a:gd name="connsiteX4" fmla="*/ 123371 w 4057646"/>
                <a:gd name="connsiteY4" fmla="*/ 353808 h 2519172"/>
                <a:gd name="connsiteX5" fmla="*/ 121238 w 4057646"/>
                <a:gd name="connsiteY5" fmla="*/ 375363 h 2519172"/>
                <a:gd name="connsiteX6" fmla="*/ 120135 w 4057646"/>
                <a:gd name="connsiteY6" fmla="*/ 397065 h 2519172"/>
                <a:gd name="connsiteX7" fmla="*/ 119178 w 4057646"/>
                <a:gd name="connsiteY7" fmla="*/ 418840 h 2519172"/>
                <a:gd name="connsiteX8" fmla="*/ 119252 w 4057646"/>
                <a:gd name="connsiteY8" fmla="*/ 441132 h 2519172"/>
                <a:gd name="connsiteX9" fmla="*/ 119840 w 4057646"/>
                <a:gd name="connsiteY9" fmla="*/ 485786 h 2519172"/>
                <a:gd name="connsiteX10" fmla="*/ 120282 w 4057646"/>
                <a:gd name="connsiteY10" fmla="*/ 508151 h 2519172"/>
                <a:gd name="connsiteX11" fmla="*/ 120502 w 4057646"/>
                <a:gd name="connsiteY11" fmla="*/ 519333 h 2519172"/>
                <a:gd name="connsiteX12" fmla="*/ 121386 w 4057646"/>
                <a:gd name="connsiteY12" fmla="*/ 530442 h 2519172"/>
                <a:gd name="connsiteX13" fmla="*/ 129331 w 4057646"/>
                <a:gd name="connsiteY13" fmla="*/ 619457 h 2519172"/>
                <a:gd name="connsiteX14" fmla="*/ 143087 w 4057646"/>
                <a:gd name="connsiteY14" fmla="*/ 707737 h 2519172"/>
                <a:gd name="connsiteX15" fmla="*/ 249760 w 4057646"/>
                <a:gd name="connsiteY15" fmla="*/ 1046659 h 2519172"/>
                <a:gd name="connsiteX16" fmla="*/ 416315 w 4057646"/>
                <a:gd name="connsiteY16" fmla="*/ 1357111 h 2519172"/>
                <a:gd name="connsiteX17" fmla="*/ 439783 w 4057646"/>
                <a:gd name="connsiteY17" fmla="*/ 1394189 h 2519172"/>
                <a:gd name="connsiteX18" fmla="*/ 464795 w 4057646"/>
                <a:gd name="connsiteY18" fmla="*/ 1430237 h 2519172"/>
                <a:gd name="connsiteX19" fmla="*/ 489440 w 4057646"/>
                <a:gd name="connsiteY19" fmla="*/ 1466432 h 2519172"/>
                <a:gd name="connsiteX20" fmla="*/ 515483 w 4057646"/>
                <a:gd name="connsiteY20" fmla="*/ 1501744 h 2519172"/>
                <a:gd name="connsiteX21" fmla="*/ 541084 w 4057646"/>
                <a:gd name="connsiteY21" fmla="*/ 1537350 h 2519172"/>
                <a:gd name="connsiteX22" fmla="*/ 568083 w 4057646"/>
                <a:gd name="connsiteY22" fmla="*/ 1571926 h 2519172"/>
                <a:gd name="connsiteX23" fmla="*/ 594935 w 4057646"/>
                <a:gd name="connsiteY23" fmla="*/ 1606650 h 2519172"/>
                <a:gd name="connsiteX24" fmla="*/ 623258 w 4057646"/>
                <a:gd name="connsiteY24" fmla="*/ 1640270 h 2519172"/>
                <a:gd name="connsiteX25" fmla="*/ 651802 w 4057646"/>
                <a:gd name="connsiteY25" fmla="*/ 1673669 h 2519172"/>
                <a:gd name="connsiteX26" fmla="*/ 681890 w 4057646"/>
                <a:gd name="connsiteY26" fmla="*/ 1705818 h 2519172"/>
                <a:gd name="connsiteX27" fmla="*/ 712421 w 4057646"/>
                <a:gd name="connsiteY27" fmla="*/ 1737525 h 2519172"/>
                <a:gd name="connsiteX28" fmla="*/ 720072 w 4057646"/>
                <a:gd name="connsiteY28" fmla="*/ 1745470 h 2519172"/>
                <a:gd name="connsiteX29" fmla="*/ 728090 w 4057646"/>
                <a:gd name="connsiteY29" fmla="*/ 1752974 h 2519172"/>
                <a:gd name="connsiteX30" fmla="*/ 744128 w 4057646"/>
                <a:gd name="connsiteY30" fmla="*/ 1768056 h 2519172"/>
                <a:gd name="connsiteX31" fmla="*/ 776277 w 4057646"/>
                <a:gd name="connsiteY31" fmla="*/ 1798218 h 2519172"/>
                <a:gd name="connsiteX32" fmla="*/ 784295 w 4057646"/>
                <a:gd name="connsiteY32" fmla="*/ 1805795 h 2519172"/>
                <a:gd name="connsiteX33" fmla="*/ 792682 w 4057646"/>
                <a:gd name="connsiteY33" fmla="*/ 1812931 h 2519172"/>
                <a:gd name="connsiteX34" fmla="*/ 809382 w 4057646"/>
                <a:gd name="connsiteY34" fmla="*/ 1827277 h 2519172"/>
                <a:gd name="connsiteX35" fmla="*/ 877137 w 4057646"/>
                <a:gd name="connsiteY35" fmla="*/ 1883776 h 2519172"/>
                <a:gd name="connsiteX36" fmla="*/ 1174126 w 4057646"/>
                <a:gd name="connsiteY36" fmla="*/ 2074755 h 2519172"/>
                <a:gd name="connsiteX37" fmla="*/ 1505765 w 4057646"/>
                <a:gd name="connsiteY37" fmla="*/ 2195920 h 2519172"/>
                <a:gd name="connsiteX38" fmla="*/ 1548801 w 4057646"/>
                <a:gd name="connsiteY38" fmla="*/ 2205557 h 2519172"/>
                <a:gd name="connsiteX39" fmla="*/ 1591985 w 4057646"/>
                <a:gd name="connsiteY39" fmla="*/ 2214385 h 2519172"/>
                <a:gd name="connsiteX40" fmla="*/ 1635463 w 4057646"/>
                <a:gd name="connsiteY40" fmla="*/ 2221448 h 2519172"/>
                <a:gd name="connsiteX41" fmla="*/ 1657165 w 4057646"/>
                <a:gd name="connsiteY41" fmla="*/ 2224978 h 2519172"/>
                <a:gd name="connsiteX42" fmla="*/ 1678941 w 4057646"/>
                <a:gd name="connsiteY42" fmla="*/ 2228068 h 2519172"/>
                <a:gd name="connsiteX43" fmla="*/ 1766264 w 4057646"/>
                <a:gd name="connsiteY43" fmla="*/ 2237412 h 2519172"/>
                <a:gd name="connsiteX44" fmla="*/ 1853735 w 4057646"/>
                <a:gd name="connsiteY44" fmla="*/ 2242414 h 2519172"/>
                <a:gd name="connsiteX45" fmla="*/ 1941133 w 4057646"/>
                <a:gd name="connsiteY45" fmla="*/ 2243444 h 2519172"/>
                <a:gd name="connsiteX46" fmla="*/ 1984758 w 4057646"/>
                <a:gd name="connsiteY46" fmla="*/ 2242120 h 2519172"/>
                <a:gd name="connsiteX47" fmla="*/ 2028236 w 4057646"/>
                <a:gd name="connsiteY47" fmla="*/ 2240795 h 2519172"/>
                <a:gd name="connsiteX48" fmla="*/ 2072155 w 4057646"/>
                <a:gd name="connsiteY48" fmla="*/ 2238368 h 2519172"/>
                <a:gd name="connsiteX49" fmla="*/ 2116222 w 4057646"/>
                <a:gd name="connsiteY49" fmla="*/ 2235425 h 2519172"/>
                <a:gd name="connsiteX50" fmla="*/ 2138218 w 4057646"/>
                <a:gd name="connsiteY50" fmla="*/ 2234175 h 2519172"/>
                <a:gd name="connsiteX51" fmla="*/ 2160068 w 4057646"/>
                <a:gd name="connsiteY51" fmla="*/ 2232041 h 2519172"/>
                <a:gd name="connsiteX52" fmla="*/ 2203693 w 4057646"/>
                <a:gd name="connsiteY52" fmla="*/ 2227922 h 2519172"/>
                <a:gd name="connsiteX53" fmla="*/ 2543792 w 4057646"/>
                <a:gd name="connsiteY53" fmla="*/ 2171717 h 2519172"/>
                <a:gd name="connsiteX54" fmla="*/ 2865426 w 4057646"/>
                <a:gd name="connsiteY54" fmla="*/ 2063426 h 2519172"/>
                <a:gd name="connsiteX55" fmla="*/ 2942303 w 4057646"/>
                <a:gd name="connsiteY55" fmla="*/ 2026275 h 2519172"/>
                <a:gd name="connsiteX56" fmla="*/ 3017341 w 4057646"/>
                <a:gd name="connsiteY56" fmla="*/ 1984636 h 2519172"/>
                <a:gd name="connsiteX57" fmla="*/ 3053903 w 4057646"/>
                <a:gd name="connsiteY57" fmla="*/ 1961830 h 2519172"/>
                <a:gd name="connsiteX58" fmla="*/ 3072221 w 4057646"/>
                <a:gd name="connsiteY58" fmla="*/ 1950354 h 2519172"/>
                <a:gd name="connsiteX59" fmla="*/ 3081344 w 4057646"/>
                <a:gd name="connsiteY59" fmla="*/ 1944616 h 2519172"/>
                <a:gd name="connsiteX60" fmla="*/ 3090172 w 4057646"/>
                <a:gd name="connsiteY60" fmla="*/ 1938363 h 2519172"/>
                <a:gd name="connsiteX61" fmla="*/ 3125705 w 4057646"/>
                <a:gd name="connsiteY61" fmla="*/ 1913497 h 2519172"/>
                <a:gd name="connsiteX62" fmla="*/ 3160796 w 4057646"/>
                <a:gd name="connsiteY62" fmla="*/ 1887822 h 2519172"/>
                <a:gd name="connsiteX63" fmla="*/ 3195005 w 4057646"/>
                <a:gd name="connsiteY63" fmla="*/ 1860750 h 2519172"/>
                <a:gd name="connsiteX64" fmla="*/ 3228625 w 4057646"/>
                <a:gd name="connsiteY64" fmla="*/ 1832868 h 2519172"/>
                <a:gd name="connsiteX65" fmla="*/ 3261435 w 4057646"/>
                <a:gd name="connsiteY65" fmla="*/ 1803809 h 2519172"/>
                <a:gd name="connsiteX66" fmla="*/ 3293511 w 4057646"/>
                <a:gd name="connsiteY66" fmla="*/ 1774088 h 2519172"/>
                <a:gd name="connsiteX67" fmla="*/ 3408422 w 4057646"/>
                <a:gd name="connsiteY67" fmla="*/ 1648141 h 2519172"/>
                <a:gd name="connsiteX68" fmla="*/ 3493024 w 4057646"/>
                <a:gd name="connsiteY68" fmla="*/ 1510792 h 2519172"/>
                <a:gd name="connsiteX69" fmla="*/ 3509134 w 4057646"/>
                <a:gd name="connsiteY69" fmla="*/ 1473935 h 2519172"/>
                <a:gd name="connsiteX70" fmla="*/ 3522965 w 4057646"/>
                <a:gd name="connsiteY70" fmla="*/ 1435092 h 2519172"/>
                <a:gd name="connsiteX71" fmla="*/ 3535619 w 4057646"/>
                <a:gd name="connsiteY71" fmla="*/ 1394851 h 2519172"/>
                <a:gd name="connsiteX72" fmla="*/ 3547463 w 4057646"/>
                <a:gd name="connsiteY72" fmla="*/ 1353433 h 2519172"/>
                <a:gd name="connsiteX73" fmla="*/ 3634713 w 4057646"/>
                <a:gd name="connsiteY73" fmla="*/ 995016 h 2519172"/>
                <a:gd name="connsiteX74" fmla="*/ 3749698 w 4057646"/>
                <a:gd name="connsiteY74" fmla="*/ 634906 h 2519172"/>
                <a:gd name="connsiteX75" fmla="*/ 3809287 w 4057646"/>
                <a:gd name="connsiteY75" fmla="*/ 317171 h 2519172"/>
                <a:gd name="connsiteX76" fmla="*/ 3797967 w 4057646"/>
                <a:gd name="connsiteY76" fmla="*/ 153596 h 2519172"/>
                <a:gd name="connsiteX77" fmla="*/ 3762954 w 4057646"/>
                <a:gd name="connsiteY77" fmla="*/ 0 h 2519172"/>
                <a:gd name="connsiteX78" fmla="*/ 4012007 w 4057646"/>
                <a:gd name="connsiteY78" fmla="*/ 0 h 2519172"/>
                <a:gd name="connsiteX79" fmla="*/ 4016752 w 4057646"/>
                <a:gd name="connsiteY79" fmla="*/ 15860 h 2519172"/>
                <a:gd name="connsiteX80" fmla="*/ 4057575 w 4057646"/>
                <a:gd name="connsiteY80" fmla="*/ 317613 h 2519172"/>
                <a:gd name="connsiteX81" fmla="*/ 4040434 w 4057646"/>
                <a:gd name="connsiteY81" fmla="*/ 522496 h 2519172"/>
                <a:gd name="connsiteX82" fmla="*/ 3986215 w 4057646"/>
                <a:gd name="connsiteY82" fmla="*/ 721053 h 2519172"/>
                <a:gd name="connsiteX83" fmla="*/ 3869244 w 4057646"/>
                <a:gd name="connsiteY83" fmla="*/ 1060858 h 2519172"/>
                <a:gd name="connsiteX84" fmla="*/ 3843201 w 4057646"/>
                <a:gd name="connsiteY84" fmla="*/ 1147078 h 2519172"/>
                <a:gd name="connsiteX85" fmla="*/ 3818041 w 4057646"/>
                <a:gd name="connsiteY85" fmla="*/ 1234402 h 2519172"/>
                <a:gd name="connsiteX86" fmla="*/ 3793029 w 4057646"/>
                <a:gd name="connsiteY86" fmla="*/ 1323418 h 2519172"/>
                <a:gd name="connsiteX87" fmla="*/ 3780228 w 4057646"/>
                <a:gd name="connsiteY87" fmla="*/ 1368588 h 2519172"/>
                <a:gd name="connsiteX88" fmla="*/ 3766397 w 4057646"/>
                <a:gd name="connsiteY88" fmla="*/ 1414714 h 2519172"/>
                <a:gd name="connsiteX89" fmla="*/ 3751464 w 4057646"/>
                <a:gd name="connsiteY89" fmla="*/ 1461429 h 2519172"/>
                <a:gd name="connsiteX90" fmla="*/ 3734985 w 4057646"/>
                <a:gd name="connsiteY90" fmla="*/ 1508659 h 2519172"/>
                <a:gd name="connsiteX91" fmla="*/ 3716519 w 4057646"/>
                <a:gd name="connsiteY91" fmla="*/ 1556183 h 2519172"/>
                <a:gd name="connsiteX92" fmla="*/ 3694891 w 4057646"/>
                <a:gd name="connsiteY92" fmla="*/ 1603487 h 2519172"/>
                <a:gd name="connsiteX93" fmla="*/ 3586086 w 4057646"/>
                <a:gd name="connsiteY93" fmla="*/ 1780121 h 2519172"/>
                <a:gd name="connsiteX94" fmla="*/ 3455651 w 4057646"/>
                <a:gd name="connsiteY94" fmla="*/ 1931300 h 2519172"/>
                <a:gd name="connsiteX95" fmla="*/ 3421370 w 4057646"/>
                <a:gd name="connsiteY95" fmla="*/ 1966244 h 2519172"/>
                <a:gd name="connsiteX96" fmla="*/ 3386719 w 4057646"/>
                <a:gd name="connsiteY96" fmla="*/ 2000821 h 2519172"/>
                <a:gd name="connsiteX97" fmla="*/ 3351040 w 4057646"/>
                <a:gd name="connsiteY97" fmla="*/ 2034587 h 2519172"/>
                <a:gd name="connsiteX98" fmla="*/ 3314918 w 4057646"/>
                <a:gd name="connsiteY98" fmla="*/ 2068060 h 2519172"/>
                <a:gd name="connsiteX99" fmla="*/ 3277767 w 4057646"/>
                <a:gd name="connsiteY99" fmla="*/ 2100577 h 2519172"/>
                <a:gd name="connsiteX100" fmla="*/ 3240028 w 4057646"/>
                <a:gd name="connsiteY100" fmla="*/ 2132726 h 2519172"/>
                <a:gd name="connsiteX101" fmla="*/ 3230537 w 4057646"/>
                <a:gd name="connsiteY101" fmla="*/ 2140744 h 2519172"/>
                <a:gd name="connsiteX102" fmla="*/ 3220679 w 4057646"/>
                <a:gd name="connsiteY102" fmla="*/ 2148395 h 2519172"/>
                <a:gd name="connsiteX103" fmla="*/ 3200964 w 4057646"/>
                <a:gd name="connsiteY103" fmla="*/ 2163624 h 2519172"/>
                <a:gd name="connsiteX104" fmla="*/ 3161458 w 4057646"/>
                <a:gd name="connsiteY104" fmla="*/ 2194154 h 2519172"/>
                <a:gd name="connsiteX105" fmla="*/ 3079358 w 4057646"/>
                <a:gd name="connsiteY105" fmla="*/ 2251831 h 2519172"/>
                <a:gd name="connsiteX106" fmla="*/ 2993505 w 4057646"/>
                <a:gd name="connsiteY106" fmla="*/ 2304725 h 2519172"/>
                <a:gd name="connsiteX107" fmla="*/ 2619639 w 4057646"/>
                <a:gd name="connsiteY107" fmla="*/ 2459216 h 2519172"/>
                <a:gd name="connsiteX108" fmla="*/ 2223555 w 4057646"/>
                <a:gd name="connsiteY108" fmla="*/ 2517333 h 2519172"/>
                <a:gd name="connsiteX109" fmla="*/ 2174045 w 4057646"/>
                <a:gd name="connsiteY109" fmla="*/ 2518657 h 2519172"/>
                <a:gd name="connsiteX110" fmla="*/ 2149327 w 4057646"/>
                <a:gd name="connsiteY110" fmla="*/ 2519172 h 2519172"/>
                <a:gd name="connsiteX111" fmla="*/ 2124681 w 4057646"/>
                <a:gd name="connsiteY111" fmla="*/ 2518804 h 2519172"/>
                <a:gd name="connsiteX112" fmla="*/ 2075466 w 4057646"/>
                <a:gd name="connsiteY112" fmla="*/ 2517627 h 2519172"/>
                <a:gd name="connsiteX113" fmla="*/ 2026102 w 4057646"/>
                <a:gd name="connsiteY113" fmla="*/ 2515494 h 2519172"/>
                <a:gd name="connsiteX114" fmla="*/ 1926714 w 4057646"/>
                <a:gd name="connsiteY114" fmla="*/ 2507401 h 2519172"/>
                <a:gd name="connsiteX115" fmla="*/ 1827987 w 4057646"/>
                <a:gd name="connsiteY115" fmla="*/ 2494380 h 2519172"/>
                <a:gd name="connsiteX116" fmla="*/ 1730290 w 4057646"/>
                <a:gd name="connsiteY116" fmla="*/ 2476356 h 2519172"/>
                <a:gd name="connsiteX117" fmla="*/ 1633771 w 4057646"/>
                <a:gd name="connsiteY117" fmla="*/ 2454066 h 2519172"/>
                <a:gd name="connsiteX118" fmla="*/ 1538649 w 4057646"/>
                <a:gd name="connsiteY118" fmla="*/ 2427581 h 2519172"/>
                <a:gd name="connsiteX119" fmla="*/ 1491640 w 4057646"/>
                <a:gd name="connsiteY119" fmla="*/ 2412795 h 2519172"/>
                <a:gd name="connsiteX120" fmla="*/ 1444925 w 4057646"/>
                <a:gd name="connsiteY120" fmla="*/ 2397493 h 2519172"/>
                <a:gd name="connsiteX121" fmla="*/ 1085919 w 4057646"/>
                <a:gd name="connsiteY121" fmla="*/ 2242414 h 2519172"/>
                <a:gd name="connsiteX122" fmla="*/ 756928 w 4057646"/>
                <a:gd name="connsiteY122" fmla="*/ 2034441 h 2519172"/>
                <a:gd name="connsiteX123" fmla="*/ 680934 w 4057646"/>
                <a:gd name="connsiteY123" fmla="*/ 1973601 h 2519172"/>
                <a:gd name="connsiteX124" fmla="*/ 608103 w 4057646"/>
                <a:gd name="connsiteY124" fmla="*/ 1909083 h 2519172"/>
                <a:gd name="connsiteX125" fmla="*/ 590226 w 4057646"/>
                <a:gd name="connsiteY125" fmla="*/ 1892604 h 2519172"/>
                <a:gd name="connsiteX126" fmla="*/ 581251 w 4057646"/>
                <a:gd name="connsiteY126" fmla="*/ 1884364 h 2519172"/>
                <a:gd name="connsiteX127" fmla="*/ 572644 w 4057646"/>
                <a:gd name="connsiteY127" fmla="*/ 1875757 h 2519172"/>
                <a:gd name="connsiteX128" fmla="*/ 538362 w 4057646"/>
                <a:gd name="connsiteY128" fmla="*/ 1841254 h 2519172"/>
                <a:gd name="connsiteX129" fmla="*/ 504153 w 4057646"/>
                <a:gd name="connsiteY129" fmla="*/ 1806605 h 2519172"/>
                <a:gd name="connsiteX130" fmla="*/ 471195 w 4057646"/>
                <a:gd name="connsiteY130" fmla="*/ 1770851 h 2519172"/>
                <a:gd name="connsiteX131" fmla="*/ 438385 w 4057646"/>
                <a:gd name="connsiteY131" fmla="*/ 1734877 h 2519172"/>
                <a:gd name="connsiteX132" fmla="*/ 407192 w 4057646"/>
                <a:gd name="connsiteY132" fmla="*/ 1697505 h 2519172"/>
                <a:gd name="connsiteX133" fmla="*/ 376294 w 4057646"/>
                <a:gd name="connsiteY133" fmla="*/ 1659912 h 2519172"/>
                <a:gd name="connsiteX134" fmla="*/ 347456 w 4057646"/>
                <a:gd name="connsiteY134" fmla="*/ 1620775 h 2519172"/>
                <a:gd name="connsiteX135" fmla="*/ 318986 w 4057646"/>
                <a:gd name="connsiteY135" fmla="*/ 1581343 h 2519172"/>
                <a:gd name="connsiteX136" fmla="*/ 292869 w 4057646"/>
                <a:gd name="connsiteY136" fmla="*/ 1540293 h 2519172"/>
                <a:gd name="connsiteX137" fmla="*/ 267121 w 4057646"/>
                <a:gd name="connsiteY137" fmla="*/ 1499095 h 2519172"/>
                <a:gd name="connsiteX138" fmla="*/ 243432 w 4057646"/>
                <a:gd name="connsiteY138" fmla="*/ 1456721 h 2519172"/>
                <a:gd name="connsiteX139" fmla="*/ 96152 w 4057646"/>
                <a:gd name="connsiteY139" fmla="*/ 1100216 h 2519172"/>
                <a:gd name="connsiteX140" fmla="*/ 21261 w 4057646"/>
                <a:gd name="connsiteY140" fmla="*/ 725908 h 2519172"/>
                <a:gd name="connsiteX141" fmla="*/ 11256 w 4057646"/>
                <a:gd name="connsiteY141" fmla="*/ 631522 h 2519172"/>
                <a:gd name="connsiteX142" fmla="*/ 4635 w 4057646"/>
                <a:gd name="connsiteY142" fmla="*/ 536989 h 2519172"/>
                <a:gd name="connsiteX143" fmla="*/ 3752 w 4057646"/>
                <a:gd name="connsiteY143" fmla="*/ 525145 h 2519172"/>
                <a:gd name="connsiteX144" fmla="*/ 3385 w 4057646"/>
                <a:gd name="connsiteY144" fmla="*/ 513301 h 2519172"/>
                <a:gd name="connsiteX145" fmla="*/ 2649 w 4057646"/>
                <a:gd name="connsiteY145" fmla="*/ 489612 h 2519172"/>
                <a:gd name="connsiteX146" fmla="*/ 883 w 4057646"/>
                <a:gd name="connsiteY146" fmla="*/ 442235 h 2519172"/>
                <a:gd name="connsiteX147" fmla="*/ 0 w 4057646"/>
                <a:gd name="connsiteY147" fmla="*/ 418473 h 2519172"/>
                <a:gd name="connsiteX148" fmla="*/ 73 w 4057646"/>
                <a:gd name="connsiteY148" fmla="*/ 394196 h 2519172"/>
                <a:gd name="connsiteX149" fmla="*/ 0 w 4057646"/>
                <a:gd name="connsiteY149" fmla="*/ 369919 h 2519172"/>
                <a:gd name="connsiteX150" fmla="*/ 1031 w 4057646"/>
                <a:gd name="connsiteY150" fmla="*/ 345568 h 2519172"/>
                <a:gd name="connsiteX151" fmla="*/ 24572 w 4057646"/>
                <a:gd name="connsiteY151" fmla="*/ 150101 h 2519172"/>
                <a:gd name="connsiteX152" fmla="*/ 49364 w 4057646"/>
                <a:gd name="connsiteY152" fmla="*/ 53214 h 251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4057646" h="2519172">
                  <a:moveTo>
                    <a:pt x="68048" y="0"/>
                  </a:moveTo>
                  <a:lnTo>
                    <a:pt x="263673" y="0"/>
                  </a:lnTo>
                  <a:lnTo>
                    <a:pt x="236664" y="35779"/>
                  </a:lnTo>
                  <a:cubicBezTo>
                    <a:pt x="205178" y="82494"/>
                    <a:pt x="179430" y="133108"/>
                    <a:pt x="160449" y="186590"/>
                  </a:cubicBezTo>
                  <a:cubicBezTo>
                    <a:pt x="141396" y="240073"/>
                    <a:pt x="129110" y="296352"/>
                    <a:pt x="123371" y="353808"/>
                  </a:cubicBezTo>
                  <a:lnTo>
                    <a:pt x="121238" y="375363"/>
                  </a:lnTo>
                  <a:lnTo>
                    <a:pt x="120135" y="397065"/>
                  </a:lnTo>
                  <a:lnTo>
                    <a:pt x="119178" y="418840"/>
                  </a:lnTo>
                  <a:cubicBezTo>
                    <a:pt x="119032" y="426197"/>
                    <a:pt x="119178" y="433701"/>
                    <a:pt x="119252" y="441132"/>
                  </a:cubicBezTo>
                  <a:lnTo>
                    <a:pt x="119840" y="485786"/>
                  </a:lnTo>
                  <a:lnTo>
                    <a:pt x="120282" y="508151"/>
                  </a:lnTo>
                  <a:lnTo>
                    <a:pt x="120502" y="519333"/>
                  </a:lnTo>
                  <a:lnTo>
                    <a:pt x="121386" y="530442"/>
                  </a:lnTo>
                  <a:cubicBezTo>
                    <a:pt x="123740" y="560163"/>
                    <a:pt x="126167" y="589884"/>
                    <a:pt x="129331" y="619457"/>
                  </a:cubicBezTo>
                  <a:cubicBezTo>
                    <a:pt x="133597" y="648958"/>
                    <a:pt x="138306" y="678385"/>
                    <a:pt x="143087" y="707737"/>
                  </a:cubicBezTo>
                  <a:cubicBezTo>
                    <a:pt x="165084" y="824855"/>
                    <a:pt x="202823" y="938369"/>
                    <a:pt x="249760" y="1046659"/>
                  </a:cubicBezTo>
                  <a:cubicBezTo>
                    <a:pt x="296842" y="1155097"/>
                    <a:pt x="353562" y="1258311"/>
                    <a:pt x="416315" y="1357111"/>
                  </a:cubicBezTo>
                  <a:cubicBezTo>
                    <a:pt x="424186" y="1369470"/>
                    <a:pt x="431763" y="1381977"/>
                    <a:pt x="439783" y="1394189"/>
                  </a:cubicBezTo>
                  <a:cubicBezTo>
                    <a:pt x="448169" y="1406180"/>
                    <a:pt x="456629" y="1418172"/>
                    <a:pt x="464795" y="1430237"/>
                  </a:cubicBezTo>
                  <a:lnTo>
                    <a:pt x="489440" y="1466432"/>
                  </a:lnTo>
                  <a:lnTo>
                    <a:pt x="515483" y="1501744"/>
                  </a:lnTo>
                  <a:cubicBezTo>
                    <a:pt x="524163" y="1513515"/>
                    <a:pt x="532550" y="1525505"/>
                    <a:pt x="541084" y="1537350"/>
                  </a:cubicBezTo>
                  <a:lnTo>
                    <a:pt x="568083" y="1571926"/>
                  </a:lnTo>
                  <a:lnTo>
                    <a:pt x="594935" y="1606650"/>
                  </a:lnTo>
                  <a:cubicBezTo>
                    <a:pt x="604057" y="1618126"/>
                    <a:pt x="613841" y="1629014"/>
                    <a:pt x="623258" y="1640270"/>
                  </a:cubicBezTo>
                  <a:lnTo>
                    <a:pt x="651802" y="1673669"/>
                  </a:lnTo>
                  <a:cubicBezTo>
                    <a:pt x="661366" y="1684778"/>
                    <a:pt x="671812" y="1695077"/>
                    <a:pt x="681890" y="1705818"/>
                  </a:cubicBezTo>
                  <a:lnTo>
                    <a:pt x="712421" y="1737525"/>
                  </a:lnTo>
                  <a:lnTo>
                    <a:pt x="720072" y="1745470"/>
                  </a:lnTo>
                  <a:lnTo>
                    <a:pt x="728090" y="1752974"/>
                  </a:lnTo>
                  <a:lnTo>
                    <a:pt x="744128" y="1768056"/>
                  </a:lnTo>
                  <a:lnTo>
                    <a:pt x="776277" y="1798218"/>
                  </a:lnTo>
                  <a:lnTo>
                    <a:pt x="784295" y="1805795"/>
                  </a:lnTo>
                  <a:lnTo>
                    <a:pt x="792682" y="1812931"/>
                  </a:lnTo>
                  <a:lnTo>
                    <a:pt x="809382" y="1827277"/>
                  </a:lnTo>
                  <a:cubicBezTo>
                    <a:pt x="831672" y="1846404"/>
                    <a:pt x="853595" y="1866047"/>
                    <a:pt x="877137" y="1883776"/>
                  </a:cubicBezTo>
                  <a:cubicBezTo>
                    <a:pt x="969169" y="1957122"/>
                    <a:pt x="1068337" y="2022302"/>
                    <a:pt x="1174126" y="2074755"/>
                  </a:cubicBezTo>
                  <a:cubicBezTo>
                    <a:pt x="1279841" y="2127356"/>
                    <a:pt x="1391368" y="2168185"/>
                    <a:pt x="1505765" y="2195920"/>
                  </a:cubicBezTo>
                  <a:lnTo>
                    <a:pt x="1548801" y="2205557"/>
                  </a:lnTo>
                  <a:cubicBezTo>
                    <a:pt x="1563220" y="2208573"/>
                    <a:pt x="1577345" y="2212325"/>
                    <a:pt x="1591985" y="2214385"/>
                  </a:cubicBezTo>
                  <a:lnTo>
                    <a:pt x="1635463" y="2221448"/>
                  </a:lnTo>
                  <a:lnTo>
                    <a:pt x="1657165" y="2224978"/>
                  </a:lnTo>
                  <a:cubicBezTo>
                    <a:pt x="1664375" y="2226156"/>
                    <a:pt x="1671584" y="2227406"/>
                    <a:pt x="1678941" y="2228068"/>
                  </a:cubicBezTo>
                  <a:cubicBezTo>
                    <a:pt x="1708147" y="2231159"/>
                    <a:pt x="1737206" y="2234763"/>
                    <a:pt x="1766264" y="2237412"/>
                  </a:cubicBezTo>
                  <a:lnTo>
                    <a:pt x="1853735" y="2242414"/>
                  </a:lnTo>
                  <a:lnTo>
                    <a:pt x="1941133" y="2243444"/>
                  </a:lnTo>
                  <a:cubicBezTo>
                    <a:pt x="1955626" y="2243665"/>
                    <a:pt x="1970265" y="2242487"/>
                    <a:pt x="1984758" y="2242120"/>
                  </a:cubicBezTo>
                  <a:lnTo>
                    <a:pt x="2028236" y="2240795"/>
                  </a:lnTo>
                  <a:cubicBezTo>
                    <a:pt x="2042581" y="2240649"/>
                    <a:pt x="2057442" y="2239324"/>
                    <a:pt x="2072155" y="2238368"/>
                  </a:cubicBezTo>
                  <a:lnTo>
                    <a:pt x="2116222" y="2235425"/>
                  </a:lnTo>
                  <a:lnTo>
                    <a:pt x="2138218" y="2234175"/>
                  </a:lnTo>
                  <a:lnTo>
                    <a:pt x="2160068" y="2232041"/>
                  </a:lnTo>
                  <a:cubicBezTo>
                    <a:pt x="2174633" y="2230570"/>
                    <a:pt x="2189126" y="2229172"/>
                    <a:pt x="2203693" y="2227922"/>
                  </a:cubicBezTo>
                  <a:cubicBezTo>
                    <a:pt x="2319781" y="2216445"/>
                    <a:pt x="2433368" y="2198495"/>
                    <a:pt x="2543792" y="2171717"/>
                  </a:cubicBezTo>
                  <a:cubicBezTo>
                    <a:pt x="2654142" y="2144864"/>
                    <a:pt x="2761623" y="2109700"/>
                    <a:pt x="2865426" y="2063426"/>
                  </a:cubicBezTo>
                  <a:cubicBezTo>
                    <a:pt x="2891026" y="2051287"/>
                    <a:pt x="2916628" y="2038781"/>
                    <a:pt x="2942303" y="2026275"/>
                  </a:cubicBezTo>
                  <a:cubicBezTo>
                    <a:pt x="2967168" y="2012371"/>
                    <a:pt x="2992549" y="1999129"/>
                    <a:pt x="3017341" y="1984636"/>
                  </a:cubicBezTo>
                  <a:lnTo>
                    <a:pt x="3053903" y="1961830"/>
                  </a:lnTo>
                  <a:lnTo>
                    <a:pt x="3072221" y="1950354"/>
                  </a:lnTo>
                  <a:lnTo>
                    <a:pt x="3081344" y="1944616"/>
                  </a:lnTo>
                  <a:lnTo>
                    <a:pt x="3090172" y="1938363"/>
                  </a:lnTo>
                  <a:lnTo>
                    <a:pt x="3125705" y="1913497"/>
                  </a:lnTo>
                  <a:cubicBezTo>
                    <a:pt x="3137549" y="1905184"/>
                    <a:pt x="3149614" y="1897165"/>
                    <a:pt x="3160796" y="1887822"/>
                  </a:cubicBezTo>
                  <a:lnTo>
                    <a:pt x="3195005" y="1860750"/>
                  </a:lnTo>
                  <a:cubicBezTo>
                    <a:pt x="3206407" y="1851701"/>
                    <a:pt x="3217883" y="1842726"/>
                    <a:pt x="3228625" y="1832868"/>
                  </a:cubicBezTo>
                  <a:lnTo>
                    <a:pt x="3261435" y="1803809"/>
                  </a:lnTo>
                  <a:cubicBezTo>
                    <a:pt x="3272250" y="1794024"/>
                    <a:pt x="3283432" y="1784460"/>
                    <a:pt x="3293511" y="1774088"/>
                  </a:cubicBezTo>
                  <a:cubicBezTo>
                    <a:pt x="3335223" y="1733553"/>
                    <a:pt x="3375170" y="1691987"/>
                    <a:pt x="3408422" y="1648141"/>
                  </a:cubicBezTo>
                  <a:cubicBezTo>
                    <a:pt x="3443366" y="1604811"/>
                    <a:pt x="3470071" y="1559125"/>
                    <a:pt x="3493024" y="1510792"/>
                  </a:cubicBezTo>
                  <a:lnTo>
                    <a:pt x="3509134" y="1473935"/>
                  </a:lnTo>
                  <a:lnTo>
                    <a:pt x="3522965" y="1435092"/>
                  </a:lnTo>
                  <a:cubicBezTo>
                    <a:pt x="3527894" y="1422512"/>
                    <a:pt x="3531352" y="1408240"/>
                    <a:pt x="3535619" y="1394851"/>
                  </a:cubicBezTo>
                  <a:cubicBezTo>
                    <a:pt x="3539665" y="1381168"/>
                    <a:pt x="3543858" y="1367926"/>
                    <a:pt x="3547463" y="1353433"/>
                  </a:cubicBezTo>
                  <a:cubicBezTo>
                    <a:pt x="3576816" y="1240287"/>
                    <a:pt x="3601608" y="1116401"/>
                    <a:pt x="3634713" y="995016"/>
                  </a:cubicBezTo>
                  <a:cubicBezTo>
                    <a:pt x="3667303" y="873189"/>
                    <a:pt x="3706293" y="753054"/>
                    <a:pt x="3749698" y="634906"/>
                  </a:cubicBezTo>
                  <a:cubicBezTo>
                    <a:pt x="3787732" y="532869"/>
                    <a:pt x="3807669" y="425829"/>
                    <a:pt x="3809287" y="317171"/>
                  </a:cubicBezTo>
                  <a:cubicBezTo>
                    <a:pt x="3810170" y="262842"/>
                    <a:pt x="3806216" y="208146"/>
                    <a:pt x="3797967" y="153596"/>
                  </a:cubicBezTo>
                  <a:lnTo>
                    <a:pt x="3762954" y="0"/>
                  </a:lnTo>
                  <a:lnTo>
                    <a:pt x="4012007" y="0"/>
                  </a:lnTo>
                  <a:lnTo>
                    <a:pt x="4016752" y="15860"/>
                  </a:lnTo>
                  <a:cubicBezTo>
                    <a:pt x="4042071" y="113423"/>
                    <a:pt x="4056692" y="214877"/>
                    <a:pt x="4057575" y="317613"/>
                  </a:cubicBezTo>
                  <a:cubicBezTo>
                    <a:pt x="4058384" y="386030"/>
                    <a:pt x="4052278" y="454815"/>
                    <a:pt x="4040434" y="522496"/>
                  </a:cubicBezTo>
                  <a:cubicBezTo>
                    <a:pt x="4028369" y="590178"/>
                    <a:pt x="4009904" y="656756"/>
                    <a:pt x="3986215" y="721053"/>
                  </a:cubicBezTo>
                  <a:cubicBezTo>
                    <a:pt x="3944871" y="833758"/>
                    <a:pt x="3904704" y="946461"/>
                    <a:pt x="3869244" y="1060858"/>
                  </a:cubicBezTo>
                  <a:lnTo>
                    <a:pt x="3843201" y="1147078"/>
                  </a:lnTo>
                  <a:lnTo>
                    <a:pt x="3818041" y="1234402"/>
                  </a:lnTo>
                  <a:lnTo>
                    <a:pt x="3793029" y="1323418"/>
                  </a:lnTo>
                  <a:lnTo>
                    <a:pt x="3780228" y="1368588"/>
                  </a:lnTo>
                  <a:lnTo>
                    <a:pt x="3766397" y="1414714"/>
                  </a:lnTo>
                  <a:cubicBezTo>
                    <a:pt x="3762131" y="1429943"/>
                    <a:pt x="3756613" y="1445833"/>
                    <a:pt x="3751464" y="1461429"/>
                  </a:cubicBezTo>
                  <a:cubicBezTo>
                    <a:pt x="3746019" y="1477172"/>
                    <a:pt x="3741605" y="1492695"/>
                    <a:pt x="3734985" y="1508659"/>
                  </a:cubicBezTo>
                  <a:lnTo>
                    <a:pt x="3716519" y="1556183"/>
                  </a:lnTo>
                  <a:cubicBezTo>
                    <a:pt x="3709604" y="1572000"/>
                    <a:pt x="3702174" y="1587743"/>
                    <a:pt x="3694891" y="1603487"/>
                  </a:cubicBezTo>
                  <a:cubicBezTo>
                    <a:pt x="3664434" y="1665797"/>
                    <a:pt x="3628018" y="1726784"/>
                    <a:pt x="3586086" y="1780121"/>
                  </a:cubicBezTo>
                  <a:cubicBezTo>
                    <a:pt x="3545329" y="1835001"/>
                    <a:pt x="3500454" y="1883629"/>
                    <a:pt x="3455651" y="1931300"/>
                  </a:cubicBezTo>
                  <a:cubicBezTo>
                    <a:pt x="3444690" y="1943586"/>
                    <a:pt x="3432919" y="1954768"/>
                    <a:pt x="3421370" y="1966244"/>
                  </a:cubicBezTo>
                  <a:lnTo>
                    <a:pt x="3386719" y="2000821"/>
                  </a:lnTo>
                  <a:cubicBezTo>
                    <a:pt x="3375390" y="2012592"/>
                    <a:pt x="3363105" y="2023406"/>
                    <a:pt x="3351040" y="2034587"/>
                  </a:cubicBezTo>
                  <a:lnTo>
                    <a:pt x="3314918" y="2068060"/>
                  </a:lnTo>
                  <a:cubicBezTo>
                    <a:pt x="3303074" y="2079390"/>
                    <a:pt x="3290200" y="2089836"/>
                    <a:pt x="3277767" y="2100577"/>
                  </a:cubicBezTo>
                  <a:lnTo>
                    <a:pt x="3240028" y="2132726"/>
                  </a:lnTo>
                  <a:lnTo>
                    <a:pt x="3230537" y="2140744"/>
                  </a:lnTo>
                  <a:lnTo>
                    <a:pt x="3220679" y="2148395"/>
                  </a:lnTo>
                  <a:lnTo>
                    <a:pt x="3200964" y="2163624"/>
                  </a:lnTo>
                  <a:lnTo>
                    <a:pt x="3161458" y="2194154"/>
                  </a:lnTo>
                  <a:cubicBezTo>
                    <a:pt x="3134680" y="2213944"/>
                    <a:pt x="3106798" y="2232556"/>
                    <a:pt x="3079358" y="2251831"/>
                  </a:cubicBezTo>
                  <a:cubicBezTo>
                    <a:pt x="3051034" y="2269708"/>
                    <a:pt x="3022343" y="2287363"/>
                    <a:pt x="2993505" y="2304725"/>
                  </a:cubicBezTo>
                  <a:cubicBezTo>
                    <a:pt x="2876755" y="2372112"/>
                    <a:pt x="2750073" y="2424491"/>
                    <a:pt x="2619639" y="2459216"/>
                  </a:cubicBezTo>
                  <a:cubicBezTo>
                    <a:pt x="2489205" y="2494086"/>
                    <a:pt x="2355608" y="2512330"/>
                    <a:pt x="2223555" y="2517333"/>
                  </a:cubicBezTo>
                  <a:lnTo>
                    <a:pt x="2174045" y="2518657"/>
                  </a:lnTo>
                  <a:lnTo>
                    <a:pt x="2149327" y="2519172"/>
                  </a:lnTo>
                  <a:lnTo>
                    <a:pt x="2124681" y="2518804"/>
                  </a:lnTo>
                  <a:lnTo>
                    <a:pt x="2075466" y="2517627"/>
                  </a:lnTo>
                  <a:cubicBezTo>
                    <a:pt x="2059060" y="2517186"/>
                    <a:pt x="2042802" y="2517039"/>
                    <a:pt x="2026102" y="2515494"/>
                  </a:cubicBezTo>
                  <a:cubicBezTo>
                    <a:pt x="1992850" y="2512992"/>
                    <a:pt x="1959745" y="2511006"/>
                    <a:pt x="1926714" y="2507401"/>
                  </a:cubicBezTo>
                  <a:lnTo>
                    <a:pt x="1827987" y="2494380"/>
                  </a:lnTo>
                  <a:lnTo>
                    <a:pt x="1730290" y="2476356"/>
                  </a:lnTo>
                  <a:cubicBezTo>
                    <a:pt x="1697994" y="2469146"/>
                    <a:pt x="1665846" y="2461422"/>
                    <a:pt x="1633771" y="2454066"/>
                  </a:cubicBezTo>
                  <a:cubicBezTo>
                    <a:pt x="1601843" y="2446047"/>
                    <a:pt x="1570282" y="2436263"/>
                    <a:pt x="1538649" y="2427581"/>
                  </a:cubicBezTo>
                  <a:cubicBezTo>
                    <a:pt x="1522759" y="2423535"/>
                    <a:pt x="1507309" y="2417797"/>
                    <a:pt x="1491640" y="2412795"/>
                  </a:cubicBezTo>
                  <a:lnTo>
                    <a:pt x="1444925" y="2397493"/>
                  </a:lnTo>
                  <a:cubicBezTo>
                    <a:pt x="1320965" y="2354971"/>
                    <a:pt x="1200904" y="2303106"/>
                    <a:pt x="1085919" y="2242414"/>
                  </a:cubicBezTo>
                  <a:cubicBezTo>
                    <a:pt x="971008" y="2181648"/>
                    <a:pt x="860290" y="2113010"/>
                    <a:pt x="756928" y="2034441"/>
                  </a:cubicBezTo>
                  <a:cubicBezTo>
                    <a:pt x="730592" y="2015461"/>
                    <a:pt x="705947" y="1994274"/>
                    <a:pt x="680934" y="1973601"/>
                  </a:cubicBezTo>
                  <a:cubicBezTo>
                    <a:pt x="655480" y="1953370"/>
                    <a:pt x="632012" y="1931006"/>
                    <a:pt x="608103" y="1909083"/>
                  </a:cubicBezTo>
                  <a:lnTo>
                    <a:pt x="590226" y="1892604"/>
                  </a:lnTo>
                  <a:lnTo>
                    <a:pt x="581251" y="1884364"/>
                  </a:lnTo>
                  <a:lnTo>
                    <a:pt x="572644" y="1875757"/>
                  </a:lnTo>
                  <a:lnTo>
                    <a:pt x="538362" y="1841254"/>
                  </a:lnTo>
                  <a:cubicBezTo>
                    <a:pt x="527032" y="1829631"/>
                    <a:pt x="515115" y="1818670"/>
                    <a:pt x="504153" y="1806605"/>
                  </a:cubicBezTo>
                  <a:lnTo>
                    <a:pt x="471195" y="1770851"/>
                  </a:lnTo>
                  <a:cubicBezTo>
                    <a:pt x="460307" y="1758860"/>
                    <a:pt x="448978" y="1747163"/>
                    <a:pt x="438385" y="1734877"/>
                  </a:cubicBezTo>
                  <a:lnTo>
                    <a:pt x="407192" y="1697505"/>
                  </a:lnTo>
                  <a:cubicBezTo>
                    <a:pt x="396893" y="1684999"/>
                    <a:pt x="386299" y="1672640"/>
                    <a:pt x="376294" y="1659912"/>
                  </a:cubicBezTo>
                  <a:lnTo>
                    <a:pt x="347456" y="1620775"/>
                  </a:lnTo>
                  <a:lnTo>
                    <a:pt x="318986" y="1581343"/>
                  </a:lnTo>
                  <a:lnTo>
                    <a:pt x="292869" y="1540293"/>
                  </a:lnTo>
                  <a:cubicBezTo>
                    <a:pt x="284115" y="1526682"/>
                    <a:pt x="275655" y="1512852"/>
                    <a:pt x="267121" y="1499095"/>
                  </a:cubicBezTo>
                  <a:cubicBezTo>
                    <a:pt x="258955" y="1485117"/>
                    <a:pt x="251304" y="1470845"/>
                    <a:pt x="243432" y="1456721"/>
                  </a:cubicBezTo>
                  <a:cubicBezTo>
                    <a:pt x="180607" y="1343575"/>
                    <a:pt x="132053" y="1223220"/>
                    <a:pt x="96152" y="1100216"/>
                  </a:cubicBezTo>
                  <a:cubicBezTo>
                    <a:pt x="60031" y="977139"/>
                    <a:pt x="37004" y="851560"/>
                    <a:pt x="21261" y="725908"/>
                  </a:cubicBezTo>
                  <a:cubicBezTo>
                    <a:pt x="18171" y="694348"/>
                    <a:pt x="14934" y="662935"/>
                    <a:pt x="11256" y="631522"/>
                  </a:cubicBezTo>
                  <a:cubicBezTo>
                    <a:pt x="9122" y="599962"/>
                    <a:pt x="7136" y="568475"/>
                    <a:pt x="4635" y="536989"/>
                  </a:cubicBezTo>
                  <a:lnTo>
                    <a:pt x="3752" y="525145"/>
                  </a:lnTo>
                  <a:lnTo>
                    <a:pt x="3385" y="513301"/>
                  </a:lnTo>
                  <a:lnTo>
                    <a:pt x="2649" y="489612"/>
                  </a:lnTo>
                  <a:lnTo>
                    <a:pt x="883" y="442235"/>
                  </a:lnTo>
                  <a:cubicBezTo>
                    <a:pt x="662" y="434290"/>
                    <a:pt x="73" y="426492"/>
                    <a:pt x="0" y="418473"/>
                  </a:cubicBezTo>
                  <a:lnTo>
                    <a:pt x="73" y="394196"/>
                  </a:lnTo>
                  <a:lnTo>
                    <a:pt x="0" y="369919"/>
                  </a:lnTo>
                  <a:cubicBezTo>
                    <a:pt x="221" y="361827"/>
                    <a:pt x="662" y="353660"/>
                    <a:pt x="1031" y="345568"/>
                  </a:cubicBezTo>
                  <a:cubicBezTo>
                    <a:pt x="3531" y="280609"/>
                    <a:pt x="11036" y="215134"/>
                    <a:pt x="24572" y="150101"/>
                  </a:cubicBezTo>
                  <a:cubicBezTo>
                    <a:pt x="31340" y="117622"/>
                    <a:pt x="39634" y="85271"/>
                    <a:pt x="49364" y="532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99FB6C2-DFB6-4CDA-AA03-63504F579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95626" y="0"/>
              <a:ext cx="4061163" cy="2382175"/>
            </a:xfrm>
            <a:custGeom>
              <a:avLst/>
              <a:gdLst>
                <a:gd name="connsiteX0" fmla="*/ 76563 w 4173472"/>
                <a:gd name="connsiteY0" fmla="*/ 0 h 2479741"/>
                <a:gd name="connsiteX1" fmla="*/ 507137 w 4173472"/>
                <a:gd name="connsiteY1" fmla="*/ 0 h 2479741"/>
                <a:gd name="connsiteX2" fmla="*/ 489881 w 4173472"/>
                <a:gd name="connsiteY2" fmla="*/ 21874 h 2479741"/>
                <a:gd name="connsiteX3" fmla="*/ 375558 w 4173472"/>
                <a:gd name="connsiteY3" fmla="*/ 385809 h 2479741"/>
                <a:gd name="connsiteX4" fmla="*/ 516218 w 4173472"/>
                <a:gd name="connsiteY4" fmla="*/ 1062992 h 2479741"/>
                <a:gd name="connsiteX5" fmla="*/ 900090 w 4173472"/>
                <a:gd name="connsiteY5" fmla="*/ 1614522 h 2479741"/>
                <a:gd name="connsiteX6" fmla="*/ 2137483 w 4173472"/>
                <a:gd name="connsiteY6" fmla="*/ 2111759 h 2479741"/>
                <a:gd name="connsiteX7" fmla="*/ 2786930 w 4173472"/>
                <a:gd name="connsiteY7" fmla="*/ 2004500 h 2479741"/>
                <a:gd name="connsiteX8" fmla="*/ 3293804 w 4173472"/>
                <a:gd name="connsiteY8" fmla="*/ 1669476 h 2479741"/>
                <a:gd name="connsiteX9" fmla="*/ 3465289 w 4173472"/>
                <a:gd name="connsiteY9" fmla="*/ 1451056 h 2479741"/>
                <a:gd name="connsiteX10" fmla="*/ 3550774 w 4173472"/>
                <a:gd name="connsiteY10" fmla="*/ 1178492 h 2479741"/>
                <a:gd name="connsiteX11" fmla="*/ 3750434 w 4173472"/>
                <a:gd name="connsiteY11" fmla="*/ 533605 h 2479741"/>
                <a:gd name="connsiteX12" fmla="*/ 3784129 w 4173472"/>
                <a:gd name="connsiteY12" fmla="*/ 124013 h 2479741"/>
                <a:gd name="connsiteX13" fmla="*/ 3750753 w 4173472"/>
                <a:gd name="connsiteY13" fmla="*/ 0 h 2479741"/>
                <a:gd name="connsiteX14" fmla="*/ 4138160 w 4173472"/>
                <a:gd name="connsiteY14" fmla="*/ 0 h 2479741"/>
                <a:gd name="connsiteX15" fmla="*/ 4151855 w 4173472"/>
                <a:gd name="connsiteY15" fmla="*/ 50639 h 2479741"/>
                <a:gd name="connsiteX16" fmla="*/ 4102598 w 4173472"/>
                <a:gd name="connsiteY16" fmla="*/ 661023 h 2479741"/>
                <a:gd name="connsiteX17" fmla="*/ 3559234 w 4173472"/>
                <a:gd name="connsiteY17" fmla="*/ 1929682 h 2479741"/>
                <a:gd name="connsiteX18" fmla="*/ 2137335 w 4173472"/>
                <a:gd name="connsiteY18" fmla="*/ 2479741 h 2479741"/>
                <a:gd name="connsiteX19" fmla="*/ 636279 w 4173472"/>
                <a:gd name="connsiteY19" fmla="*/ 1876493 h 2479741"/>
                <a:gd name="connsiteX20" fmla="*/ 0 w 4173472"/>
                <a:gd name="connsiteY20" fmla="*/ 385957 h 2479741"/>
                <a:gd name="connsiteX21" fmla="*/ 72967 w 4173472"/>
                <a:gd name="connsiteY21" fmla="*/ 6797 h 247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73472" h="2479741">
                  <a:moveTo>
                    <a:pt x="76563" y="0"/>
                  </a:moveTo>
                  <a:lnTo>
                    <a:pt x="507137" y="0"/>
                  </a:lnTo>
                  <a:lnTo>
                    <a:pt x="489881" y="21874"/>
                  </a:lnTo>
                  <a:cubicBezTo>
                    <a:pt x="410797" y="135167"/>
                    <a:pt x="375558" y="247357"/>
                    <a:pt x="375558" y="385809"/>
                  </a:cubicBezTo>
                  <a:cubicBezTo>
                    <a:pt x="375558" y="621076"/>
                    <a:pt x="422862" y="848913"/>
                    <a:pt x="516218" y="1062992"/>
                  </a:cubicBezTo>
                  <a:cubicBezTo>
                    <a:pt x="606484" y="1270009"/>
                    <a:pt x="735594" y="1455544"/>
                    <a:pt x="900090" y="1614522"/>
                  </a:cubicBezTo>
                  <a:cubicBezTo>
                    <a:pt x="1231875" y="1935126"/>
                    <a:pt x="1671364" y="2111759"/>
                    <a:pt x="2137483" y="2111759"/>
                  </a:cubicBezTo>
                  <a:cubicBezTo>
                    <a:pt x="2387609" y="2111759"/>
                    <a:pt x="2600070" y="2076668"/>
                    <a:pt x="2786930" y="2004500"/>
                  </a:cubicBezTo>
                  <a:cubicBezTo>
                    <a:pt x="2970111" y="1933728"/>
                    <a:pt x="3135931" y="1824114"/>
                    <a:pt x="3293804" y="1669476"/>
                  </a:cubicBezTo>
                  <a:cubicBezTo>
                    <a:pt x="3403566" y="1561995"/>
                    <a:pt x="3442115" y="1498728"/>
                    <a:pt x="3465289" y="1451056"/>
                  </a:cubicBezTo>
                  <a:cubicBezTo>
                    <a:pt x="3498321" y="1383154"/>
                    <a:pt x="3520317" y="1297302"/>
                    <a:pt x="3550774" y="1178492"/>
                  </a:cubicBezTo>
                  <a:cubicBezTo>
                    <a:pt x="3589764" y="1026650"/>
                    <a:pt x="3643026" y="818603"/>
                    <a:pt x="3750434" y="533605"/>
                  </a:cubicBezTo>
                  <a:cubicBezTo>
                    <a:pt x="3799705" y="402785"/>
                    <a:pt x="3810947" y="267744"/>
                    <a:pt x="3784129" y="124013"/>
                  </a:cubicBezTo>
                  <a:lnTo>
                    <a:pt x="3750753" y="0"/>
                  </a:lnTo>
                  <a:lnTo>
                    <a:pt x="4138160" y="0"/>
                  </a:lnTo>
                  <a:lnTo>
                    <a:pt x="4151855" y="50639"/>
                  </a:lnTo>
                  <a:cubicBezTo>
                    <a:pt x="4189402" y="246427"/>
                    <a:pt x="4181112" y="452654"/>
                    <a:pt x="4102598" y="661023"/>
                  </a:cubicBezTo>
                  <a:cubicBezTo>
                    <a:pt x="3821867" y="1406254"/>
                    <a:pt x="3946048" y="1550813"/>
                    <a:pt x="3559234" y="1929682"/>
                  </a:cubicBezTo>
                  <a:cubicBezTo>
                    <a:pt x="3172420" y="2308551"/>
                    <a:pt x="2727561" y="2479741"/>
                    <a:pt x="2137335" y="2479741"/>
                  </a:cubicBezTo>
                  <a:cubicBezTo>
                    <a:pt x="1552332" y="2479741"/>
                    <a:pt x="1022210" y="2249551"/>
                    <a:pt x="636279" y="1876493"/>
                  </a:cubicBezTo>
                  <a:cubicBezTo>
                    <a:pt x="243506" y="1496815"/>
                    <a:pt x="0" y="969268"/>
                    <a:pt x="0" y="385957"/>
                  </a:cubicBezTo>
                  <a:cubicBezTo>
                    <a:pt x="0" y="241417"/>
                    <a:pt x="26769" y="117415"/>
                    <a:pt x="72967" y="67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24">
              <a:extLst>
                <a:ext uri="{FF2B5EF4-FFF2-40B4-BE49-F238E27FC236}">
                  <a16:creationId xmlns:a16="http://schemas.microsoft.com/office/drawing/2014/main" id="{1CAE5C34-D461-4332-99DA-3064B8FC05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6321" y="1"/>
              <a:ext cx="4029342" cy="2427086"/>
            </a:xfrm>
            <a:custGeom>
              <a:avLst/>
              <a:gdLst>
                <a:gd name="connsiteX0" fmla="*/ 75009 w 4088432"/>
                <a:gd name="connsiteY0" fmla="*/ 0 h 2479741"/>
                <a:gd name="connsiteX1" fmla="*/ 496703 w 4088432"/>
                <a:gd name="connsiteY1" fmla="*/ 0 h 2479741"/>
                <a:gd name="connsiteX2" fmla="*/ 479803 w 4088432"/>
                <a:gd name="connsiteY2" fmla="*/ 21874 h 2479741"/>
                <a:gd name="connsiteX3" fmla="*/ 367834 w 4088432"/>
                <a:gd name="connsiteY3" fmla="*/ 385809 h 2479741"/>
                <a:gd name="connsiteX4" fmla="*/ 505624 w 4088432"/>
                <a:gd name="connsiteY4" fmla="*/ 1062992 h 2479741"/>
                <a:gd name="connsiteX5" fmla="*/ 881624 w 4088432"/>
                <a:gd name="connsiteY5" fmla="*/ 1614522 h 2479741"/>
                <a:gd name="connsiteX6" fmla="*/ 2093784 w 4088432"/>
                <a:gd name="connsiteY6" fmla="*/ 2111759 h 2479741"/>
                <a:gd name="connsiteX7" fmla="*/ 2729989 w 4088432"/>
                <a:gd name="connsiteY7" fmla="*/ 2004500 h 2479741"/>
                <a:gd name="connsiteX8" fmla="*/ 3226565 w 4088432"/>
                <a:gd name="connsiteY8" fmla="*/ 1669476 h 2479741"/>
                <a:gd name="connsiteX9" fmla="*/ 3394591 w 4088432"/>
                <a:gd name="connsiteY9" fmla="*/ 1451056 h 2479741"/>
                <a:gd name="connsiteX10" fmla="*/ 3478384 w 4088432"/>
                <a:gd name="connsiteY10" fmla="*/ 1178492 h 2479741"/>
                <a:gd name="connsiteX11" fmla="*/ 3673924 w 4088432"/>
                <a:gd name="connsiteY11" fmla="*/ 533605 h 2479741"/>
                <a:gd name="connsiteX12" fmla="*/ 3706967 w 4088432"/>
                <a:gd name="connsiteY12" fmla="*/ 124013 h 2479741"/>
                <a:gd name="connsiteX13" fmla="*/ 3674267 w 4088432"/>
                <a:gd name="connsiteY13" fmla="*/ 0 h 2479741"/>
                <a:gd name="connsiteX14" fmla="*/ 4053847 w 4088432"/>
                <a:gd name="connsiteY14" fmla="*/ 0 h 2479741"/>
                <a:gd name="connsiteX15" fmla="*/ 4067260 w 4088432"/>
                <a:gd name="connsiteY15" fmla="*/ 50639 h 2479741"/>
                <a:gd name="connsiteX16" fmla="*/ 4019026 w 4088432"/>
                <a:gd name="connsiteY16" fmla="*/ 661023 h 2479741"/>
                <a:gd name="connsiteX17" fmla="*/ 3486697 w 4088432"/>
                <a:gd name="connsiteY17" fmla="*/ 1929682 h 2479741"/>
                <a:gd name="connsiteX18" fmla="*/ 2093784 w 4088432"/>
                <a:gd name="connsiteY18" fmla="*/ 2479741 h 2479741"/>
                <a:gd name="connsiteX19" fmla="*/ 623331 w 4088432"/>
                <a:gd name="connsiteY19" fmla="*/ 1876493 h 2479741"/>
                <a:gd name="connsiteX20" fmla="*/ 0 w 4088432"/>
                <a:gd name="connsiteY20" fmla="*/ 385957 h 2479741"/>
                <a:gd name="connsiteX21" fmla="*/ 71486 w 4088432"/>
                <a:gd name="connsiteY21" fmla="*/ 6797 h 247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88432" h="2479741">
                  <a:moveTo>
                    <a:pt x="75009" y="0"/>
                  </a:moveTo>
                  <a:lnTo>
                    <a:pt x="496703" y="0"/>
                  </a:lnTo>
                  <a:lnTo>
                    <a:pt x="479803" y="21874"/>
                  </a:lnTo>
                  <a:cubicBezTo>
                    <a:pt x="402337" y="135167"/>
                    <a:pt x="367834" y="247357"/>
                    <a:pt x="367834" y="385809"/>
                  </a:cubicBezTo>
                  <a:cubicBezTo>
                    <a:pt x="367834" y="621076"/>
                    <a:pt x="414181" y="848913"/>
                    <a:pt x="505624" y="1062992"/>
                  </a:cubicBezTo>
                  <a:cubicBezTo>
                    <a:pt x="593979" y="1270009"/>
                    <a:pt x="720513" y="1455544"/>
                    <a:pt x="881624" y="1614522"/>
                  </a:cubicBezTo>
                  <a:cubicBezTo>
                    <a:pt x="1206643" y="1935126"/>
                    <a:pt x="1637155" y="2111759"/>
                    <a:pt x="2093784" y="2111759"/>
                  </a:cubicBezTo>
                  <a:cubicBezTo>
                    <a:pt x="2338835" y="2111759"/>
                    <a:pt x="2546955" y="2076668"/>
                    <a:pt x="2729989" y="2004500"/>
                  </a:cubicBezTo>
                  <a:cubicBezTo>
                    <a:pt x="2909492" y="1933728"/>
                    <a:pt x="3071927" y="1824114"/>
                    <a:pt x="3226565" y="1669476"/>
                  </a:cubicBezTo>
                  <a:cubicBezTo>
                    <a:pt x="3334119" y="1561995"/>
                    <a:pt x="3371859" y="1498728"/>
                    <a:pt x="3394591" y="1451056"/>
                  </a:cubicBezTo>
                  <a:cubicBezTo>
                    <a:pt x="3426961" y="1383154"/>
                    <a:pt x="3448516" y="1297302"/>
                    <a:pt x="3478384" y="1178492"/>
                  </a:cubicBezTo>
                  <a:cubicBezTo>
                    <a:pt x="3516491" y="1026650"/>
                    <a:pt x="3568724" y="818603"/>
                    <a:pt x="3673924" y="533605"/>
                  </a:cubicBezTo>
                  <a:cubicBezTo>
                    <a:pt x="3722202" y="402785"/>
                    <a:pt x="3733238" y="267744"/>
                    <a:pt x="3706967" y="124013"/>
                  </a:cubicBezTo>
                  <a:lnTo>
                    <a:pt x="3674267" y="0"/>
                  </a:lnTo>
                  <a:lnTo>
                    <a:pt x="4053847" y="0"/>
                  </a:lnTo>
                  <a:lnTo>
                    <a:pt x="4067260" y="50639"/>
                  </a:lnTo>
                  <a:cubicBezTo>
                    <a:pt x="4104034" y="246427"/>
                    <a:pt x="4095913" y="452654"/>
                    <a:pt x="4019026" y="661023"/>
                  </a:cubicBezTo>
                  <a:cubicBezTo>
                    <a:pt x="3743960" y="1406254"/>
                    <a:pt x="3865566" y="1550813"/>
                    <a:pt x="3486697" y="1929682"/>
                  </a:cubicBezTo>
                  <a:cubicBezTo>
                    <a:pt x="3107754" y="2308551"/>
                    <a:pt x="2671945" y="2479741"/>
                    <a:pt x="2093784" y="2479741"/>
                  </a:cubicBezTo>
                  <a:cubicBezTo>
                    <a:pt x="1520699" y="2479741"/>
                    <a:pt x="1001391" y="2249551"/>
                    <a:pt x="623331" y="1876493"/>
                  </a:cubicBezTo>
                  <a:cubicBezTo>
                    <a:pt x="238504" y="1496815"/>
                    <a:pt x="0" y="969268"/>
                    <a:pt x="0" y="385957"/>
                  </a:cubicBezTo>
                  <a:cubicBezTo>
                    <a:pt x="0" y="241417"/>
                    <a:pt x="26227" y="117415"/>
                    <a:pt x="71486" y="67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44" name="Freeform: Shape 25">
              <a:extLst>
                <a:ext uri="{FF2B5EF4-FFF2-40B4-BE49-F238E27FC236}">
                  <a16:creationId xmlns:a16="http://schemas.microsoft.com/office/drawing/2014/main" id="{06A0E96C-BCAB-44A5-9D9B-5A00B9882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9635" y="0"/>
              <a:ext cx="4220052" cy="2578937"/>
            </a:xfrm>
            <a:custGeom>
              <a:avLst/>
              <a:gdLst>
                <a:gd name="connsiteX0" fmla="*/ 52680 w 4259075"/>
                <a:gd name="connsiteY0" fmla="*/ 0 h 2595608"/>
                <a:gd name="connsiteX1" fmla="*/ 266378 w 4259075"/>
                <a:gd name="connsiteY1" fmla="*/ 0 h 2595608"/>
                <a:gd name="connsiteX2" fmla="*/ 242219 w 4259075"/>
                <a:gd name="connsiteY2" fmla="*/ 48699 h 2595608"/>
                <a:gd name="connsiteX3" fmla="*/ 210180 w 4259075"/>
                <a:gd name="connsiteY3" fmla="*/ 133991 h 2595608"/>
                <a:gd name="connsiteX4" fmla="*/ 172735 w 4259075"/>
                <a:gd name="connsiteY4" fmla="*/ 314155 h 2595608"/>
                <a:gd name="connsiteX5" fmla="*/ 170307 w 4259075"/>
                <a:gd name="connsiteY5" fmla="*/ 337329 h 2595608"/>
                <a:gd name="connsiteX6" fmla="*/ 168909 w 4259075"/>
                <a:gd name="connsiteY6" fmla="*/ 360650 h 2595608"/>
                <a:gd name="connsiteX7" fmla="*/ 167438 w 4259075"/>
                <a:gd name="connsiteY7" fmla="*/ 384044 h 2595608"/>
                <a:gd name="connsiteX8" fmla="*/ 167070 w 4259075"/>
                <a:gd name="connsiteY8" fmla="*/ 407953 h 2595608"/>
                <a:gd name="connsiteX9" fmla="*/ 166482 w 4259075"/>
                <a:gd name="connsiteY9" fmla="*/ 455919 h 2595608"/>
                <a:gd name="connsiteX10" fmla="*/ 166188 w 4259075"/>
                <a:gd name="connsiteY10" fmla="*/ 479901 h 2595608"/>
                <a:gd name="connsiteX11" fmla="*/ 166040 w 4259075"/>
                <a:gd name="connsiteY11" fmla="*/ 491893 h 2595608"/>
                <a:gd name="connsiteX12" fmla="*/ 166482 w 4259075"/>
                <a:gd name="connsiteY12" fmla="*/ 503884 h 2595608"/>
                <a:gd name="connsiteX13" fmla="*/ 170454 w 4259075"/>
                <a:gd name="connsiteY13" fmla="*/ 599962 h 2595608"/>
                <a:gd name="connsiteX14" fmla="*/ 179576 w 4259075"/>
                <a:gd name="connsiteY14" fmla="*/ 695746 h 2595608"/>
                <a:gd name="connsiteX15" fmla="*/ 193628 w 4259075"/>
                <a:gd name="connsiteY15" fmla="*/ 791089 h 2595608"/>
                <a:gd name="connsiteX16" fmla="*/ 195467 w 4259075"/>
                <a:gd name="connsiteY16" fmla="*/ 803006 h 2595608"/>
                <a:gd name="connsiteX17" fmla="*/ 197895 w 4259075"/>
                <a:gd name="connsiteY17" fmla="*/ 814777 h 2595608"/>
                <a:gd name="connsiteX18" fmla="*/ 202750 w 4259075"/>
                <a:gd name="connsiteY18" fmla="*/ 838393 h 2595608"/>
                <a:gd name="connsiteX19" fmla="*/ 212461 w 4259075"/>
                <a:gd name="connsiteY19" fmla="*/ 885695 h 2595608"/>
                <a:gd name="connsiteX20" fmla="*/ 264473 w 4259075"/>
                <a:gd name="connsiteY20" fmla="*/ 1071746 h 2595608"/>
                <a:gd name="connsiteX21" fmla="*/ 271903 w 4259075"/>
                <a:gd name="connsiteY21" fmla="*/ 1094773 h 2595608"/>
                <a:gd name="connsiteX22" fmla="*/ 280290 w 4259075"/>
                <a:gd name="connsiteY22" fmla="*/ 1117431 h 2595608"/>
                <a:gd name="connsiteX23" fmla="*/ 297431 w 4259075"/>
                <a:gd name="connsiteY23" fmla="*/ 1162675 h 2595608"/>
                <a:gd name="connsiteX24" fmla="*/ 335170 w 4259075"/>
                <a:gd name="connsiteY24" fmla="*/ 1251838 h 2595608"/>
                <a:gd name="connsiteX25" fmla="*/ 345029 w 4259075"/>
                <a:gd name="connsiteY25" fmla="*/ 1273981 h 2595608"/>
                <a:gd name="connsiteX26" fmla="*/ 355328 w 4259075"/>
                <a:gd name="connsiteY26" fmla="*/ 1295904 h 2595608"/>
                <a:gd name="connsiteX27" fmla="*/ 377177 w 4259075"/>
                <a:gd name="connsiteY27" fmla="*/ 1339088 h 2595608"/>
                <a:gd name="connsiteX28" fmla="*/ 399615 w 4259075"/>
                <a:gd name="connsiteY28" fmla="*/ 1382051 h 2595608"/>
                <a:gd name="connsiteX29" fmla="*/ 423818 w 4259075"/>
                <a:gd name="connsiteY29" fmla="*/ 1423984 h 2595608"/>
                <a:gd name="connsiteX30" fmla="*/ 651213 w 4259075"/>
                <a:gd name="connsiteY30" fmla="*/ 1736863 h 2595608"/>
                <a:gd name="connsiteX31" fmla="*/ 1267482 w 4259075"/>
                <a:gd name="connsiteY31" fmla="*/ 2190770 h 2595608"/>
                <a:gd name="connsiteX32" fmla="*/ 1626193 w 4259075"/>
                <a:gd name="connsiteY32" fmla="*/ 2317600 h 2595608"/>
                <a:gd name="connsiteX33" fmla="*/ 1672393 w 4259075"/>
                <a:gd name="connsiteY33" fmla="*/ 2328340 h 2595608"/>
                <a:gd name="connsiteX34" fmla="*/ 1718593 w 4259075"/>
                <a:gd name="connsiteY34" fmla="*/ 2338640 h 2595608"/>
                <a:gd name="connsiteX35" fmla="*/ 1765087 w 4259075"/>
                <a:gd name="connsiteY35" fmla="*/ 2347320 h 2595608"/>
                <a:gd name="connsiteX36" fmla="*/ 1788335 w 4259075"/>
                <a:gd name="connsiteY36" fmla="*/ 2351661 h 2595608"/>
                <a:gd name="connsiteX37" fmla="*/ 1811656 w 4259075"/>
                <a:gd name="connsiteY37" fmla="*/ 2355560 h 2595608"/>
                <a:gd name="connsiteX38" fmla="*/ 1905085 w 4259075"/>
                <a:gd name="connsiteY38" fmla="*/ 2368655 h 2595608"/>
                <a:gd name="connsiteX39" fmla="*/ 1998883 w 4259075"/>
                <a:gd name="connsiteY39" fmla="*/ 2377556 h 2595608"/>
                <a:gd name="connsiteX40" fmla="*/ 2092901 w 4259075"/>
                <a:gd name="connsiteY40" fmla="*/ 2382191 h 2595608"/>
                <a:gd name="connsiteX41" fmla="*/ 2186920 w 4259075"/>
                <a:gd name="connsiteY41" fmla="*/ 2383147 h 2595608"/>
                <a:gd name="connsiteX42" fmla="*/ 2376280 w 4259075"/>
                <a:gd name="connsiteY42" fmla="*/ 2374982 h 2595608"/>
                <a:gd name="connsiteX43" fmla="*/ 2746689 w 4259075"/>
                <a:gd name="connsiteY43" fmla="*/ 2317820 h 2595608"/>
                <a:gd name="connsiteX44" fmla="*/ 3097382 w 4259075"/>
                <a:gd name="connsiteY44" fmla="*/ 2193934 h 2595608"/>
                <a:gd name="connsiteX45" fmla="*/ 3418280 w 4259075"/>
                <a:gd name="connsiteY45" fmla="*/ 1997732 h 2595608"/>
                <a:gd name="connsiteX46" fmla="*/ 3455873 w 4259075"/>
                <a:gd name="connsiteY46" fmla="*/ 1968452 h 2595608"/>
                <a:gd name="connsiteX47" fmla="*/ 3493171 w 4259075"/>
                <a:gd name="connsiteY47" fmla="*/ 1938584 h 2595608"/>
                <a:gd name="connsiteX48" fmla="*/ 3529660 w 4259075"/>
                <a:gd name="connsiteY48" fmla="*/ 1907538 h 2595608"/>
                <a:gd name="connsiteX49" fmla="*/ 3565634 w 4259075"/>
                <a:gd name="connsiteY49" fmla="*/ 1875905 h 2595608"/>
                <a:gd name="connsiteX50" fmla="*/ 3698790 w 4259075"/>
                <a:gd name="connsiteY50" fmla="*/ 1740248 h 2595608"/>
                <a:gd name="connsiteX51" fmla="*/ 3805535 w 4259075"/>
                <a:gd name="connsiteY51" fmla="*/ 1585610 h 2595608"/>
                <a:gd name="connsiteX52" fmla="*/ 3826943 w 4259075"/>
                <a:gd name="connsiteY52" fmla="*/ 1543309 h 2595608"/>
                <a:gd name="connsiteX53" fmla="*/ 3845703 w 4259075"/>
                <a:gd name="connsiteY53" fmla="*/ 1499390 h 2595608"/>
                <a:gd name="connsiteX54" fmla="*/ 3862991 w 4259075"/>
                <a:gd name="connsiteY54" fmla="*/ 1454440 h 2595608"/>
                <a:gd name="connsiteX55" fmla="*/ 3878955 w 4259075"/>
                <a:gd name="connsiteY55" fmla="*/ 1408608 h 2595608"/>
                <a:gd name="connsiteX56" fmla="*/ 3935601 w 4259075"/>
                <a:gd name="connsiteY56" fmla="*/ 1220646 h 2595608"/>
                <a:gd name="connsiteX57" fmla="*/ 3963336 w 4259075"/>
                <a:gd name="connsiteY57" fmla="*/ 1125892 h 2595608"/>
                <a:gd name="connsiteX58" fmla="*/ 3991880 w 4259075"/>
                <a:gd name="connsiteY58" fmla="*/ 1031284 h 2595608"/>
                <a:gd name="connsiteX59" fmla="*/ 4118121 w 4259075"/>
                <a:gd name="connsiteY59" fmla="*/ 657271 h 2595608"/>
                <a:gd name="connsiteX60" fmla="*/ 4181462 w 4259075"/>
                <a:gd name="connsiteY60" fmla="*/ 275386 h 2595608"/>
                <a:gd name="connsiteX61" fmla="*/ 4159834 w 4259075"/>
                <a:gd name="connsiteY61" fmla="*/ 82935 h 2595608"/>
                <a:gd name="connsiteX62" fmla="*/ 4149387 w 4259075"/>
                <a:gd name="connsiteY62" fmla="*/ 35705 h 2595608"/>
                <a:gd name="connsiteX63" fmla="*/ 4140011 w 4259075"/>
                <a:gd name="connsiteY63" fmla="*/ 0 h 2595608"/>
                <a:gd name="connsiteX64" fmla="*/ 4206395 w 4259075"/>
                <a:gd name="connsiteY64" fmla="*/ 0 h 2595608"/>
                <a:gd name="connsiteX65" fmla="*/ 4215811 w 4259075"/>
                <a:gd name="connsiteY65" fmla="*/ 36622 h 2595608"/>
                <a:gd name="connsiteX66" fmla="*/ 4259075 w 4259075"/>
                <a:gd name="connsiteY66" fmla="*/ 465851 h 2595608"/>
                <a:gd name="connsiteX67" fmla="*/ 2129538 w 4259075"/>
                <a:gd name="connsiteY67" fmla="*/ 2595608 h 2595608"/>
                <a:gd name="connsiteX68" fmla="*/ 0 w 4259075"/>
                <a:gd name="connsiteY68" fmla="*/ 465851 h 2595608"/>
                <a:gd name="connsiteX69" fmla="*/ 43265 w 4259075"/>
                <a:gd name="connsiteY69" fmla="*/ 36622 h 259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259075" h="2595608">
                  <a:moveTo>
                    <a:pt x="52680" y="0"/>
                  </a:moveTo>
                  <a:lnTo>
                    <a:pt x="266378" y="0"/>
                  </a:lnTo>
                  <a:lnTo>
                    <a:pt x="242219" y="48699"/>
                  </a:lnTo>
                  <a:cubicBezTo>
                    <a:pt x="230117" y="76517"/>
                    <a:pt x="219413" y="104969"/>
                    <a:pt x="210180" y="133991"/>
                  </a:cubicBezTo>
                  <a:cubicBezTo>
                    <a:pt x="191716" y="192035"/>
                    <a:pt x="179430" y="252507"/>
                    <a:pt x="172735" y="314155"/>
                  </a:cubicBezTo>
                  <a:lnTo>
                    <a:pt x="170307" y="337329"/>
                  </a:lnTo>
                  <a:lnTo>
                    <a:pt x="168909" y="360650"/>
                  </a:lnTo>
                  <a:lnTo>
                    <a:pt x="167438" y="384044"/>
                  </a:lnTo>
                  <a:cubicBezTo>
                    <a:pt x="167144" y="391915"/>
                    <a:pt x="167217" y="400008"/>
                    <a:pt x="167070" y="407953"/>
                  </a:cubicBezTo>
                  <a:lnTo>
                    <a:pt x="166482" y="455919"/>
                  </a:lnTo>
                  <a:lnTo>
                    <a:pt x="166188" y="479901"/>
                  </a:lnTo>
                  <a:lnTo>
                    <a:pt x="166040" y="491893"/>
                  </a:lnTo>
                  <a:lnTo>
                    <a:pt x="166482" y="503884"/>
                  </a:lnTo>
                  <a:cubicBezTo>
                    <a:pt x="167880" y="535886"/>
                    <a:pt x="168836" y="567887"/>
                    <a:pt x="170454" y="599962"/>
                  </a:cubicBezTo>
                  <a:lnTo>
                    <a:pt x="179576" y="695746"/>
                  </a:lnTo>
                  <a:cubicBezTo>
                    <a:pt x="183696" y="727601"/>
                    <a:pt x="188920" y="759308"/>
                    <a:pt x="193628" y="791089"/>
                  </a:cubicBezTo>
                  <a:lnTo>
                    <a:pt x="195467" y="803006"/>
                  </a:lnTo>
                  <a:lnTo>
                    <a:pt x="197895" y="814777"/>
                  </a:lnTo>
                  <a:lnTo>
                    <a:pt x="202750" y="838393"/>
                  </a:lnTo>
                  <a:lnTo>
                    <a:pt x="212461" y="885695"/>
                  </a:lnTo>
                  <a:cubicBezTo>
                    <a:pt x="227174" y="948301"/>
                    <a:pt x="243580" y="1010759"/>
                    <a:pt x="264473" y="1071746"/>
                  </a:cubicBezTo>
                  <a:lnTo>
                    <a:pt x="271903" y="1094773"/>
                  </a:lnTo>
                  <a:cubicBezTo>
                    <a:pt x="274330" y="1102424"/>
                    <a:pt x="277494" y="1109854"/>
                    <a:pt x="280290" y="1117431"/>
                  </a:cubicBezTo>
                  <a:lnTo>
                    <a:pt x="297431" y="1162675"/>
                  </a:lnTo>
                  <a:cubicBezTo>
                    <a:pt x="308245" y="1193131"/>
                    <a:pt x="322223" y="1222264"/>
                    <a:pt x="335170" y="1251838"/>
                  </a:cubicBezTo>
                  <a:lnTo>
                    <a:pt x="345029" y="1273981"/>
                  </a:lnTo>
                  <a:cubicBezTo>
                    <a:pt x="348191" y="1281411"/>
                    <a:pt x="351576" y="1288768"/>
                    <a:pt x="355328" y="1295904"/>
                  </a:cubicBezTo>
                  <a:lnTo>
                    <a:pt x="377177" y="1339088"/>
                  </a:lnTo>
                  <a:cubicBezTo>
                    <a:pt x="384681" y="1353433"/>
                    <a:pt x="391670" y="1367999"/>
                    <a:pt x="399615" y="1382051"/>
                  </a:cubicBezTo>
                  <a:lnTo>
                    <a:pt x="423818" y="1423984"/>
                  </a:lnTo>
                  <a:cubicBezTo>
                    <a:pt x="488410" y="1535879"/>
                    <a:pt x="564993" y="1640859"/>
                    <a:pt x="651213" y="1736863"/>
                  </a:cubicBezTo>
                  <a:cubicBezTo>
                    <a:pt x="823359" y="1929387"/>
                    <a:pt x="1035894" y="2083878"/>
                    <a:pt x="1267482" y="2190770"/>
                  </a:cubicBezTo>
                  <a:cubicBezTo>
                    <a:pt x="1383276" y="2244327"/>
                    <a:pt x="1503558" y="2286849"/>
                    <a:pt x="1626193" y="2317600"/>
                  </a:cubicBezTo>
                  <a:lnTo>
                    <a:pt x="1672393" y="2328340"/>
                  </a:lnTo>
                  <a:cubicBezTo>
                    <a:pt x="1687843" y="2331798"/>
                    <a:pt x="1702997" y="2336138"/>
                    <a:pt x="1718593" y="2338640"/>
                  </a:cubicBezTo>
                  <a:lnTo>
                    <a:pt x="1765087" y="2347320"/>
                  </a:lnTo>
                  <a:lnTo>
                    <a:pt x="1788335" y="2351661"/>
                  </a:lnTo>
                  <a:cubicBezTo>
                    <a:pt x="1796060" y="2353132"/>
                    <a:pt x="1803784" y="2354677"/>
                    <a:pt x="1811656" y="2355560"/>
                  </a:cubicBezTo>
                  <a:cubicBezTo>
                    <a:pt x="1842848" y="2359900"/>
                    <a:pt x="1873893" y="2364608"/>
                    <a:pt x="1905085" y="2368655"/>
                  </a:cubicBezTo>
                  <a:cubicBezTo>
                    <a:pt x="1936425" y="2371377"/>
                    <a:pt x="1967691" y="2374393"/>
                    <a:pt x="1998883" y="2377556"/>
                  </a:cubicBezTo>
                  <a:lnTo>
                    <a:pt x="2092901" y="2382191"/>
                  </a:lnTo>
                  <a:cubicBezTo>
                    <a:pt x="2124241" y="2383074"/>
                    <a:pt x="2155580" y="2382780"/>
                    <a:pt x="2186920" y="2383147"/>
                  </a:cubicBezTo>
                  <a:cubicBezTo>
                    <a:pt x="2249966" y="2382118"/>
                    <a:pt x="2313601" y="2379837"/>
                    <a:pt x="2376280" y="2374982"/>
                  </a:cubicBezTo>
                  <a:cubicBezTo>
                    <a:pt x="2501932" y="2365565"/>
                    <a:pt x="2625966" y="2347394"/>
                    <a:pt x="2746689" y="2317820"/>
                  </a:cubicBezTo>
                  <a:cubicBezTo>
                    <a:pt x="2867412" y="2288320"/>
                    <a:pt x="2984824" y="2247196"/>
                    <a:pt x="3097382" y="2193934"/>
                  </a:cubicBezTo>
                  <a:cubicBezTo>
                    <a:pt x="3209939" y="2140524"/>
                    <a:pt x="3316978" y="2074093"/>
                    <a:pt x="3418280" y="1997732"/>
                  </a:cubicBezTo>
                  <a:lnTo>
                    <a:pt x="3455873" y="1968452"/>
                  </a:lnTo>
                  <a:cubicBezTo>
                    <a:pt x="3468453" y="1958667"/>
                    <a:pt x="3481253" y="1949177"/>
                    <a:pt x="3493171" y="1938584"/>
                  </a:cubicBezTo>
                  <a:lnTo>
                    <a:pt x="3529660" y="1907538"/>
                  </a:lnTo>
                  <a:cubicBezTo>
                    <a:pt x="3541799" y="1897091"/>
                    <a:pt x="3554232" y="1886940"/>
                    <a:pt x="3565634" y="1875905"/>
                  </a:cubicBezTo>
                  <a:cubicBezTo>
                    <a:pt x="3612570" y="1832721"/>
                    <a:pt x="3658623" y="1788508"/>
                    <a:pt x="3698790" y="1740248"/>
                  </a:cubicBezTo>
                  <a:cubicBezTo>
                    <a:pt x="3740576" y="1692871"/>
                    <a:pt x="3775152" y="1640859"/>
                    <a:pt x="3805535" y="1585610"/>
                  </a:cubicBezTo>
                  <a:cubicBezTo>
                    <a:pt x="3812745" y="1571559"/>
                    <a:pt x="3819954" y="1557508"/>
                    <a:pt x="3826943" y="1543309"/>
                  </a:cubicBezTo>
                  <a:lnTo>
                    <a:pt x="3845703" y="1499390"/>
                  </a:lnTo>
                  <a:cubicBezTo>
                    <a:pt x="3852324" y="1484897"/>
                    <a:pt x="3857253" y="1469448"/>
                    <a:pt x="3862991" y="1454440"/>
                  </a:cubicBezTo>
                  <a:cubicBezTo>
                    <a:pt x="3868583" y="1439286"/>
                    <a:pt x="3874174" y="1424204"/>
                    <a:pt x="3878955" y="1408608"/>
                  </a:cubicBezTo>
                  <a:cubicBezTo>
                    <a:pt x="3899406" y="1347033"/>
                    <a:pt x="3917431" y="1283765"/>
                    <a:pt x="3935601" y="1220646"/>
                  </a:cubicBezTo>
                  <a:lnTo>
                    <a:pt x="3963336" y="1125892"/>
                  </a:lnTo>
                  <a:lnTo>
                    <a:pt x="3991880" y="1031284"/>
                  </a:lnTo>
                  <a:cubicBezTo>
                    <a:pt x="4030576" y="905411"/>
                    <a:pt x="4073612" y="781084"/>
                    <a:pt x="4118121" y="657271"/>
                  </a:cubicBezTo>
                  <a:cubicBezTo>
                    <a:pt x="4162703" y="535077"/>
                    <a:pt x="4184551" y="404863"/>
                    <a:pt x="4181462" y="275386"/>
                  </a:cubicBezTo>
                  <a:cubicBezTo>
                    <a:pt x="4180138" y="210647"/>
                    <a:pt x="4172634" y="146202"/>
                    <a:pt x="4159834" y="82935"/>
                  </a:cubicBezTo>
                  <a:cubicBezTo>
                    <a:pt x="4156670" y="67119"/>
                    <a:pt x="4153506" y="51302"/>
                    <a:pt x="4149387" y="35705"/>
                  </a:cubicBezTo>
                  <a:lnTo>
                    <a:pt x="4140011" y="0"/>
                  </a:lnTo>
                  <a:lnTo>
                    <a:pt x="4206395" y="0"/>
                  </a:lnTo>
                  <a:lnTo>
                    <a:pt x="4215811" y="36622"/>
                  </a:lnTo>
                  <a:cubicBezTo>
                    <a:pt x="4244178" y="175266"/>
                    <a:pt x="4259075" y="318818"/>
                    <a:pt x="4259075" y="465851"/>
                  </a:cubicBezTo>
                  <a:cubicBezTo>
                    <a:pt x="4259075" y="1642109"/>
                    <a:pt x="3305650" y="2595608"/>
                    <a:pt x="2129538" y="2595608"/>
                  </a:cubicBezTo>
                  <a:cubicBezTo>
                    <a:pt x="953425" y="2595608"/>
                    <a:pt x="0" y="1642109"/>
                    <a:pt x="0" y="465851"/>
                  </a:cubicBezTo>
                  <a:cubicBezTo>
                    <a:pt x="0" y="318818"/>
                    <a:pt x="14897" y="175266"/>
                    <a:pt x="43265" y="3662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B2BFE7-4789-415B-95EB-14492FB3B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49865"/>
            <a:ext cx="4175089" cy="4808132"/>
            <a:chOff x="1" y="2085789"/>
            <a:chExt cx="4166196" cy="4772207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063D438-B9BE-462F-9922-5898C81E5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" y="2090729"/>
              <a:ext cx="4074689" cy="4767267"/>
            </a:xfrm>
            <a:custGeom>
              <a:avLst/>
              <a:gdLst>
                <a:gd name="connsiteX0" fmla="*/ 1046692 w 4074689"/>
                <a:gd name="connsiteY0" fmla="*/ 94 h 4767267"/>
                <a:gd name="connsiteX1" fmla="*/ 1337546 w 4074689"/>
                <a:gd name="connsiteY1" fmla="*/ 18298 h 4767267"/>
                <a:gd name="connsiteX2" fmla="*/ 1622724 w 4074689"/>
                <a:gd name="connsiteY2" fmla="*/ 72914 h 4767267"/>
                <a:gd name="connsiteX3" fmla="*/ 2166201 w 4074689"/>
                <a:gd name="connsiteY3" fmla="*/ 271457 h 4767267"/>
                <a:gd name="connsiteX4" fmla="*/ 2421822 w 4074689"/>
                <a:gd name="connsiteY4" fmla="*/ 407888 h 4767267"/>
                <a:gd name="connsiteX5" fmla="*/ 2665771 w 4074689"/>
                <a:gd name="connsiteY5" fmla="*/ 565095 h 4767267"/>
                <a:gd name="connsiteX6" fmla="*/ 3113618 w 4074689"/>
                <a:gd name="connsiteY6" fmla="*/ 937551 h 4767267"/>
                <a:gd name="connsiteX7" fmla="*/ 3499459 w 4074689"/>
                <a:gd name="connsiteY7" fmla="*/ 1380471 h 4767267"/>
                <a:gd name="connsiteX8" fmla="*/ 3808412 w 4074689"/>
                <a:gd name="connsiteY8" fmla="*/ 1887965 h 4767267"/>
                <a:gd name="connsiteX9" fmla="*/ 3927923 w 4074689"/>
                <a:gd name="connsiteY9" fmla="*/ 2163720 h 4767267"/>
                <a:gd name="connsiteX10" fmla="*/ 3953731 w 4074689"/>
                <a:gd name="connsiteY10" fmla="*/ 2234720 h 4767267"/>
                <a:gd name="connsiteX11" fmla="*/ 3977397 w 4074689"/>
                <a:gd name="connsiteY11" fmla="*/ 2306577 h 4767267"/>
                <a:gd name="connsiteX12" fmla="*/ 3998387 w 4074689"/>
                <a:gd name="connsiteY12" fmla="*/ 2379398 h 4767267"/>
                <a:gd name="connsiteX13" fmla="*/ 4016806 w 4074689"/>
                <a:gd name="connsiteY13" fmla="*/ 2453075 h 4767267"/>
                <a:gd name="connsiteX14" fmla="*/ 4073778 w 4074689"/>
                <a:gd name="connsiteY14" fmla="*/ 3058342 h 4767267"/>
                <a:gd name="connsiteX15" fmla="*/ 4041972 w 4074689"/>
                <a:gd name="connsiteY15" fmla="*/ 3360868 h 4767267"/>
                <a:gd name="connsiteX16" fmla="*/ 3967867 w 4074689"/>
                <a:gd name="connsiteY16" fmla="*/ 3653757 h 4767267"/>
                <a:gd name="connsiteX17" fmla="*/ 3869130 w 4074689"/>
                <a:gd name="connsiteY17" fmla="*/ 3936900 h 4767267"/>
                <a:gd name="connsiteX18" fmla="*/ 3807020 w 4074689"/>
                <a:gd name="connsiteY18" fmla="*/ 4077615 h 4767267"/>
                <a:gd name="connsiteX19" fmla="*/ 3727131 w 4074689"/>
                <a:gd name="connsiteY19" fmla="*/ 4214689 h 4767267"/>
                <a:gd name="connsiteX20" fmla="*/ 3624860 w 4074689"/>
                <a:gd name="connsiteY20" fmla="*/ 4341161 h 4767267"/>
                <a:gd name="connsiteX21" fmla="*/ 3565962 w 4074689"/>
                <a:gd name="connsiteY21" fmla="*/ 4397383 h 4767267"/>
                <a:gd name="connsiteX22" fmla="*/ 3503850 w 4074689"/>
                <a:gd name="connsiteY22" fmla="*/ 4447714 h 4767267"/>
                <a:gd name="connsiteX23" fmla="*/ 3256153 w 4074689"/>
                <a:gd name="connsiteY23" fmla="*/ 4606206 h 4767267"/>
                <a:gd name="connsiteX24" fmla="*/ 3038441 w 4074689"/>
                <a:gd name="connsiteY24" fmla="*/ 4750455 h 4767267"/>
                <a:gd name="connsiteX25" fmla="*/ 3017938 w 4074689"/>
                <a:gd name="connsiteY25" fmla="*/ 4767267 h 4767267"/>
                <a:gd name="connsiteX26" fmla="*/ 2539508 w 4074689"/>
                <a:gd name="connsiteY26" fmla="*/ 4767267 h 4767267"/>
                <a:gd name="connsiteX27" fmla="*/ 2572711 w 4074689"/>
                <a:gd name="connsiteY27" fmla="*/ 4733214 h 4767267"/>
                <a:gd name="connsiteX28" fmla="*/ 2626577 w 4074689"/>
                <a:gd name="connsiteY28" fmla="*/ 4680955 h 4767267"/>
                <a:gd name="connsiteX29" fmla="*/ 2865171 w 4074689"/>
                <a:gd name="connsiteY29" fmla="*/ 4494405 h 4767267"/>
                <a:gd name="connsiteX30" fmla="*/ 3121970 w 4074689"/>
                <a:gd name="connsiteY30" fmla="*/ 4352298 h 4767267"/>
                <a:gd name="connsiteX31" fmla="*/ 3243302 w 4074689"/>
                <a:gd name="connsiteY31" fmla="*/ 4291579 h 4767267"/>
                <a:gd name="connsiteX32" fmla="*/ 3351141 w 4074689"/>
                <a:gd name="connsiteY32" fmla="*/ 4228718 h 4767267"/>
                <a:gd name="connsiteX33" fmla="*/ 3515308 w 4074689"/>
                <a:gd name="connsiteY33" fmla="*/ 4066692 h 4767267"/>
                <a:gd name="connsiteX34" fmla="*/ 3619292 w 4074689"/>
                <a:gd name="connsiteY34" fmla="*/ 3844589 h 4767267"/>
                <a:gd name="connsiteX35" fmla="*/ 3670481 w 4074689"/>
                <a:gd name="connsiteY35" fmla="*/ 3588967 h 4767267"/>
                <a:gd name="connsiteX36" fmla="*/ 3679476 w 4074689"/>
                <a:gd name="connsiteY36" fmla="*/ 3328313 h 4767267"/>
                <a:gd name="connsiteX37" fmla="*/ 3662770 w 4074689"/>
                <a:gd name="connsiteY37" fmla="*/ 3071085 h 4767267"/>
                <a:gd name="connsiteX38" fmla="*/ 3624432 w 4074689"/>
                <a:gd name="connsiteY38" fmla="*/ 2817926 h 4767267"/>
                <a:gd name="connsiteX39" fmla="*/ 3564462 w 4074689"/>
                <a:gd name="connsiteY39" fmla="*/ 2569266 h 4767267"/>
                <a:gd name="connsiteX40" fmla="*/ 3401259 w 4074689"/>
                <a:gd name="connsiteY40" fmla="*/ 2080834 h 4767267"/>
                <a:gd name="connsiteX41" fmla="*/ 3160844 w 4074689"/>
                <a:gd name="connsiteY41" fmla="*/ 1617673 h 4767267"/>
                <a:gd name="connsiteX42" fmla="*/ 3014239 w 4074689"/>
                <a:gd name="connsiteY42" fmla="*/ 1399211 h 4767267"/>
                <a:gd name="connsiteX43" fmla="*/ 2850714 w 4074689"/>
                <a:gd name="connsiteY43" fmla="*/ 1191887 h 4767267"/>
                <a:gd name="connsiteX44" fmla="*/ 2477401 w 4074689"/>
                <a:gd name="connsiteY44" fmla="*/ 816647 h 4767267"/>
                <a:gd name="connsiteX45" fmla="*/ 2045190 w 4074689"/>
                <a:gd name="connsiteY45" fmla="*/ 511015 h 4767267"/>
                <a:gd name="connsiteX46" fmla="*/ 1987362 w 4074689"/>
                <a:gd name="connsiteY46" fmla="*/ 478889 h 4767267"/>
                <a:gd name="connsiteX47" fmla="*/ 1928785 w 4074689"/>
                <a:gd name="connsiteY47" fmla="*/ 448261 h 4767267"/>
                <a:gd name="connsiteX48" fmla="*/ 1869243 w 4074689"/>
                <a:gd name="connsiteY48" fmla="*/ 419561 h 4767267"/>
                <a:gd name="connsiteX49" fmla="*/ 1809059 w 4074689"/>
                <a:gd name="connsiteY49" fmla="*/ 392468 h 4767267"/>
                <a:gd name="connsiteX50" fmla="*/ 1561897 w 4074689"/>
                <a:gd name="connsiteY50" fmla="*/ 301763 h 4767267"/>
                <a:gd name="connsiteX51" fmla="*/ 1306490 w 4074689"/>
                <a:gd name="connsiteY51" fmla="*/ 243078 h 4767267"/>
                <a:gd name="connsiteX52" fmla="*/ 1046692 w 4074689"/>
                <a:gd name="connsiteY52" fmla="*/ 220804 h 4767267"/>
                <a:gd name="connsiteX53" fmla="*/ 524526 w 4074689"/>
                <a:gd name="connsiteY53" fmla="*/ 289662 h 4767267"/>
                <a:gd name="connsiteX54" fmla="*/ 40912 w 4074689"/>
                <a:gd name="connsiteY54" fmla="*/ 492810 h 4767267"/>
                <a:gd name="connsiteX55" fmla="*/ 0 w 4074689"/>
                <a:gd name="connsiteY55" fmla="*/ 518591 h 4767267"/>
                <a:gd name="connsiteX56" fmla="*/ 0 w 4074689"/>
                <a:gd name="connsiteY56" fmla="*/ 177282 h 4767267"/>
                <a:gd name="connsiteX57" fmla="*/ 49814 w 4074689"/>
                <a:gd name="connsiteY57" fmla="*/ 159522 h 4767267"/>
                <a:gd name="connsiteX58" fmla="*/ 472803 w 4074689"/>
                <a:gd name="connsiteY58" fmla="*/ 53745 h 4767267"/>
                <a:gd name="connsiteX59" fmla="*/ 1046692 w 4074689"/>
                <a:gd name="connsiteY59" fmla="*/ 94 h 476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074689" h="4767267">
                  <a:moveTo>
                    <a:pt x="1046692" y="94"/>
                  </a:moveTo>
                  <a:cubicBezTo>
                    <a:pt x="1144143" y="-870"/>
                    <a:pt x="1241380" y="5662"/>
                    <a:pt x="1337546" y="18298"/>
                  </a:cubicBezTo>
                  <a:cubicBezTo>
                    <a:pt x="1433819" y="30400"/>
                    <a:pt x="1528914" y="49354"/>
                    <a:pt x="1622724" y="72914"/>
                  </a:cubicBezTo>
                  <a:cubicBezTo>
                    <a:pt x="1810344" y="120355"/>
                    <a:pt x="1992074" y="188035"/>
                    <a:pt x="2166201" y="271457"/>
                  </a:cubicBezTo>
                  <a:cubicBezTo>
                    <a:pt x="2253157" y="313436"/>
                    <a:pt x="2338614" y="358628"/>
                    <a:pt x="2421822" y="407888"/>
                  </a:cubicBezTo>
                  <a:cubicBezTo>
                    <a:pt x="2505244" y="456721"/>
                    <a:pt x="2586740" y="509087"/>
                    <a:pt x="2665771" y="565095"/>
                  </a:cubicBezTo>
                  <a:cubicBezTo>
                    <a:pt x="2823835" y="677111"/>
                    <a:pt x="2974188" y="801119"/>
                    <a:pt x="3113618" y="937551"/>
                  </a:cubicBezTo>
                  <a:cubicBezTo>
                    <a:pt x="3253047" y="1073982"/>
                    <a:pt x="3382839" y="1221658"/>
                    <a:pt x="3499459" y="1380471"/>
                  </a:cubicBezTo>
                  <a:cubicBezTo>
                    <a:pt x="3616507" y="1539070"/>
                    <a:pt x="3719849" y="1709021"/>
                    <a:pt x="3808412" y="1887965"/>
                  </a:cubicBezTo>
                  <a:cubicBezTo>
                    <a:pt x="3852317" y="1977600"/>
                    <a:pt x="3892048" y="2069696"/>
                    <a:pt x="3927923" y="2163720"/>
                  </a:cubicBezTo>
                  <a:cubicBezTo>
                    <a:pt x="3936704" y="2187279"/>
                    <a:pt x="3945806" y="2210732"/>
                    <a:pt x="3953731" y="2234720"/>
                  </a:cubicBezTo>
                  <a:lnTo>
                    <a:pt x="3977397" y="2306577"/>
                  </a:lnTo>
                  <a:lnTo>
                    <a:pt x="3998387" y="2379398"/>
                  </a:lnTo>
                  <a:cubicBezTo>
                    <a:pt x="4005241" y="2403706"/>
                    <a:pt x="4010809" y="2428444"/>
                    <a:pt x="4016806" y="2453075"/>
                  </a:cubicBezTo>
                  <a:cubicBezTo>
                    <a:pt x="4062640" y="2650547"/>
                    <a:pt x="4078918" y="2855301"/>
                    <a:pt x="4073778" y="3058342"/>
                  </a:cubicBezTo>
                  <a:cubicBezTo>
                    <a:pt x="4071101" y="3159862"/>
                    <a:pt x="4060499" y="3261275"/>
                    <a:pt x="4041972" y="3360868"/>
                  </a:cubicBezTo>
                  <a:cubicBezTo>
                    <a:pt x="4023338" y="3460460"/>
                    <a:pt x="3997530" y="3558234"/>
                    <a:pt x="3967867" y="3653757"/>
                  </a:cubicBezTo>
                  <a:cubicBezTo>
                    <a:pt x="3938310" y="3749494"/>
                    <a:pt x="3906612" y="3842769"/>
                    <a:pt x="3869130" y="3936900"/>
                  </a:cubicBezTo>
                  <a:cubicBezTo>
                    <a:pt x="3850390" y="3983912"/>
                    <a:pt x="3830043" y="4031031"/>
                    <a:pt x="3807020" y="4077615"/>
                  </a:cubicBezTo>
                  <a:cubicBezTo>
                    <a:pt x="3783567" y="4124092"/>
                    <a:pt x="3757651" y="4170354"/>
                    <a:pt x="3727131" y="4214689"/>
                  </a:cubicBezTo>
                  <a:cubicBezTo>
                    <a:pt x="3697039" y="4259238"/>
                    <a:pt x="3662663" y="4301967"/>
                    <a:pt x="3624860" y="4341161"/>
                  </a:cubicBezTo>
                  <a:cubicBezTo>
                    <a:pt x="3605906" y="4360651"/>
                    <a:pt x="3586202" y="4379499"/>
                    <a:pt x="3565962" y="4397383"/>
                  </a:cubicBezTo>
                  <a:cubicBezTo>
                    <a:pt x="3545721" y="4415159"/>
                    <a:pt x="3524839" y="4431758"/>
                    <a:pt x="3503850" y="4447714"/>
                  </a:cubicBezTo>
                  <a:cubicBezTo>
                    <a:pt x="3419464" y="4511326"/>
                    <a:pt x="3334007" y="4558980"/>
                    <a:pt x="3256153" y="4606206"/>
                  </a:cubicBezTo>
                  <a:cubicBezTo>
                    <a:pt x="3177871" y="4652897"/>
                    <a:pt x="3105693" y="4699266"/>
                    <a:pt x="3038441" y="4750455"/>
                  </a:cubicBezTo>
                  <a:lnTo>
                    <a:pt x="3017938" y="4767267"/>
                  </a:lnTo>
                  <a:lnTo>
                    <a:pt x="2539508" y="4767267"/>
                  </a:lnTo>
                  <a:lnTo>
                    <a:pt x="2572711" y="4733214"/>
                  </a:lnTo>
                  <a:cubicBezTo>
                    <a:pt x="2589631" y="4716080"/>
                    <a:pt x="2608265" y="4698089"/>
                    <a:pt x="2626577" y="4680955"/>
                  </a:cubicBezTo>
                  <a:cubicBezTo>
                    <a:pt x="2700040" y="4611775"/>
                    <a:pt x="2780785" y="4549235"/>
                    <a:pt x="2865171" y="4494405"/>
                  </a:cubicBezTo>
                  <a:cubicBezTo>
                    <a:pt x="2949450" y="4439469"/>
                    <a:pt x="3037906" y="4393635"/>
                    <a:pt x="3121970" y="4352298"/>
                  </a:cubicBezTo>
                  <a:cubicBezTo>
                    <a:pt x="3163949" y="4331737"/>
                    <a:pt x="3204858" y="4311819"/>
                    <a:pt x="3243302" y="4291579"/>
                  </a:cubicBezTo>
                  <a:cubicBezTo>
                    <a:pt x="3281855" y="4271445"/>
                    <a:pt x="3318157" y="4251099"/>
                    <a:pt x="3351141" y="4228718"/>
                  </a:cubicBezTo>
                  <a:cubicBezTo>
                    <a:pt x="3417536" y="4184382"/>
                    <a:pt x="3471294" y="4131694"/>
                    <a:pt x="3515308" y="4066692"/>
                  </a:cubicBezTo>
                  <a:cubicBezTo>
                    <a:pt x="3559000" y="4001689"/>
                    <a:pt x="3593484" y="3925870"/>
                    <a:pt x="3619292" y="3844589"/>
                  </a:cubicBezTo>
                  <a:cubicBezTo>
                    <a:pt x="3644886" y="3763308"/>
                    <a:pt x="3661271" y="3675710"/>
                    <a:pt x="3670481" y="3588967"/>
                  </a:cubicBezTo>
                  <a:cubicBezTo>
                    <a:pt x="3679368" y="3501904"/>
                    <a:pt x="3681297" y="3414733"/>
                    <a:pt x="3679476" y="3328313"/>
                  </a:cubicBezTo>
                  <a:cubicBezTo>
                    <a:pt x="3676798" y="3241785"/>
                    <a:pt x="3671016" y="3156221"/>
                    <a:pt x="3662770" y="3071085"/>
                  </a:cubicBezTo>
                  <a:cubicBezTo>
                    <a:pt x="3654524" y="2985950"/>
                    <a:pt x="3641995" y="2901456"/>
                    <a:pt x="3624432" y="2817926"/>
                  </a:cubicBezTo>
                  <a:cubicBezTo>
                    <a:pt x="3607083" y="2734290"/>
                    <a:pt x="3586415" y="2651617"/>
                    <a:pt x="3564462" y="2569266"/>
                  </a:cubicBezTo>
                  <a:cubicBezTo>
                    <a:pt x="3520556" y="2404563"/>
                    <a:pt x="3468939" y="2240181"/>
                    <a:pt x="3401259" y="2080834"/>
                  </a:cubicBezTo>
                  <a:cubicBezTo>
                    <a:pt x="3333578" y="1921592"/>
                    <a:pt x="3253047" y="1766420"/>
                    <a:pt x="3160844" y="1617673"/>
                  </a:cubicBezTo>
                  <a:cubicBezTo>
                    <a:pt x="3114475" y="1543460"/>
                    <a:pt x="3065749" y="1470426"/>
                    <a:pt x="3014239" y="1399211"/>
                  </a:cubicBezTo>
                  <a:cubicBezTo>
                    <a:pt x="2962729" y="1327997"/>
                    <a:pt x="2907792" y="1259032"/>
                    <a:pt x="2850714" y="1191887"/>
                  </a:cubicBezTo>
                  <a:cubicBezTo>
                    <a:pt x="2736878" y="1057276"/>
                    <a:pt x="2612012" y="931233"/>
                    <a:pt x="2477401" y="816647"/>
                  </a:cubicBezTo>
                  <a:cubicBezTo>
                    <a:pt x="2343112" y="701634"/>
                    <a:pt x="2198435" y="598614"/>
                    <a:pt x="2045190" y="511015"/>
                  </a:cubicBezTo>
                  <a:cubicBezTo>
                    <a:pt x="2025914" y="500307"/>
                    <a:pt x="2006746" y="489276"/>
                    <a:pt x="1987362" y="478889"/>
                  </a:cubicBezTo>
                  <a:lnTo>
                    <a:pt x="1928785" y="448261"/>
                  </a:lnTo>
                  <a:lnTo>
                    <a:pt x="1869243" y="419561"/>
                  </a:lnTo>
                  <a:cubicBezTo>
                    <a:pt x="1849324" y="410137"/>
                    <a:pt x="1829085" y="401570"/>
                    <a:pt x="1809059" y="392468"/>
                  </a:cubicBezTo>
                  <a:cubicBezTo>
                    <a:pt x="1728528" y="357129"/>
                    <a:pt x="1645748" y="327144"/>
                    <a:pt x="1561897" y="301763"/>
                  </a:cubicBezTo>
                  <a:cubicBezTo>
                    <a:pt x="1478046" y="276490"/>
                    <a:pt x="1392590" y="257107"/>
                    <a:pt x="1306490" y="243078"/>
                  </a:cubicBezTo>
                  <a:cubicBezTo>
                    <a:pt x="1220284" y="229264"/>
                    <a:pt x="1133435" y="221875"/>
                    <a:pt x="1046692" y="220804"/>
                  </a:cubicBezTo>
                  <a:cubicBezTo>
                    <a:pt x="870424" y="219519"/>
                    <a:pt x="694048" y="242757"/>
                    <a:pt x="524526" y="289662"/>
                  </a:cubicBezTo>
                  <a:cubicBezTo>
                    <a:pt x="354790" y="336139"/>
                    <a:pt x="192871" y="407246"/>
                    <a:pt x="40912" y="492810"/>
                  </a:cubicBezTo>
                  <a:lnTo>
                    <a:pt x="0" y="518591"/>
                  </a:lnTo>
                  <a:lnTo>
                    <a:pt x="0" y="177282"/>
                  </a:lnTo>
                  <a:lnTo>
                    <a:pt x="49814" y="159522"/>
                  </a:lnTo>
                  <a:cubicBezTo>
                    <a:pt x="188762" y="114083"/>
                    <a:pt x="330481" y="79607"/>
                    <a:pt x="472803" y="53745"/>
                  </a:cubicBezTo>
                  <a:cubicBezTo>
                    <a:pt x="662778" y="19369"/>
                    <a:pt x="854682" y="1592"/>
                    <a:pt x="1046692" y="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22CC46-32AB-4723-A136-9EA636062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129695"/>
              <a:ext cx="4094322" cy="4728300"/>
            </a:xfrm>
            <a:custGeom>
              <a:avLst/>
              <a:gdLst>
                <a:gd name="connsiteX0" fmla="*/ 1040588 w 4094322"/>
                <a:gd name="connsiteY0" fmla="*/ 0 h 4728300"/>
                <a:gd name="connsiteX1" fmla="*/ 4005133 w 4094322"/>
                <a:gd name="connsiteY1" fmla="*/ 3751329 h 4728300"/>
                <a:gd name="connsiteX2" fmla="*/ 3116645 w 4094322"/>
                <a:gd name="connsiteY2" fmla="*/ 4666977 h 4728300"/>
                <a:gd name="connsiteX3" fmla="*/ 3031353 w 4094322"/>
                <a:gd name="connsiteY3" fmla="*/ 4728300 h 4728300"/>
                <a:gd name="connsiteX4" fmla="*/ 2260008 w 4094322"/>
                <a:gd name="connsiteY4" fmla="*/ 4728300 h 4728300"/>
                <a:gd name="connsiteX5" fmla="*/ 2292097 w 4094322"/>
                <a:gd name="connsiteY5" fmla="*/ 4693324 h 4728300"/>
                <a:gd name="connsiteX6" fmla="*/ 2443561 w 4094322"/>
                <a:gd name="connsiteY6" fmla="*/ 4534364 h 4728300"/>
                <a:gd name="connsiteX7" fmla="*/ 3133428 w 4094322"/>
                <a:gd name="connsiteY7" fmla="*/ 4037578 h 4728300"/>
                <a:gd name="connsiteX8" fmla="*/ 3355959 w 4094322"/>
                <a:gd name="connsiteY8" fmla="*/ 3895577 h 4728300"/>
                <a:gd name="connsiteX9" fmla="*/ 3489499 w 4094322"/>
                <a:gd name="connsiteY9" fmla="*/ 3607080 h 4728300"/>
                <a:gd name="connsiteX10" fmla="*/ 3497210 w 4094322"/>
                <a:gd name="connsiteY10" fmla="*/ 2604727 h 4728300"/>
                <a:gd name="connsiteX11" fmla="*/ 3031050 w 4094322"/>
                <a:gd name="connsiteY11" fmla="*/ 1655061 h 4728300"/>
                <a:gd name="connsiteX12" fmla="*/ 2095629 w 4094322"/>
                <a:gd name="connsiteY12" fmla="*/ 837436 h 4728300"/>
                <a:gd name="connsiteX13" fmla="*/ 1040588 w 4094322"/>
                <a:gd name="connsiteY13" fmla="*/ 535445 h 4728300"/>
                <a:gd name="connsiteX14" fmla="*/ 98003 w 4094322"/>
                <a:gd name="connsiteY14" fmla="*/ 725234 h 4728300"/>
                <a:gd name="connsiteX15" fmla="*/ 0 w 4094322"/>
                <a:gd name="connsiteY15" fmla="*/ 772488 h 4728300"/>
                <a:gd name="connsiteX16" fmla="*/ 0 w 4094322"/>
                <a:gd name="connsiteY16" fmla="*/ 192390 h 4728300"/>
                <a:gd name="connsiteX17" fmla="*/ 147597 w 4094322"/>
                <a:gd name="connsiteY17" fmla="*/ 137408 h 4728300"/>
                <a:gd name="connsiteX18" fmla="*/ 1040588 w 4094322"/>
                <a:gd name="connsiteY18" fmla="*/ 0 h 47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4322" h="4728300">
                  <a:moveTo>
                    <a:pt x="1040588" y="0"/>
                  </a:moveTo>
                  <a:cubicBezTo>
                    <a:pt x="2699182" y="0"/>
                    <a:pt x="4521409" y="1903721"/>
                    <a:pt x="4005133" y="3751329"/>
                  </a:cubicBezTo>
                  <a:cubicBezTo>
                    <a:pt x="3820846" y="4410864"/>
                    <a:pt x="3515952" y="4398225"/>
                    <a:pt x="3116645" y="4666977"/>
                  </a:cubicBezTo>
                  <a:lnTo>
                    <a:pt x="3031353" y="4728300"/>
                  </a:lnTo>
                  <a:lnTo>
                    <a:pt x="2260008" y="4728300"/>
                  </a:lnTo>
                  <a:lnTo>
                    <a:pt x="2292097" y="4693324"/>
                  </a:lnTo>
                  <a:cubicBezTo>
                    <a:pt x="2341184" y="4640489"/>
                    <a:pt x="2391515" y="4587319"/>
                    <a:pt x="2443561" y="4534364"/>
                  </a:cubicBezTo>
                  <a:cubicBezTo>
                    <a:pt x="2708070" y="4265142"/>
                    <a:pt x="2953946" y="4133636"/>
                    <a:pt x="3133428" y="4037578"/>
                  </a:cubicBezTo>
                  <a:cubicBezTo>
                    <a:pt x="3247157" y="3976644"/>
                    <a:pt x="3313659" y="3940019"/>
                    <a:pt x="3355959" y="3895577"/>
                  </a:cubicBezTo>
                  <a:cubicBezTo>
                    <a:pt x="3405648" y="3843425"/>
                    <a:pt x="3450626" y="3746295"/>
                    <a:pt x="3489499" y="3607080"/>
                  </a:cubicBezTo>
                  <a:cubicBezTo>
                    <a:pt x="3579454" y="3285063"/>
                    <a:pt x="3582024" y="2947840"/>
                    <a:pt x="3497210" y="2604727"/>
                  </a:cubicBezTo>
                  <a:cubicBezTo>
                    <a:pt x="3416679" y="2279176"/>
                    <a:pt x="3255509" y="1950841"/>
                    <a:pt x="3031050" y="1655061"/>
                  </a:cubicBezTo>
                  <a:cubicBezTo>
                    <a:pt x="2777250" y="1320622"/>
                    <a:pt x="2453734" y="1037907"/>
                    <a:pt x="2095629" y="837436"/>
                  </a:cubicBezTo>
                  <a:cubicBezTo>
                    <a:pt x="1742663" y="639857"/>
                    <a:pt x="1377811" y="535445"/>
                    <a:pt x="1040588" y="535445"/>
                  </a:cubicBezTo>
                  <a:cubicBezTo>
                    <a:pt x="711931" y="535445"/>
                    <a:pt x="392993" y="600716"/>
                    <a:pt x="98003" y="725234"/>
                  </a:cubicBezTo>
                  <a:lnTo>
                    <a:pt x="0" y="772488"/>
                  </a:lnTo>
                  <a:lnTo>
                    <a:pt x="0" y="192390"/>
                  </a:lnTo>
                  <a:lnTo>
                    <a:pt x="147597" y="137408"/>
                  </a:lnTo>
                  <a:cubicBezTo>
                    <a:pt x="429693" y="48107"/>
                    <a:pt x="729621" y="0"/>
                    <a:pt x="1040588" y="0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B4B1F35-4E44-447F-BF3C-35B6CD207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129695"/>
              <a:ext cx="4094322" cy="4728300"/>
            </a:xfrm>
            <a:custGeom>
              <a:avLst/>
              <a:gdLst>
                <a:gd name="connsiteX0" fmla="*/ 1040588 w 4094322"/>
                <a:gd name="connsiteY0" fmla="*/ 0 h 4728300"/>
                <a:gd name="connsiteX1" fmla="*/ 4005133 w 4094322"/>
                <a:gd name="connsiteY1" fmla="*/ 3751329 h 4728300"/>
                <a:gd name="connsiteX2" fmla="*/ 3116645 w 4094322"/>
                <a:gd name="connsiteY2" fmla="*/ 4666977 h 4728300"/>
                <a:gd name="connsiteX3" fmla="*/ 3031353 w 4094322"/>
                <a:gd name="connsiteY3" fmla="*/ 4728300 h 4728300"/>
                <a:gd name="connsiteX4" fmla="*/ 2114750 w 4094322"/>
                <a:gd name="connsiteY4" fmla="*/ 4728300 h 4728300"/>
                <a:gd name="connsiteX5" fmla="*/ 2214069 w 4094322"/>
                <a:gd name="connsiteY5" fmla="*/ 4620048 h 4728300"/>
                <a:gd name="connsiteX6" fmla="*/ 2367207 w 4094322"/>
                <a:gd name="connsiteY6" fmla="*/ 4459402 h 4728300"/>
                <a:gd name="connsiteX7" fmla="*/ 3082882 w 4094322"/>
                <a:gd name="connsiteY7" fmla="*/ 3943232 h 4728300"/>
                <a:gd name="connsiteX8" fmla="*/ 3278427 w 4094322"/>
                <a:gd name="connsiteY8" fmla="*/ 3821793 h 4728300"/>
                <a:gd name="connsiteX9" fmla="*/ 3386372 w 4094322"/>
                <a:gd name="connsiteY9" fmla="*/ 3578380 h 4728300"/>
                <a:gd name="connsiteX10" fmla="*/ 3393333 w 4094322"/>
                <a:gd name="connsiteY10" fmla="*/ 2630535 h 4728300"/>
                <a:gd name="connsiteX11" fmla="*/ 2945809 w 4094322"/>
                <a:gd name="connsiteY11" fmla="*/ 1719850 h 4728300"/>
                <a:gd name="connsiteX12" fmla="*/ 2043369 w 4094322"/>
                <a:gd name="connsiteY12" fmla="*/ 930925 h 4728300"/>
                <a:gd name="connsiteX13" fmla="*/ 1040588 w 4094322"/>
                <a:gd name="connsiteY13" fmla="*/ 642534 h 4728300"/>
                <a:gd name="connsiteX14" fmla="*/ 139447 w 4094322"/>
                <a:gd name="connsiteY14" fmla="*/ 824024 h 4728300"/>
                <a:gd name="connsiteX15" fmla="*/ 0 w 4094322"/>
                <a:gd name="connsiteY15" fmla="*/ 891274 h 4728300"/>
                <a:gd name="connsiteX16" fmla="*/ 0 w 4094322"/>
                <a:gd name="connsiteY16" fmla="*/ 192390 h 4728300"/>
                <a:gd name="connsiteX17" fmla="*/ 147597 w 4094322"/>
                <a:gd name="connsiteY17" fmla="*/ 137408 h 4728300"/>
                <a:gd name="connsiteX18" fmla="*/ 1040588 w 4094322"/>
                <a:gd name="connsiteY18" fmla="*/ 0 h 47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4322" h="4728300">
                  <a:moveTo>
                    <a:pt x="1040588" y="0"/>
                  </a:moveTo>
                  <a:cubicBezTo>
                    <a:pt x="2699182" y="0"/>
                    <a:pt x="4521409" y="1903721"/>
                    <a:pt x="4005133" y="3751329"/>
                  </a:cubicBezTo>
                  <a:cubicBezTo>
                    <a:pt x="3820846" y="4410864"/>
                    <a:pt x="3515952" y="4398225"/>
                    <a:pt x="3116645" y="4666977"/>
                  </a:cubicBezTo>
                  <a:lnTo>
                    <a:pt x="3031353" y="4728300"/>
                  </a:lnTo>
                  <a:lnTo>
                    <a:pt x="2114750" y="4728300"/>
                  </a:lnTo>
                  <a:lnTo>
                    <a:pt x="2214069" y="4620048"/>
                  </a:lnTo>
                  <a:cubicBezTo>
                    <a:pt x="2263598" y="4566758"/>
                    <a:pt x="2314465" y="4513053"/>
                    <a:pt x="2367207" y="4459402"/>
                  </a:cubicBezTo>
                  <a:cubicBezTo>
                    <a:pt x="2643068" y="4178614"/>
                    <a:pt x="2897297" y="4042503"/>
                    <a:pt x="3082882" y="3943232"/>
                  </a:cubicBezTo>
                  <a:cubicBezTo>
                    <a:pt x="3173908" y="3894400"/>
                    <a:pt x="3245872" y="3855955"/>
                    <a:pt x="3278427" y="3821793"/>
                  </a:cubicBezTo>
                  <a:cubicBezTo>
                    <a:pt x="3314837" y="3783562"/>
                    <a:pt x="3353174" y="3697141"/>
                    <a:pt x="3386372" y="3578380"/>
                  </a:cubicBezTo>
                  <a:cubicBezTo>
                    <a:pt x="3471400" y="3274354"/>
                    <a:pt x="3473650" y="2955442"/>
                    <a:pt x="3393333" y="2630535"/>
                  </a:cubicBezTo>
                  <a:cubicBezTo>
                    <a:pt x="3316229" y="2319013"/>
                    <a:pt x="3161485" y="2004065"/>
                    <a:pt x="2945809" y="1719850"/>
                  </a:cubicBezTo>
                  <a:cubicBezTo>
                    <a:pt x="2700788" y="1397084"/>
                    <a:pt x="2388731" y="1124221"/>
                    <a:pt x="2043369" y="930925"/>
                  </a:cubicBezTo>
                  <a:cubicBezTo>
                    <a:pt x="1706253" y="742234"/>
                    <a:pt x="1359498" y="642534"/>
                    <a:pt x="1040588" y="642534"/>
                  </a:cubicBezTo>
                  <a:cubicBezTo>
                    <a:pt x="726442" y="642534"/>
                    <a:pt x="421506" y="704941"/>
                    <a:pt x="139447" y="824024"/>
                  </a:cubicBezTo>
                  <a:lnTo>
                    <a:pt x="0" y="891274"/>
                  </a:lnTo>
                  <a:lnTo>
                    <a:pt x="0" y="192390"/>
                  </a:lnTo>
                  <a:lnTo>
                    <a:pt x="147597" y="137408"/>
                  </a:lnTo>
                  <a:cubicBezTo>
                    <a:pt x="429693" y="48107"/>
                    <a:pt x="729621" y="0"/>
                    <a:pt x="1040588" y="0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31">
              <a:extLst>
                <a:ext uri="{FF2B5EF4-FFF2-40B4-BE49-F238E27FC236}">
                  <a16:creationId xmlns:a16="http://schemas.microsoft.com/office/drawing/2014/main" id="{B2D1A994-76AB-4AAF-9FF7-ACAD9498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" y="2085789"/>
              <a:ext cx="4166195" cy="4772206"/>
            </a:xfrm>
            <a:custGeom>
              <a:avLst/>
              <a:gdLst>
                <a:gd name="connsiteX0" fmla="*/ 1065969 w 4166195"/>
                <a:gd name="connsiteY0" fmla="*/ 0 h 4772206"/>
                <a:gd name="connsiteX1" fmla="*/ 4166195 w 4166195"/>
                <a:gd name="connsiteY1" fmla="*/ 3100228 h 4772206"/>
                <a:gd name="connsiteX2" fmla="*/ 3792022 w 4166195"/>
                <a:gd name="connsiteY2" fmla="*/ 4577997 h 4772206"/>
                <a:gd name="connsiteX3" fmla="*/ 3674039 w 4166195"/>
                <a:gd name="connsiteY3" fmla="*/ 4772206 h 4772206"/>
                <a:gd name="connsiteX4" fmla="*/ 2867094 w 4166195"/>
                <a:gd name="connsiteY4" fmla="*/ 4772206 h 4772206"/>
                <a:gd name="connsiteX5" fmla="*/ 2962846 w 4166195"/>
                <a:gd name="connsiteY5" fmla="*/ 4685004 h 4772206"/>
                <a:gd name="connsiteX6" fmla="*/ 3336470 w 4166195"/>
                <a:gd name="connsiteY6" fmla="*/ 4432308 h 4772206"/>
                <a:gd name="connsiteX7" fmla="*/ 3580311 w 4166195"/>
                <a:gd name="connsiteY7" fmla="*/ 4282704 h 4772206"/>
                <a:gd name="connsiteX8" fmla="*/ 3763541 w 4166195"/>
                <a:gd name="connsiteY8" fmla="*/ 4093585 h 4772206"/>
                <a:gd name="connsiteX9" fmla="*/ 3877376 w 4166195"/>
                <a:gd name="connsiteY9" fmla="*/ 3853063 h 4772206"/>
                <a:gd name="connsiteX10" fmla="*/ 3945164 w 4166195"/>
                <a:gd name="connsiteY10" fmla="*/ 3585876 h 4772206"/>
                <a:gd name="connsiteX11" fmla="*/ 3956837 w 4166195"/>
                <a:gd name="connsiteY11" fmla="*/ 3517660 h 4772206"/>
                <a:gd name="connsiteX12" fmla="*/ 3966688 w 4166195"/>
                <a:gd name="connsiteY12" fmla="*/ 3449338 h 4772206"/>
                <a:gd name="connsiteX13" fmla="*/ 3974078 w 4166195"/>
                <a:gd name="connsiteY13" fmla="*/ 3380801 h 4772206"/>
                <a:gd name="connsiteX14" fmla="*/ 3979432 w 4166195"/>
                <a:gd name="connsiteY14" fmla="*/ 3312156 h 4772206"/>
                <a:gd name="connsiteX15" fmla="*/ 3982432 w 4166195"/>
                <a:gd name="connsiteY15" fmla="*/ 3037366 h 4772206"/>
                <a:gd name="connsiteX16" fmla="*/ 3978255 w 4166195"/>
                <a:gd name="connsiteY16" fmla="*/ 2968829 h 4772206"/>
                <a:gd name="connsiteX17" fmla="*/ 3971936 w 4166195"/>
                <a:gd name="connsiteY17" fmla="*/ 2900506 h 4772206"/>
                <a:gd name="connsiteX18" fmla="*/ 3964119 w 4166195"/>
                <a:gd name="connsiteY18" fmla="*/ 2832290 h 4772206"/>
                <a:gd name="connsiteX19" fmla="*/ 3954481 w 4166195"/>
                <a:gd name="connsiteY19" fmla="*/ 2764289 h 4772206"/>
                <a:gd name="connsiteX20" fmla="*/ 3898366 w 4166195"/>
                <a:gd name="connsiteY20" fmla="*/ 2495174 h 4772206"/>
                <a:gd name="connsiteX21" fmla="*/ 3709033 w 4166195"/>
                <a:gd name="connsiteY21" fmla="*/ 1976220 h 4772206"/>
                <a:gd name="connsiteX22" fmla="*/ 3580740 w 4166195"/>
                <a:gd name="connsiteY22" fmla="*/ 1728952 h 4772206"/>
                <a:gd name="connsiteX23" fmla="*/ 3432956 w 4166195"/>
                <a:gd name="connsiteY23" fmla="*/ 1490786 h 4772206"/>
                <a:gd name="connsiteX24" fmla="*/ 3266969 w 4166195"/>
                <a:gd name="connsiteY24" fmla="*/ 1262794 h 4772206"/>
                <a:gd name="connsiteX25" fmla="*/ 3083204 w 4166195"/>
                <a:gd name="connsiteY25" fmla="*/ 1046689 h 4772206"/>
                <a:gd name="connsiteX26" fmla="*/ 2882948 w 4166195"/>
                <a:gd name="connsiteY26" fmla="*/ 843433 h 4772206"/>
                <a:gd name="connsiteX27" fmla="*/ 2665557 w 4166195"/>
                <a:gd name="connsiteY27" fmla="*/ 656242 h 4772206"/>
                <a:gd name="connsiteX28" fmla="*/ 2432103 w 4166195"/>
                <a:gd name="connsiteY28" fmla="*/ 486828 h 4772206"/>
                <a:gd name="connsiteX29" fmla="*/ 2182585 w 4166195"/>
                <a:gd name="connsiteY29" fmla="*/ 339580 h 4772206"/>
                <a:gd name="connsiteX30" fmla="*/ 1918504 w 4166195"/>
                <a:gd name="connsiteY30" fmla="*/ 217605 h 4772206"/>
                <a:gd name="connsiteX31" fmla="*/ 1641679 w 4166195"/>
                <a:gd name="connsiteY31" fmla="*/ 125295 h 4772206"/>
                <a:gd name="connsiteX32" fmla="*/ 1063184 w 4166195"/>
                <a:gd name="connsiteY32" fmla="*/ 46691 h 4772206"/>
                <a:gd name="connsiteX33" fmla="*/ 481691 w 4166195"/>
                <a:gd name="connsiteY33" fmla="*/ 111159 h 4772206"/>
                <a:gd name="connsiteX34" fmla="*/ 463807 w 4166195"/>
                <a:gd name="connsiteY34" fmla="*/ 114800 h 4772206"/>
                <a:gd name="connsiteX35" fmla="*/ 446137 w 4166195"/>
                <a:gd name="connsiteY35" fmla="*/ 119298 h 4772206"/>
                <a:gd name="connsiteX36" fmla="*/ 410691 w 4166195"/>
                <a:gd name="connsiteY36" fmla="*/ 128400 h 4772206"/>
                <a:gd name="connsiteX37" fmla="*/ 340012 w 4166195"/>
                <a:gd name="connsiteY37" fmla="*/ 146820 h 4772206"/>
                <a:gd name="connsiteX38" fmla="*/ 270190 w 4166195"/>
                <a:gd name="connsiteY38" fmla="*/ 167916 h 4772206"/>
                <a:gd name="connsiteX39" fmla="*/ 200796 w 4166195"/>
                <a:gd name="connsiteY39" fmla="*/ 190190 h 4772206"/>
                <a:gd name="connsiteX40" fmla="*/ 132259 w 4166195"/>
                <a:gd name="connsiteY40" fmla="*/ 214928 h 4772206"/>
                <a:gd name="connsiteX41" fmla="*/ 64257 w 4166195"/>
                <a:gd name="connsiteY41" fmla="*/ 240736 h 4772206"/>
                <a:gd name="connsiteX42" fmla="*/ 0 w 4166195"/>
                <a:gd name="connsiteY42" fmla="*/ 268129 h 4772206"/>
                <a:gd name="connsiteX43" fmla="*/ 0 w 4166195"/>
                <a:gd name="connsiteY43" fmla="*/ 192095 h 4772206"/>
                <a:gd name="connsiteX44" fmla="*/ 144041 w 4166195"/>
                <a:gd name="connsiteY44" fmla="*/ 139377 h 4772206"/>
                <a:gd name="connsiteX45" fmla="*/ 1065969 w 4166195"/>
                <a:gd name="connsiteY45" fmla="*/ 0 h 477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166195" h="4772206">
                  <a:moveTo>
                    <a:pt x="1065969" y="0"/>
                  </a:moveTo>
                  <a:cubicBezTo>
                    <a:pt x="2778215" y="0"/>
                    <a:pt x="4166195" y="1387981"/>
                    <a:pt x="4166195" y="3100228"/>
                  </a:cubicBezTo>
                  <a:cubicBezTo>
                    <a:pt x="4166195" y="3635305"/>
                    <a:pt x="4030650" y="4138715"/>
                    <a:pt x="3792022" y="4577997"/>
                  </a:cubicBezTo>
                  <a:lnTo>
                    <a:pt x="3674039" y="4772206"/>
                  </a:lnTo>
                  <a:lnTo>
                    <a:pt x="2867094" y="4772206"/>
                  </a:lnTo>
                  <a:lnTo>
                    <a:pt x="2962846" y="4685004"/>
                  </a:lnTo>
                  <a:cubicBezTo>
                    <a:pt x="3078653" y="4588182"/>
                    <a:pt x="3206839" y="4504673"/>
                    <a:pt x="3336470" y="4432308"/>
                  </a:cubicBezTo>
                  <a:cubicBezTo>
                    <a:pt x="3422034" y="4383046"/>
                    <a:pt x="3506955" y="4336892"/>
                    <a:pt x="3580311" y="4282704"/>
                  </a:cubicBezTo>
                  <a:cubicBezTo>
                    <a:pt x="3653988" y="4228839"/>
                    <a:pt x="3715565" y="4166726"/>
                    <a:pt x="3763541" y="4093585"/>
                  </a:cubicBezTo>
                  <a:cubicBezTo>
                    <a:pt x="3812266" y="4021193"/>
                    <a:pt x="3848355" y="3939056"/>
                    <a:pt x="3877376" y="3853063"/>
                  </a:cubicBezTo>
                  <a:cubicBezTo>
                    <a:pt x="3906398" y="3767070"/>
                    <a:pt x="3928029" y="3676580"/>
                    <a:pt x="3945164" y="3585876"/>
                  </a:cubicBezTo>
                  <a:cubicBezTo>
                    <a:pt x="3949019" y="3563066"/>
                    <a:pt x="3953624" y="3540470"/>
                    <a:pt x="3956837" y="3517660"/>
                  </a:cubicBezTo>
                  <a:lnTo>
                    <a:pt x="3966688" y="3449338"/>
                  </a:lnTo>
                  <a:lnTo>
                    <a:pt x="3974078" y="3380801"/>
                  </a:lnTo>
                  <a:cubicBezTo>
                    <a:pt x="3976862" y="3357990"/>
                    <a:pt x="3977505" y="3334967"/>
                    <a:pt x="3979432" y="3312156"/>
                  </a:cubicBezTo>
                  <a:cubicBezTo>
                    <a:pt x="3985964" y="3220596"/>
                    <a:pt x="3986072" y="3128821"/>
                    <a:pt x="3982432" y="3037366"/>
                  </a:cubicBezTo>
                  <a:lnTo>
                    <a:pt x="3978255" y="2968829"/>
                  </a:lnTo>
                  <a:cubicBezTo>
                    <a:pt x="3976435" y="2946020"/>
                    <a:pt x="3973970" y="2923317"/>
                    <a:pt x="3971936" y="2900506"/>
                  </a:cubicBezTo>
                  <a:cubicBezTo>
                    <a:pt x="3970116" y="2877696"/>
                    <a:pt x="3966688" y="2854993"/>
                    <a:pt x="3964119" y="2832290"/>
                  </a:cubicBezTo>
                  <a:cubicBezTo>
                    <a:pt x="3961763" y="2809481"/>
                    <a:pt x="3958014" y="2786885"/>
                    <a:pt x="3954481" y="2764289"/>
                  </a:cubicBezTo>
                  <a:cubicBezTo>
                    <a:pt x="3940131" y="2673799"/>
                    <a:pt x="3921390" y="2584059"/>
                    <a:pt x="3898366" y="2495174"/>
                  </a:cubicBezTo>
                  <a:cubicBezTo>
                    <a:pt x="3851247" y="2317728"/>
                    <a:pt x="3787636" y="2144029"/>
                    <a:pt x="3709033" y="1976220"/>
                  </a:cubicBezTo>
                  <a:cubicBezTo>
                    <a:pt x="3669624" y="1892477"/>
                    <a:pt x="3626895" y="1809911"/>
                    <a:pt x="3580740" y="1728952"/>
                  </a:cubicBezTo>
                  <a:cubicBezTo>
                    <a:pt x="3535013" y="1647779"/>
                    <a:pt x="3485324" y="1568533"/>
                    <a:pt x="3432956" y="1490786"/>
                  </a:cubicBezTo>
                  <a:cubicBezTo>
                    <a:pt x="3380697" y="1412933"/>
                    <a:pt x="3324904" y="1337221"/>
                    <a:pt x="3266969" y="1262794"/>
                  </a:cubicBezTo>
                  <a:cubicBezTo>
                    <a:pt x="3208606" y="1188795"/>
                    <a:pt x="3147244" y="1116724"/>
                    <a:pt x="3083204" y="1046689"/>
                  </a:cubicBezTo>
                  <a:cubicBezTo>
                    <a:pt x="3019058" y="976867"/>
                    <a:pt x="2952770" y="908437"/>
                    <a:pt x="2882948" y="843433"/>
                  </a:cubicBezTo>
                  <a:cubicBezTo>
                    <a:pt x="2813233" y="778323"/>
                    <a:pt x="2740734" y="715783"/>
                    <a:pt x="2665557" y="656242"/>
                  </a:cubicBezTo>
                  <a:cubicBezTo>
                    <a:pt x="2590380" y="596700"/>
                    <a:pt x="2512634" y="539836"/>
                    <a:pt x="2432103" y="486828"/>
                  </a:cubicBezTo>
                  <a:cubicBezTo>
                    <a:pt x="2351357" y="434247"/>
                    <a:pt x="2268364" y="384450"/>
                    <a:pt x="2182585" y="339580"/>
                  </a:cubicBezTo>
                  <a:cubicBezTo>
                    <a:pt x="2096914" y="294495"/>
                    <a:pt x="2008994" y="253052"/>
                    <a:pt x="1918504" y="217605"/>
                  </a:cubicBezTo>
                  <a:cubicBezTo>
                    <a:pt x="1828228" y="181623"/>
                    <a:pt x="1735810" y="150460"/>
                    <a:pt x="1641679" y="125295"/>
                  </a:cubicBezTo>
                  <a:cubicBezTo>
                    <a:pt x="1453523" y="74641"/>
                    <a:pt x="1258514" y="46477"/>
                    <a:pt x="1063184" y="46691"/>
                  </a:cubicBezTo>
                  <a:cubicBezTo>
                    <a:pt x="867532" y="47334"/>
                    <a:pt x="672095" y="68859"/>
                    <a:pt x="481691" y="111159"/>
                  </a:cubicBezTo>
                  <a:lnTo>
                    <a:pt x="463807" y="114800"/>
                  </a:lnTo>
                  <a:lnTo>
                    <a:pt x="446137" y="119298"/>
                  </a:lnTo>
                  <a:lnTo>
                    <a:pt x="410691" y="128400"/>
                  </a:lnTo>
                  <a:lnTo>
                    <a:pt x="340012" y="146820"/>
                  </a:lnTo>
                  <a:cubicBezTo>
                    <a:pt x="316346" y="152388"/>
                    <a:pt x="293428" y="160740"/>
                    <a:pt x="270190" y="167916"/>
                  </a:cubicBezTo>
                  <a:lnTo>
                    <a:pt x="200796" y="190190"/>
                  </a:lnTo>
                  <a:cubicBezTo>
                    <a:pt x="177450" y="197151"/>
                    <a:pt x="155069" y="206575"/>
                    <a:pt x="132259" y="214928"/>
                  </a:cubicBezTo>
                  <a:lnTo>
                    <a:pt x="64257" y="240736"/>
                  </a:lnTo>
                  <a:lnTo>
                    <a:pt x="0" y="268129"/>
                  </a:lnTo>
                  <a:lnTo>
                    <a:pt x="0" y="192095"/>
                  </a:lnTo>
                  <a:lnTo>
                    <a:pt x="144041" y="139377"/>
                  </a:lnTo>
                  <a:cubicBezTo>
                    <a:pt x="435276" y="48796"/>
                    <a:pt x="744922" y="0"/>
                    <a:pt x="106596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Resim 8" descr="çizim, kırpıntı çizim, taslak, çizgi film içeren bir resim&#10;&#10;Açıklama otomatik olarak oluşturuldu">
            <a:extLst>
              <a:ext uri="{FF2B5EF4-FFF2-40B4-BE49-F238E27FC236}">
                <a16:creationId xmlns:a16="http://schemas.microsoft.com/office/drawing/2014/main" id="{9B149B09-37E7-360D-328E-BAD76149B0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18102" r="2" b="3778"/>
          <a:stretch/>
        </p:blipFill>
        <p:spPr>
          <a:xfrm>
            <a:off x="8845412" y="10"/>
            <a:ext cx="3346597" cy="3631921"/>
          </a:xfrm>
          <a:custGeom>
            <a:avLst/>
            <a:gdLst/>
            <a:ahLst/>
            <a:cxnLst/>
            <a:rect l="l" t="t" r="r" b="b"/>
            <a:pathLst>
              <a:path w="3346597" h="3631921">
                <a:moveTo>
                  <a:pt x="416855" y="0"/>
                </a:moveTo>
                <a:lnTo>
                  <a:pt x="3346597" y="0"/>
                </a:lnTo>
                <a:lnTo>
                  <a:pt x="3346597" y="3384403"/>
                </a:lnTo>
                <a:lnTo>
                  <a:pt x="3209678" y="3450360"/>
                </a:lnTo>
                <a:cubicBezTo>
                  <a:pt x="2933269" y="3567272"/>
                  <a:pt x="2629372" y="3631921"/>
                  <a:pt x="2310376" y="3631921"/>
                </a:cubicBezTo>
                <a:cubicBezTo>
                  <a:pt x="1034390" y="3631921"/>
                  <a:pt x="0" y="2597531"/>
                  <a:pt x="0" y="1321546"/>
                </a:cubicBezTo>
                <a:cubicBezTo>
                  <a:pt x="0" y="843052"/>
                  <a:pt x="145461" y="398532"/>
                  <a:pt x="394576" y="29794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DC820FB-3E5D-48EF-AA5B-E98F01857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82518" y="827"/>
            <a:ext cx="3408841" cy="3769972"/>
            <a:chOff x="8817522" y="-6668"/>
            <a:chExt cx="3408841" cy="376997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D185DF8-D07D-4C02-B873-0DE4BEF97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90298" y="-6668"/>
              <a:ext cx="3336065" cy="3697744"/>
            </a:xfrm>
            <a:custGeom>
              <a:avLst/>
              <a:gdLst>
                <a:gd name="connsiteX0" fmla="*/ 361620 w 3336065"/>
                <a:gd name="connsiteY0" fmla="*/ 0 h 3697744"/>
                <a:gd name="connsiteX1" fmla="*/ 741800 w 3336065"/>
                <a:gd name="connsiteY1" fmla="*/ 0 h 3697744"/>
                <a:gd name="connsiteX2" fmla="*/ 688452 w 3336065"/>
                <a:gd name="connsiteY2" fmla="*/ 78233 h 3697744"/>
                <a:gd name="connsiteX3" fmla="*/ 502404 w 3336065"/>
                <a:gd name="connsiteY3" fmla="*/ 449115 h 3697744"/>
                <a:gd name="connsiteX4" fmla="*/ 385577 w 3336065"/>
                <a:gd name="connsiteY4" fmla="*/ 846921 h 3697744"/>
                <a:gd name="connsiteX5" fmla="*/ 354623 w 3336065"/>
                <a:gd name="connsiteY5" fmla="*/ 1051751 h 3697744"/>
                <a:gd name="connsiteX6" fmla="*/ 340808 w 3336065"/>
                <a:gd name="connsiteY6" fmla="*/ 1258202 h 3697744"/>
                <a:gd name="connsiteX7" fmla="*/ 343877 w 3336065"/>
                <a:gd name="connsiteY7" fmla="*/ 1464993 h 3697744"/>
                <a:gd name="connsiteX8" fmla="*/ 363405 w 3336065"/>
                <a:gd name="connsiteY8" fmla="*/ 1670932 h 3697744"/>
                <a:gd name="connsiteX9" fmla="*/ 458828 w 3336065"/>
                <a:gd name="connsiteY9" fmla="*/ 2074197 h 3697744"/>
                <a:gd name="connsiteX10" fmla="*/ 630316 w 3336065"/>
                <a:gd name="connsiteY10" fmla="*/ 2453243 h 3697744"/>
                <a:gd name="connsiteX11" fmla="*/ 742793 w 3336065"/>
                <a:gd name="connsiteY11" fmla="*/ 2629165 h 3697744"/>
                <a:gd name="connsiteX12" fmla="*/ 805215 w 3336065"/>
                <a:gd name="connsiteY12" fmla="*/ 2713076 h 3697744"/>
                <a:gd name="connsiteX13" fmla="*/ 872070 w 3336065"/>
                <a:gd name="connsiteY13" fmla="*/ 2794342 h 3697744"/>
                <a:gd name="connsiteX14" fmla="*/ 1173687 w 3336065"/>
                <a:gd name="connsiteY14" fmla="*/ 3088115 h 3697744"/>
                <a:gd name="connsiteX15" fmla="*/ 1214790 w 3336065"/>
                <a:gd name="connsiteY15" fmla="*/ 3121115 h 3697744"/>
                <a:gd name="connsiteX16" fmla="*/ 1256659 w 3336065"/>
                <a:gd name="connsiteY16" fmla="*/ 3153264 h 3697744"/>
                <a:gd name="connsiteX17" fmla="*/ 1299126 w 3336065"/>
                <a:gd name="connsiteY17" fmla="*/ 3184645 h 3697744"/>
                <a:gd name="connsiteX18" fmla="*/ 1342360 w 3336065"/>
                <a:gd name="connsiteY18" fmla="*/ 3215003 h 3697744"/>
                <a:gd name="connsiteX19" fmla="*/ 1522034 w 3336065"/>
                <a:gd name="connsiteY19" fmla="*/ 3326286 h 3697744"/>
                <a:gd name="connsiteX20" fmla="*/ 1911826 w 3336065"/>
                <a:gd name="connsiteY20" fmla="*/ 3490611 h 3697744"/>
                <a:gd name="connsiteX21" fmla="*/ 2330185 w 3336065"/>
                <a:gd name="connsiteY21" fmla="*/ 3554397 h 3697744"/>
                <a:gd name="connsiteX22" fmla="*/ 2383140 w 3336065"/>
                <a:gd name="connsiteY22" fmla="*/ 3554739 h 3697744"/>
                <a:gd name="connsiteX23" fmla="*/ 2434390 w 3336065"/>
                <a:gd name="connsiteY23" fmla="*/ 3552777 h 3697744"/>
                <a:gd name="connsiteX24" fmla="*/ 2535525 w 3336065"/>
                <a:gd name="connsiteY24" fmla="*/ 3539559 h 3697744"/>
                <a:gd name="connsiteX25" fmla="*/ 2727735 w 3336065"/>
                <a:gd name="connsiteY25" fmla="*/ 3476285 h 3697744"/>
                <a:gd name="connsiteX26" fmla="*/ 2900929 w 3336065"/>
                <a:gd name="connsiteY26" fmla="*/ 3368753 h 3697744"/>
                <a:gd name="connsiteX27" fmla="*/ 3055532 w 3336065"/>
                <a:gd name="connsiteY27" fmla="*/ 3229500 h 3697744"/>
                <a:gd name="connsiteX28" fmla="*/ 3197855 w 3336065"/>
                <a:gd name="connsiteY28" fmla="*/ 3070804 h 3697744"/>
                <a:gd name="connsiteX29" fmla="*/ 3266843 w 3336065"/>
                <a:gd name="connsiteY29" fmla="*/ 2987063 h 3697744"/>
                <a:gd name="connsiteX30" fmla="*/ 3336000 w 3336065"/>
                <a:gd name="connsiteY30" fmla="*/ 2901874 h 3697744"/>
                <a:gd name="connsiteX31" fmla="*/ 3336065 w 3336065"/>
                <a:gd name="connsiteY31" fmla="*/ 2901796 h 3697744"/>
                <a:gd name="connsiteX32" fmla="*/ 3336065 w 3336065"/>
                <a:gd name="connsiteY32" fmla="*/ 3254845 h 3697744"/>
                <a:gd name="connsiteX33" fmla="*/ 3192141 w 3336065"/>
                <a:gd name="connsiteY33" fmla="*/ 3384018 h 3697744"/>
                <a:gd name="connsiteX34" fmla="*/ 3001468 w 3336065"/>
                <a:gd name="connsiteY34" fmla="*/ 3520543 h 3697744"/>
                <a:gd name="connsiteX35" fmla="*/ 2788792 w 3336065"/>
                <a:gd name="connsiteY35" fmla="*/ 3625601 h 3697744"/>
                <a:gd name="connsiteX36" fmla="*/ 2559317 w 3336065"/>
                <a:gd name="connsiteY36" fmla="*/ 3685550 h 3697744"/>
                <a:gd name="connsiteX37" fmla="*/ 2441894 w 3336065"/>
                <a:gd name="connsiteY37" fmla="*/ 3696636 h 3697744"/>
                <a:gd name="connsiteX38" fmla="*/ 2412559 w 3336065"/>
                <a:gd name="connsiteY38" fmla="*/ 3697573 h 3697744"/>
                <a:gd name="connsiteX39" fmla="*/ 2383225 w 3336065"/>
                <a:gd name="connsiteY39" fmla="*/ 3697744 h 3697744"/>
                <a:gd name="connsiteX40" fmla="*/ 2326261 w 3336065"/>
                <a:gd name="connsiteY40" fmla="*/ 3696465 h 3697744"/>
                <a:gd name="connsiteX41" fmla="*/ 1440085 w 3336065"/>
                <a:gd name="connsiteY41" fmla="*/ 3496922 h 3697744"/>
                <a:gd name="connsiteX42" fmla="*/ 1234061 w 3336065"/>
                <a:gd name="connsiteY42" fmla="*/ 3394166 h 3697744"/>
                <a:gd name="connsiteX43" fmla="*/ 1038953 w 3336065"/>
                <a:gd name="connsiteY43" fmla="*/ 3270432 h 3697744"/>
                <a:gd name="connsiteX44" fmla="*/ 687791 w 3336065"/>
                <a:gd name="connsiteY44" fmla="*/ 2967792 h 3697744"/>
                <a:gd name="connsiteX45" fmla="*/ 394786 w 3336065"/>
                <a:gd name="connsiteY45" fmla="*/ 2602133 h 3697744"/>
                <a:gd name="connsiteX46" fmla="*/ 176483 w 3336065"/>
                <a:gd name="connsiteY46" fmla="*/ 2182836 h 3697744"/>
                <a:gd name="connsiteX47" fmla="*/ 41749 w 3336065"/>
                <a:gd name="connsiteY47" fmla="*/ 1726360 h 3697744"/>
                <a:gd name="connsiteX48" fmla="*/ 8407 w 3336065"/>
                <a:gd name="connsiteY48" fmla="*/ 1489637 h 3697744"/>
                <a:gd name="connsiteX49" fmla="*/ 475 w 3336065"/>
                <a:gd name="connsiteY49" fmla="*/ 1250527 h 3697744"/>
                <a:gd name="connsiteX50" fmla="*/ 17104 w 3336065"/>
                <a:gd name="connsiteY50" fmla="*/ 1012013 h 3697744"/>
                <a:gd name="connsiteX51" fmla="*/ 57098 w 3336065"/>
                <a:gd name="connsiteY51" fmla="*/ 776655 h 3697744"/>
                <a:gd name="connsiteX52" fmla="*/ 198995 w 3336065"/>
                <a:gd name="connsiteY52" fmla="*/ 322908 h 3697744"/>
                <a:gd name="connsiteX53" fmla="*/ 299161 w 3336065"/>
                <a:gd name="connsiteY53" fmla="*/ 107876 h 369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336065" h="3697744">
                  <a:moveTo>
                    <a:pt x="361620" y="0"/>
                  </a:moveTo>
                  <a:lnTo>
                    <a:pt x="741800" y="0"/>
                  </a:lnTo>
                  <a:lnTo>
                    <a:pt x="688452" y="78233"/>
                  </a:lnTo>
                  <a:cubicBezTo>
                    <a:pt x="615648" y="195976"/>
                    <a:pt x="553270" y="320307"/>
                    <a:pt x="502404" y="449115"/>
                  </a:cubicBezTo>
                  <a:cubicBezTo>
                    <a:pt x="451495" y="577879"/>
                    <a:pt x="412182" y="711249"/>
                    <a:pt x="385577" y="846921"/>
                  </a:cubicBezTo>
                  <a:cubicBezTo>
                    <a:pt x="372360" y="914800"/>
                    <a:pt x="362127" y="983105"/>
                    <a:pt x="354623" y="1051751"/>
                  </a:cubicBezTo>
                  <a:cubicBezTo>
                    <a:pt x="347373" y="1120398"/>
                    <a:pt x="342769" y="1189214"/>
                    <a:pt x="340808" y="1258202"/>
                  </a:cubicBezTo>
                  <a:cubicBezTo>
                    <a:pt x="339102" y="1327104"/>
                    <a:pt x="339614" y="1396176"/>
                    <a:pt x="343877" y="1464993"/>
                  </a:cubicBezTo>
                  <a:cubicBezTo>
                    <a:pt x="347288" y="1533895"/>
                    <a:pt x="354195" y="1602541"/>
                    <a:pt x="363405" y="1670932"/>
                  </a:cubicBezTo>
                  <a:cubicBezTo>
                    <a:pt x="382337" y="1807713"/>
                    <a:pt x="413888" y="1943043"/>
                    <a:pt x="458828" y="2074197"/>
                  </a:cubicBezTo>
                  <a:cubicBezTo>
                    <a:pt x="503683" y="2205349"/>
                    <a:pt x="560988" y="2332579"/>
                    <a:pt x="630316" y="2453243"/>
                  </a:cubicBezTo>
                  <a:cubicBezTo>
                    <a:pt x="665108" y="2513447"/>
                    <a:pt x="702544" y="2572287"/>
                    <a:pt x="742793" y="2629165"/>
                  </a:cubicBezTo>
                  <a:cubicBezTo>
                    <a:pt x="762832" y="2657732"/>
                    <a:pt x="783810" y="2685532"/>
                    <a:pt x="805215" y="2713076"/>
                  </a:cubicBezTo>
                  <a:cubicBezTo>
                    <a:pt x="826959" y="2740534"/>
                    <a:pt x="849131" y="2767736"/>
                    <a:pt x="872070" y="2794342"/>
                  </a:cubicBezTo>
                  <a:cubicBezTo>
                    <a:pt x="963570" y="2900850"/>
                    <a:pt x="1064791" y="2999088"/>
                    <a:pt x="1173687" y="3088115"/>
                  </a:cubicBezTo>
                  <a:cubicBezTo>
                    <a:pt x="1187501" y="3099030"/>
                    <a:pt x="1200890" y="3110371"/>
                    <a:pt x="1214790" y="3121115"/>
                  </a:cubicBezTo>
                  <a:lnTo>
                    <a:pt x="1256659" y="3153264"/>
                  </a:lnTo>
                  <a:lnTo>
                    <a:pt x="1299126" y="3184645"/>
                  </a:lnTo>
                  <a:lnTo>
                    <a:pt x="1342360" y="3215003"/>
                  </a:lnTo>
                  <a:cubicBezTo>
                    <a:pt x="1400518" y="3254656"/>
                    <a:pt x="1460295" y="3292092"/>
                    <a:pt x="1522034" y="3326286"/>
                  </a:cubicBezTo>
                  <a:cubicBezTo>
                    <a:pt x="1645342" y="3394762"/>
                    <a:pt x="1775727" y="3451556"/>
                    <a:pt x="1911826" y="3490611"/>
                  </a:cubicBezTo>
                  <a:cubicBezTo>
                    <a:pt x="2047839" y="3529496"/>
                    <a:pt x="2188799" y="3551157"/>
                    <a:pt x="2330185" y="3554397"/>
                  </a:cubicBezTo>
                  <a:lnTo>
                    <a:pt x="2383140" y="3554739"/>
                  </a:lnTo>
                  <a:cubicBezTo>
                    <a:pt x="2400280" y="3554482"/>
                    <a:pt x="2417335" y="3553885"/>
                    <a:pt x="2434390" y="3552777"/>
                  </a:cubicBezTo>
                  <a:cubicBezTo>
                    <a:pt x="2468415" y="3550218"/>
                    <a:pt x="2502269" y="3546125"/>
                    <a:pt x="2535525" y="3539559"/>
                  </a:cubicBezTo>
                  <a:cubicBezTo>
                    <a:pt x="2602126" y="3526682"/>
                    <a:pt x="2666679" y="3505279"/>
                    <a:pt x="2727735" y="3476285"/>
                  </a:cubicBezTo>
                  <a:cubicBezTo>
                    <a:pt x="2788962" y="3447462"/>
                    <a:pt x="2846523" y="3410539"/>
                    <a:pt x="2900929" y="3368753"/>
                  </a:cubicBezTo>
                  <a:cubicBezTo>
                    <a:pt x="2955419" y="3327054"/>
                    <a:pt x="3006499" y="3279727"/>
                    <a:pt x="3055532" y="3229500"/>
                  </a:cubicBezTo>
                  <a:cubicBezTo>
                    <a:pt x="3104650" y="3179273"/>
                    <a:pt x="3151381" y="3125636"/>
                    <a:pt x="3197855" y="3070804"/>
                  </a:cubicBezTo>
                  <a:cubicBezTo>
                    <a:pt x="3221050" y="3043345"/>
                    <a:pt x="3243903" y="3015289"/>
                    <a:pt x="3266843" y="2987063"/>
                  </a:cubicBezTo>
                  <a:lnTo>
                    <a:pt x="3336000" y="2901874"/>
                  </a:lnTo>
                  <a:lnTo>
                    <a:pt x="3336065" y="2901796"/>
                  </a:lnTo>
                  <a:lnTo>
                    <a:pt x="3336065" y="3254845"/>
                  </a:lnTo>
                  <a:lnTo>
                    <a:pt x="3192141" y="3384018"/>
                  </a:lnTo>
                  <a:cubicBezTo>
                    <a:pt x="3132194" y="3433136"/>
                    <a:pt x="3068665" y="3479355"/>
                    <a:pt x="3001468" y="3520543"/>
                  </a:cubicBezTo>
                  <a:cubicBezTo>
                    <a:pt x="2934271" y="3561646"/>
                    <a:pt x="2863067" y="3597461"/>
                    <a:pt x="2788792" y="3625601"/>
                  </a:cubicBezTo>
                  <a:cubicBezTo>
                    <a:pt x="2714517" y="3653656"/>
                    <a:pt x="2637344" y="3673952"/>
                    <a:pt x="2559317" y="3685550"/>
                  </a:cubicBezTo>
                  <a:cubicBezTo>
                    <a:pt x="2520262" y="3691178"/>
                    <a:pt x="2481121" y="3695185"/>
                    <a:pt x="2441894" y="3696636"/>
                  </a:cubicBezTo>
                  <a:lnTo>
                    <a:pt x="2412559" y="3697573"/>
                  </a:lnTo>
                  <a:lnTo>
                    <a:pt x="2383225" y="3697744"/>
                  </a:lnTo>
                  <a:lnTo>
                    <a:pt x="2326261" y="3696465"/>
                  </a:lnTo>
                  <a:cubicBezTo>
                    <a:pt x="2022939" y="3686317"/>
                    <a:pt x="1721236" y="3619461"/>
                    <a:pt x="1440085" y="3496922"/>
                  </a:cubicBezTo>
                  <a:cubicBezTo>
                    <a:pt x="1369904" y="3466138"/>
                    <a:pt x="1300917" y="3432028"/>
                    <a:pt x="1234061" y="3394166"/>
                  </a:cubicBezTo>
                  <a:cubicBezTo>
                    <a:pt x="1166950" y="3356474"/>
                    <a:pt x="1101885" y="3315116"/>
                    <a:pt x="1038953" y="3270432"/>
                  </a:cubicBezTo>
                  <a:cubicBezTo>
                    <a:pt x="913257" y="3180979"/>
                    <a:pt x="795919" y="3079160"/>
                    <a:pt x="687791" y="2967792"/>
                  </a:cubicBezTo>
                  <a:cubicBezTo>
                    <a:pt x="579748" y="2856763"/>
                    <a:pt x="480488" y="2733627"/>
                    <a:pt x="394786" y="2602133"/>
                  </a:cubicBezTo>
                  <a:cubicBezTo>
                    <a:pt x="309000" y="2470383"/>
                    <a:pt x="235920" y="2329680"/>
                    <a:pt x="176483" y="2182836"/>
                  </a:cubicBezTo>
                  <a:cubicBezTo>
                    <a:pt x="116961" y="2035993"/>
                    <a:pt x="72106" y="1882755"/>
                    <a:pt x="41749" y="1726360"/>
                  </a:cubicBezTo>
                  <a:cubicBezTo>
                    <a:pt x="26399" y="1648164"/>
                    <a:pt x="15655" y="1569029"/>
                    <a:pt x="8407" y="1489637"/>
                  </a:cubicBezTo>
                  <a:cubicBezTo>
                    <a:pt x="2096" y="1410161"/>
                    <a:pt x="-1315" y="1330344"/>
                    <a:pt x="475" y="1250527"/>
                  </a:cubicBezTo>
                  <a:cubicBezTo>
                    <a:pt x="1840" y="1170795"/>
                    <a:pt x="7468" y="1091149"/>
                    <a:pt x="17104" y="1012013"/>
                  </a:cubicBezTo>
                  <a:cubicBezTo>
                    <a:pt x="26570" y="932878"/>
                    <a:pt x="40043" y="854341"/>
                    <a:pt x="57098" y="776655"/>
                  </a:cubicBezTo>
                  <a:cubicBezTo>
                    <a:pt x="91038" y="621284"/>
                    <a:pt x="138621" y="469325"/>
                    <a:pt x="198995" y="322908"/>
                  </a:cubicBezTo>
                  <a:cubicBezTo>
                    <a:pt x="229204" y="249721"/>
                    <a:pt x="262642" y="177956"/>
                    <a:pt x="299161" y="10787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4186681-C66A-4722-BE24-42F93C80E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74742" y="-6667"/>
              <a:ext cx="3351621" cy="3735009"/>
            </a:xfrm>
            <a:custGeom>
              <a:avLst/>
              <a:gdLst>
                <a:gd name="connsiteX0" fmla="*/ 372906 w 3351621"/>
                <a:gd name="connsiteY0" fmla="*/ 0 h 3735009"/>
                <a:gd name="connsiteX1" fmla="*/ 1010936 w 3351621"/>
                <a:gd name="connsiteY1" fmla="*/ 0 h 3735009"/>
                <a:gd name="connsiteX2" fmla="*/ 942320 w 3351621"/>
                <a:gd name="connsiteY2" fmla="*/ 76816 h 3735009"/>
                <a:gd name="connsiteX3" fmla="*/ 660453 w 3351621"/>
                <a:gd name="connsiteY3" fmla="*/ 550336 h 3735009"/>
                <a:gd name="connsiteX4" fmla="*/ 511734 w 3351621"/>
                <a:gd name="connsiteY4" fmla="*/ 1301266 h 3735009"/>
                <a:gd name="connsiteX5" fmla="*/ 635212 w 3351621"/>
                <a:gd name="connsiteY5" fmla="*/ 1988325 h 3735009"/>
                <a:gd name="connsiteX6" fmla="*/ 974777 w 3351621"/>
                <a:gd name="connsiteY6" fmla="*/ 2564612 h 3735009"/>
                <a:gd name="connsiteX7" fmla="*/ 1601802 w 3351621"/>
                <a:gd name="connsiteY7" fmla="*/ 3046160 h 3735009"/>
                <a:gd name="connsiteX8" fmla="*/ 2391362 w 3351621"/>
                <a:gd name="connsiteY8" fmla="*/ 3223360 h 3735009"/>
                <a:gd name="connsiteX9" fmla="*/ 3210170 w 3351621"/>
                <a:gd name="connsiteY9" fmla="*/ 2672400 h 3735009"/>
                <a:gd name="connsiteX10" fmla="*/ 3325718 w 3351621"/>
                <a:gd name="connsiteY10" fmla="*/ 2546459 h 3735009"/>
                <a:gd name="connsiteX11" fmla="*/ 3351621 w 3351621"/>
                <a:gd name="connsiteY11" fmla="*/ 2519286 h 3735009"/>
                <a:gd name="connsiteX12" fmla="*/ 3351621 w 3351621"/>
                <a:gd name="connsiteY12" fmla="*/ 3268699 h 3735009"/>
                <a:gd name="connsiteX13" fmla="*/ 3346790 w 3351621"/>
                <a:gd name="connsiteY13" fmla="*/ 3273755 h 3735009"/>
                <a:gd name="connsiteX14" fmla="*/ 2391277 w 3351621"/>
                <a:gd name="connsiteY14" fmla="*/ 3735009 h 3735009"/>
                <a:gd name="connsiteX15" fmla="*/ 585582 w 3351621"/>
                <a:gd name="connsiteY15" fmla="*/ 2896843 h 3735009"/>
                <a:gd name="connsiteX16" fmla="*/ 0 w 3351621"/>
                <a:gd name="connsiteY16" fmla="*/ 1301266 h 3735009"/>
                <a:gd name="connsiteX17" fmla="*/ 288617 w 3351621"/>
                <a:gd name="connsiteY17" fmla="*/ 141207 h 37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1621" h="3735009">
                  <a:moveTo>
                    <a:pt x="372906" y="0"/>
                  </a:moveTo>
                  <a:lnTo>
                    <a:pt x="1010936" y="0"/>
                  </a:lnTo>
                  <a:lnTo>
                    <a:pt x="942320" y="76816"/>
                  </a:lnTo>
                  <a:cubicBezTo>
                    <a:pt x="826323" y="219906"/>
                    <a:pt x="731828" y="378550"/>
                    <a:pt x="660453" y="550336"/>
                  </a:cubicBezTo>
                  <a:cubicBezTo>
                    <a:pt x="561791" y="787826"/>
                    <a:pt x="511734" y="1040496"/>
                    <a:pt x="511734" y="1301266"/>
                  </a:cubicBezTo>
                  <a:cubicBezTo>
                    <a:pt x="511734" y="1538330"/>
                    <a:pt x="553263" y="1769425"/>
                    <a:pt x="635212" y="1988325"/>
                  </a:cubicBezTo>
                  <a:cubicBezTo>
                    <a:pt x="714262" y="2199465"/>
                    <a:pt x="828530" y="2393295"/>
                    <a:pt x="974777" y="2564612"/>
                  </a:cubicBezTo>
                  <a:cubicBezTo>
                    <a:pt x="1147628" y="2767140"/>
                    <a:pt x="1364482" y="2933597"/>
                    <a:pt x="1601802" y="3046160"/>
                  </a:cubicBezTo>
                  <a:cubicBezTo>
                    <a:pt x="1849696" y="3163754"/>
                    <a:pt x="2115327" y="3223360"/>
                    <a:pt x="2391362" y="3223360"/>
                  </a:cubicBezTo>
                  <a:cubicBezTo>
                    <a:pt x="2693831" y="3223360"/>
                    <a:pt x="2880157" y="3034477"/>
                    <a:pt x="3210170" y="2672400"/>
                  </a:cubicBezTo>
                  <a:cubicBezTo>
                    <a:pt x="3247904" y="2630999"/>
                    <a:pt x="3286278" y="2588894"/>
                    <a:pt x="3325718" y="2546459"/>
                  </a:cubicBezTo>
                  <a:lnTo>
                    <a:pt x="3351621" y="2519286"/>
                  </a:lnTo>
                  <a:lnTo>
                    <a:pt x="3351621" y="3268699"/>
                  </a:lnTo>
                  <a:lnTo>
                    <a:pt x="3346790" y="3273755"/>
                  </a:lnTo>
                  <a:cubicBezTo>
                    <a:pt x="3086960" y="3532881"/>
                    <a:pt x="2804007" y="3735009"/>
                    <a:pt x="2391277" y="3735009"/>
                  </a:cubicBezTo>
                  <a:cubicBezTo>
                    <a:pt x="1670363" y="3735009"/>
                    <a:pt x="1023980" y="3410369"/>
                    <a:pt x="585582" y="2896843"/>
                  </a:cubicBezTo>
                  <a:cubicBezTo>
                    <a:pt x="220862" y="2469616"/>
                    <a:pt x="0" y="1911662"/>
                    <a:pt x="0" y="1301266"/>
                  </a:cubicBezTo>
                  <a:cubicBezTo>
                    <a:pt x="0" y="881234"/>
                    <a:pt x="104553" y="486052"/>
                    <a:pt x="288617" y="14120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05EE617-9E12-49E3-9A3F-F5951BA97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74742" y="-6667"/>
              <a:ext cx="3351621" cy="3735009"/>
            </a:xfrm>
            <a:custGeom>
              <a:avLst/>
              <a:gdLst>
                <a:gd name="connsiteX0" fmla="*/ 372906 w 3351621"/>
                <a:gd name="connsiteY0" fmla="*/ 0 h 3735009"/>
                <a:gd name="connsiteX1" fmla="*/ 896642 w 3351621"/>
                <a:gd name="connsiteY1" fmla="*/ 0 h 3735009"/>
                <a:gd name="connsiteX2" fmla="*/ 875998 w 3351621"/>
                <a:gd name="connsiteY2" fmla="*/ 23109 h 3735009"/>
                <a:gd name="connsiteX3" fmla="*/ 581659 w 3351621"/>
                <a:gd name="connsiteY3" fmla="*/ 517590 h 3735009"/>
                <a:gd name="connsiteX4" fmla="*/ 426374 w 3351621"/>
                <a:gd name="connsiteY4" fmla="*/ 1301266 h 3735009"/>
                <a:gd name="connsiteX5" fmla="*/ 555395 w 3351621"/>
                <a:gd name="connsiteY5" fmla="*/ 2018256 h 3735009"/>
                <a:gd name="connsiteX6" fmla="*/ 909968 w 3351621"/>
                <a:gd name="connsiteY6" fmla="*/ 2620041 h 3735009"/>
                <a:gd name="connsiteX7" fmla="*/ 1565305 w 3351621"/>
                <a:gd name="connsiteY7" fmla="*/ 3123248 h 3735009"/>
                <a:gd name="connsiteX8" fmla="*/ 2391362 w 3351621"/>
                <a:gd name="connsiteY8" fmla="*/ 3308635 h 3735009"/>
                <a:gd name="connsiteX9" fmla="*/ 2821658 w 3351621"/>
                <a:gd name="connsiteY9" fmla="*/ 3165715 h 3735009"/>
                <a:gd name="connsiteX10" fmla="*/ 3273189 w 3351621"/>
                <a:gd name="connsiteY10" fmla="*/ 2729789 h 3735009"/>
                <a:gd name="connsiteX11" fmla="*/ 3351621 w 3351621"/>
                <a:gd name="connsiteY11" fmla="*/ 2644299 h 3735009"/>
                <a:gd name="connsiteX12" fmla="*/ 3351621 w 3351621"/>
                <a:gd name="connsiteY12" fmla="*/ 3268699 h 3735009"/>
                <a:gd name="connsiteX13" fmla="*/ 3346790 w 3351621"/>
                <a:gd name="connsiteY13" fmla="*/ 3273755 h 3735009"/>
                <a:gd name="connsiteX14" fmla="*/ 2391277 w 3351621"/>
                <a:gd name="connsiteY14" fmla="*/ 3735009 h 3735009"/>
                <a:gd name="connsiteX15" fmla="*/ 585582 w 3351621"/>
                <a:gd name="connsiteY15" fmla="*/ 2896843 h 3735009"/>
                <a:gd name="connsiteX16" fmla="*/ 0 w 3351621"/>
                <a:gd name="connsiteY16" fmla="*/ 1301266 h 3735009"/>
                <a:gd name="connsiteX17" fmla="*/ 288617 w 3351621"/>
                <a:gd name="connsiteY17" fmla="*/ 141207 h 37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1621" h="3735009">
                  <a:moveTo>
                    <a:pt x="372906" y="0"/>
                  </a:moveTo>
                  <a:lnTo>
                    <a:pt x="896642" y="0"/>
                  </a:lnTo>
                  <a:lnTo>
                    <a:pt x="875998" y="23109"/>
                  </a:lnTo>
                  <a:cubicBezTo>
                    <a:pt x="754885" y="172515"/>
                    <a:pt x="656232" y="338193"/>
                    <a:pt x="581659" y="517590"/>
                  </a:cubicBezTo>
                  <a:cubicBezTo>
                    <a:pt x="478647" y="765484"/>
                    <a:pt x="426374" y="1029153"/>
                    <a:pt x="426374" y="1301266"/>
                  </a:cubicBezTo>
                  <a:cubicBezTo>
                    <a:pt x="426374" y="1548563"/>
                    <a:pt x="469779" y="1789805"/>
                    <a:pt x="555395" y="2018256"/>
                  </a:cubicBezTo>
                  <a:cubicBezTo>
                    <a:pt x="637941" y="2238692"/>
                    <a:pt x="757240" y="2441219"/>
                    <a:pt x="909968" y="2620041"/>
                  </a:cubicBezTo>
                  <a:cubicBezTo>
                    <a:pt x="1090579" y="2831608"/>
                    <a:pt x="1317240" y="3005569"/>
                    <a:pt x="1565305" y="3123248"/>
                  </a:cubicBezTo>
                  <a:cubicBezTo>
                    <a:pt x="1824711" y="3246300"/>
                    <a:pt x="2102621" y="3308635"/>
                    <a:pt x="2391362" y="3308635"/>
                  </a:cubicBezTo>
                  <a:cubicBezTo>
                    <a:pt x="2548609" y="3308635"/>
                    <a:pt x="2681296" y="3264548"/>
                    <a:pt x="2821658" y="3165715"/>
                  </a:cubicBezTo>
                  <a:cubicBezTo>
                    <a:pt x="2972936" y="3059206"/>
                    <a:pt x="3118755" y="2899146"/>
                    <a:pt x="3273189" y="2729789"/>
                  </a:cubicBezTo>
                  <a:lnTo>
                    <a:pt x="3351621" y="2644299"/>
                  </a:lnTo>
                  <a:lnTo>
                    <a:pt x="3351621" y="3268699"/>
                  </a:lnTo>
                  <a:lnTo>
                    <a:pt x="3346790" y="3273755"/>
                  </a:lnTo>
                  <a:cubicBezTo>
                    <a:pt x="3086960" y="3532881"/>
                    <a:pt x="2804007" y="3735009"/>
                    <a:pt x="2391277" y="3735009"/>
                  </a:cubicBezTo>
                  <a:cubicBezTo>
                    <a:pt x="1670363" y="3735009"/>
                    <a:pt x="1023980" y="3410369"/>
                    <a:pt x="585582" y="2896843"/>
                  </a:cubicBezTo>
                  <a:cubicBezTo>
                    <a:pt x="220862" y="2469616"/>
                    <a:pt x="0" y="1911662"/>
                    <a:pt x="0" y="1301266"/>
                  </a:cubicBezTo>
                  <a:cubicBezTo>
                    <a:pt x="0" y="881234"/>
                    <a:pt x="104553" y="486052"/>
                    <a:pt x="288617" y="14120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8" name="Freeform: Shape 37">
              <a:extLst>
                <a:ext uri="{FF2B5EF4-FFF2-40B4-BE49-F238E27FC236}">
                  <a16:creationId xmlns:a16="http://schemas.microsoft.com/office/drawing/2014/main" id="{1153EB7D-D831-41B5-8C56-B4D24049B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17522" y="-6668"/>
              <a:ext cx="3408840" cy="3769972"/>
            </a:xfrm>
            <a:custGeom>
              <a:avLst/>
              <a:gdLst>
                <a:gd name="connsiteX0" fmla="*/ 373601 w 3408840"/>
                <a:gd name="connsiteY0" fmla="*/ 0 h 3769972"/>
                <a:gd name="connsiteX1" fmla="*/ 558190 w 3408840"/>
                <a:gd name="connsiteY1" fmla="*/ 0 h 3769972"/>
                <a:gd name="connsiteX2" fmla="*/ 466519 w 3408840"/>
                <a:gd name="connsiteY2" fmla="*/ 165961 h 3769972"/>
                <a:gd name="connsiteX3" fmla="*/ 377171 w 3408840"/>
                <a:gd name="connsiteY3" fmla="*/ 367422 h 3769972"/>
                <a:gd name="connsiteX4" fmla="*/ 254631 w 3408840"/>
                <a:gd name="connsiteY4" fmla="*/ 787912 h 3769972"/>
                <a:gd name="connsiteX5" fmla="*/ 212590 w 3408840"/>
                <a:gd name="connsiteY5" fmla="*/ 1222558 h 3769972"/>
                <a:gd name="connsiteX6" fmla="*/ 248832 w 3408840"/>
                <a:gd name="connsiteY6" fmla="*/ 1657203 h 3769972"/>
                <a:gd name="connsiteX7" fmla="*/ 364806 w 3408840"/>
                <a:gd name="connsiteY7" fmla="*/ 2077949 h 3769972"/>
                <a:gd name="connsiteX8" fmla="*/ 824181 w 3408840"/>
                <a:gd name="connsiteY8" fmla="*/ 2822228 h 3769972"/>
                <a:gd name="connsiteX9" fmla="*/ 1536993 w 3408840"/>
                <a:gd name="connsiteY9" fmla="*/ 3346753 h 3769972"/>
                <a:gd name="connsiteX10" fmla="*/ 1587732 w 3408840"/>
                <a:gd name="connsiteY10" fmla="*/ 3370545 h 3769972"/>
                <a:gd name="connsiteX11" fmla="*/ 1613144 w 3408840"/>
                <a:gd name="connsiteY11" fmla="*/ 3382483 h 3769972"/>
                <a:gd name="connsiteX12" fmla="*/ 1639153 w 3408840"/>
                <a:gd name="connsiteY12" fmla="*/ 3393058 h 3769972"/>
                <a:gd name="connsiteX13" fmla="*/ 1691170 w 3408840"/>
                <a:gd name="connsiteY13" fmla="*/ 3414291 h 3769972"/>
                <a:gd name="connsiteX14" fmla="*/ 1743614 w 3408840"/>
                <a:gd name="connsiteY14" fmla="*/ 3434587 h 3769972"/>
                <a:gd name="connsiteX15" fmla="*/ 1850037 w 3408840"/>
                <a:gd name="connsiteY15" fmla="*/ 3471510 h 3769972"/>
                <a:gd name="connsiteX16" fmla="*/ 1958507 w 3408840"/>
                <a:gd name="connsiteY16" fmla="*/ 3503233 h 3769972"/>
                <a:gd name="connsiteX17" fmla="*/ 2406200 w 3408840"/>
                <a:gd name="connsiteY17" fmla="*/ 3575205 h 3769972"/>
                <a:gd name="connsiteX18" fmla="*/ 2463163 w 3408840"/>
                <a:gd name="connsiteY18" fmla="*/ 3578872 h 3769972"/>
                <a:gd name="connsiteX19" fmla="*/ 2518848 w 3408840"/>
                <a:gd name="connsiteY19" fmla="*/ 3579725 h 3769972"/>
                <a:gd name="connsiteX20" fmla="*/ 2574362 w 3408840"/>
                <a:gd name="connsiteY20" fmla="*/ 3577933 h 3769972"/>
                <a:gd name="connsiteX21" fmla="*/ 2629705 w 3408840"/>
                <a:gd name="connsiteY21" fmla="*/ 3573414 h 3769972"/>
                <a:gd name="connsiteX22" fmla="*/ 2684707 w 3408840"/>
                <a:gd name="connsiteY22" fmla="*/ 3566081 h 3769972"/>
                <a:gd name="connsiteX23" fmla="*/ 2739283 w 3408840"/>
                <a:gd name="connsiteY23" fmla="*/ 3555762 h 3769972"/>
                <a:gd name="connsiteX24" fmla="*/ 2793177 w 3408840"/>
                <a:gd name="connsiteY24" fmla="*/ 3542203 h 3769972"/>
                <a:gd name="connsiteX25" fmla="*/ 2846388 w 3408840"/>
                <a:gd name="connsiteY25" fmla="*/ 3525745 h 3769972"/>
                <a:gd name="connsiteX26" fmla="*/ 3050025 w 3408840"/>
                <a:gd name="connsiteY26" fmla="*/ 3432455 h 3769972"/>
                <a:gd name="connsiteX27" fmla="*/ 3236606 w 3408840"/>
                <a:gd name="connsiteY27" fmla="*/ 3303178 h 3769972"/>
                <a:gd name="connsiteX28" fmla="*/ 3407753 w 3408840"/>
                <a:gd name="connsiteY28" fmla="*/ 3150195 h 3769972"/>
                <a:gd name="connsiteX29" fmla="*/ 3408840 w 3408840"/>
                <a:gd name="connsiteY29" fmla="*/ 3149108 h 3769972"/>
                <a:gd name="connsiteX30" fmla="*/ 3408840 w 3408840"/>
                <a:gd name="connsiteY30" fmla="*/ 3583590 h 3769972"/>
                <a:gd name="connsiteX31" fmla="*/ 3202835 w 3408840"/>
                <a:gd name="connsiteY31" fmla="*/ 3658987 h 3769972"/>
                <a:gd name="connsiteX32" fmla="*/ 2468706 w 3408840"/>
                <a:gd name="connsiteY32" fmla="*/ 3769972 h 3769972"/>
                <a:gd name="connsiteX33" fmla="*/ 0 w 3408840"/>
                <a:gd name="connsiteY33" fmla="*/ 1301267 h 3769972"/>
                <a:gd name="connsiteX34" fmla="*/ 297954 w 3408840"/>
                <a:gd name="connsiteY34" fmla="*/ 124521 h 37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408840" h="3769972">
                  <a:moveTo>
                    <a:pt x="373601" y="0"/>
                  </a:moveTo>
                  <a:lnTo>
                    <a:pt x="558190" y="0"/>
                  </a:lnTo>
                  <a:lnTo>
                    <a:pt x="466519" y="165961"/>
                  </a:lnTo>
                  <a:cubicBezTo>
                    <a:pt x="433767" y="231936"/>
                    <a:pt x="403969" y="299181"/>
                    <a:pt x="377171" y="367422"/>
                  </a:cubicBezTo>
                  <a:cubicBezTo>
                    <a:pt x="323788" y="503861"/>
                    <a:pt x="281919" y="644565"/>
                    <a:pt x="254631" y="787912"/>
                  </a:cubicBezTo>
                  <a:cubicBezTo>
                    <a:pt x="227428" y="931259"/>
                    <a:pt x="213358" y="1076823"/>
                    <a:pt x="212590" y="1222558"/>
                  </a:cubicBezTo>
                  <a:cubicBezTo>
                    <a:pt x="211482" y="1368292"/>
                    <a:pt x="223761" y="1513856"/>
                    <a:pt x="248832" y="1657203"/>
                  </a:cubicBezTo>
                  <a:cubicBezTo>
                    <a:pt x="273647" y="1800636"/>
                    <a:pt x="313214" y="1941509"/>
                    <a:pt x="364806" y="2077949"/>
                  </a:cubicBezTo>
                  <a:cubicBezTo>
                    <a:pt x="468670" y="2350488"/>
                    <a:pt x="623786" y="2605459"/>
                    <a:pt x="824181" y="2822228"/>
                  </a:cubicBezTo>
                  <a:cubicBezTo>
                    <a:pt x="1024577" y="3038997"/>
                    <a:pt x="1268122" y="3216965"/>
                    <a:pt x="1536993" y="3346753"/>
                  </a:cubicBezTo>
                  <a:lnTo>
                    <a:pt x="1587732" y="3370545"/>
                  </a:lnTo>
                  <a:lnTo>
                    <a:pt x="1613144" y="3382483"/>
                  </a:lnTo>
                  <a:lnTo>
                    <a:pt x="1639153" y="3393058"/>
                  </a:lnTo>
                  <a:lnTo>
                    <a:pt x="1691170" y="3414291"/>
                  </a:lnTo>
                  <a:cubicBezTo>
                    <a:pt x="1708566" y="3421284"/>
                    <a:pt x="1725792" y="3428873"/>
                    <a:pt x="1743614" y="3434587"/>
                  </a:cubicBezTo>
                  <a:cubicBezTo>
                    <a:pt x="1779089" y="3446696"/>
                    <a:pt x="1814307" y="3459913"/>
                    <a:pt x="1850037" y="3471510"/>
                  </a:cubicBezTo>
                  <a:lnTo>
                    <a:pt x="1958507" y="3503233"/>
                  </a:lnTo>
                  <a:cubicBezTo>
                    <a:pt x="2104326" y="3541180"/>
                    <a:pt x="2254410" y="3565654"/>
                    <a:pt x="2406200" y="3575205"/>
                  </a:cubicBezTo>
                  <a:lnTo>
                    <a:pt x="2463163" y="3578872"/>
                  </a:lnTo>
                  <a:cubicBezTo>
                    <a:pt x="2481838" y="3579384"/>
                    <a:pt x="2500258" y="3579384"/>
                    <a:pt x="2518848" y="3579725"/>
                  </a:cubicBezTo>
                  <a:cubicBezTo>
                    <a:pt x="2537352" y="3579554"/>
                    <a:pt x="2555857" y="3578445"/>
                    <a:pt x="2574362" y="3577933"/>
                  </a:cubicBezTo>
                  <a:cubicBezTo>
                    <a:pt x="2592866" y="3576910"/>
                    <a:pt x="2611200" y="3574863"/>
                    <a:pt x="2629705" y="3573414"/>
                  </a:cubicBezTo>
                  <a:cubicBezTo>
                    <a:pt x="2648039" y="3571367"/>
                    <a:pt x="2666288" y="3568468"/>
                    <a:pt x="2684707" y="3566081"/>
                  </a:cubicBezTo>
                  <a:cubicBezTo>
                    <a:pt x="2702871" y="3562840"/>
                    <a:pt x="2721034" y="3559258"/>
                    <a:pt x="2739283" y="3555762"/>
                  </a:cubicBezTo>
                  <a:cubicBezTo>
                    <a:pt x="2757190" y="3551243"/>
                    <a:pt x="2775269" y="3547064"/>
                    <a:pt x="2793177" y="3542203"/>
                  </a:cubicBezTo>
                  <a:cubicBezTo>
                    <a:pt x="2810829" y="3536660"/>
                    <a:pt x="2828821" y="3531885"/>
                    <a:pt x="2846388" y="3525745"/>
                  </a:cubicBezTo>
                  <a:cubicBezTo>
                    <a:pt x="2916825" y="3501954"/>
                    <a:pt x="2984875" y="3470061"/>
                    <a:pt x="3050025" y="3432455"/>
                  </a:cubicBezTo>
                  <a:cubicBezTo>
                    <a:pt x="3115004" y="3394422"/>
                    <a:pt x="3177425" y="3351188"/>
                    <a:pt x="3236606" y="3303178"/>
                  </a:cubicBezTo>
                  <a:cubicBezTo>
                    <a:pt x="3295957" y="3255339"/>
                    <a:pt x="3352836" y="3203918"/>
                    <a:pt x="3407753" y="3150195"/>
                  </a:cubicBezTo>
                  <a:lnTo>
                    <a:pt x="3408840" y="3149108"/>
                  </a:lnTo>
                  <a:lnTo>
                    <a:pt x="3408840" y="3583590"/>
                  </a:lnTo>
                  <a:lnTo>
                    <a:pt x="3202835" y="3658987"/>
                  </a:lnTo>
                  <a:cubicBezTo>
                    <a:pt x="2970925" y="3731116"/>
                    <a:pt x="2724355" y="3769972"/>
                    <a:pt x="2468706" y="3769972"/>
                  </a:cubicBezTo>
                  <a:cubicBezTo>
                    <a:pt x="1105247" y="3769972"/>
                    <a:pt x="0" y="2664725"/>
                    <a:pt x="0" y="1301267"/>
                  </a:cubicBezTo>
                  <a:cubicBezTo>
                    <a:pt x="0" y="875185"/>
                    <a:pt x="107934" y="474320"/>
                    <a:pt x="297954" y="1245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60DCF3F-D2CE-69CB-973D-50D3D1A0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9648" y="6428921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F0B16CF-1B9D-4EEB-FC37-7875B748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46" name="Çift Dalga 45">
            <a:extLst>
              <a:ext uri="{FF2B5EF4-FFF2-40B4-BE49-F238E27FC236}">
                <a16:creationId xmlns:a16="http://schemas.microsoft.com/office/drawing/2014/main" id="{B2D38A48-D49D-F6BE-9518-BF497732D73E}"/>
              </a:ext>
            </a:extLst>
          </p:cNvPr>
          <p:cNvSpPr/>
          <p:nvPr/>
        </p:nvSpPr>
        <p:spPr>
          <a:xfrm>
            <a:off x="5842000" y="2854478"/>
            <a:ext cx="2431142" cy="1112761"/>
          </a:xfrm>
          <a:prstGeom prst="doubleWav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>
              <a:ea typeface="+mn-lt"/>
              <a:cs typeface="+mn-lt"/>
            </a:endParaRPr>
          </a:p>
          <a:p>
            <a:pPr algn="ctr"/>
            <a:endParaRPr lang="tr-TR" sz="1600">
              <a:ea typeface="+mn-lt"/>
              <a:cs typeface="+mn-lt"/>
            </a:endParaRPr>
          </a:p>
          <a:p>
            <a:pPr algn="ctr"/>
            <a:r>
              <a:rPr lang="tr-TR" sz="1600">
                <a:ea typeface="+mn-lt"/>
                <a:cs typeface="+mn-lt"/>
              </a:rPr>
              <a:t>3B Modelleme Sanatçısı</a:t>
            </a:r>
            <a:endParaRPr lang="tr-TR" sz="1600">
              <a:cs typeface="Calibri"/>
            </a:endParaRPr>
          </a:p>
          <a:p>
            <a:pPr algn="ctr"/>
            <a:r>
              <a:rPr lang="tr-TR" sz="1600">
                <a:ea typeface="+mn-lt"/>
                <a:cs typeface="+mn-lt"/>
              </a:rPr>
              <a:t>3D </a:t>
            </a:r>
            <a:r>
              <a:rPr lang="tr-TR" sz="1600" err="1">
                <a:ea typeface="+mn-lt"/>
                <a:cs typeface="+mn-lt"/>
              </a:rPr>
              <a:t>Modelling</a:t>
            </a:r>
            <a:r>
              <a:rPr lang="tr-TR" sz="1600">
                <a:ea typeface="+mn-lt"/>
                <a:cs typeface="+mn-lt"/>
              </a:rPr>
              <a:t> Artist</a:t>
            </a:r>
            <a:endParaRPr lang="tr-TR" sz="1600"/>
          </a:p>
          <a:p>
            <a:pPr algn="ctr"/>
            <a:endParaRPr lang="tr-TR">
              <a:cs typeface="Calibri"/>
            </a:endParaRPr>
          </a:p>
        </p:txBody>
      </p:sp>
      <p:sp>
        <p:nvSpPr>
          <p:cNvPr id="47" name="Çift Dalga 46">
            <a:extLst>
              <a:ext uri="{FF2B5EF4-FFF2-40B4-BE49-F238E27FC236}">
                <a16:creationId xmlns:a16="http://schemas.microsoft.com/office/drawing/2014/main" id="{716CF02B-1EB6-CE77-E87E-F2DD9F8A7B98}"/>
              </a:ext>
            </a:extLst>
          </p:cNvPr>
          <p:cNvSpPr/>
          <p:nvPr/>
        </p:nvSpPr>
        <p:spPr>
          <a:xfrm>
            <a:off x="786190" y="5612191"/>
            <a:ext cx="2431142" cy="1112761"/>
          </a:xfrm>
          <a:prstGeom prst="doubleWav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tr-TR">
              <a:ea typeface="+mn-lt"/>
              <a:cs typeface="+mn-lt"/>
            </a:endParaRPr>
          </a:p>
          <a:p>
            <a:pPr algn="ctr"/>
            <a:endParaRPr lang="tr-TR" sz="1600">
              <a:ea typeface="+mn-lt"/>
              <a:cs typeface="+mn-lt"/>
            </a:endParaRPr>
          </a:p>
          <a:p>
            <a:pPr algn="ctr"/>
            <a:r>
              <a:rPr lang="tr-TR" sz="1600">
                <a:ea typeface="+mn-lt"/>
                <a:cs typeface="+mn-lt"/>
              </a:rPr>
              <a:t>Çevre Sanatçısı</a:t>
            </a:r>
            <a:endParaRPr lang="tr-TR" sz="1600">
              <a:cs typeface="Calibri"/>
            </a:endParaRPr>
          </a:p>
          <a:p>
            <a:pPr algn="ctr"/>
            <a:r>
              <a:rPr lang="tr-TR" sz="1600">
                <a:ea typeface="+mn-lt"/>
                <a:cs typeface="+mn-lt"/>
              </a:rPr>
              <a:t>Environment Artist</a:t>
            </a:r>
            <a:endParaRPr lang="tr-TR" sz="1600"/>
          </a:p>
          <a:p>
            <a:pPr algn="ctr"/>
            <a:endParaRPr lang="tr-TR">
              <a:cs typeface="Calibri"/>
            </a:endParaRPr>
          </a:p>
        </p:txBody>
      </p:sp>
      <p:sp>
        <p:nvSpPr>
          <p:cNvPr id="48" name="Çift Dalga 47">
            <a:extLst>
              <a:ext uri="{FF2B5EF4-FFF2-40B4-BE49-F238E27FC236}">
                <a16:creationId xmlns:a16="http://schemas.microsoft.com/office/drawing/2014/main" id="{C160F766-0572-C142-E1BF-35AF20DC3DAB}"/>
              </a:ext>
            </a:extLst>
          </p:cNvPr>
          <p:cNvSpPr/>
          <p:nvPr/>
        </p:nvSpPr>
        <p:spPr>
          <a:xfrm>
            <a:off x="2539999" y="1741715"/>
            <a:ext cx="2431142" cy="1112761"/>
          </a:xfrm>
          <a:prstGeom prst="doubleWav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tr-TR">
              <a:ea typeface="+mn-lt"/>
              <a:cs typeface="+mn-lt"/>
            </a:endParaRPr>
          </a:p>
          <a:p>
            <a:pPr algn="ctr"/>
            <a:endParaRPr lang="tr-TR" sz="1600">
              <a:ea typeface="+mn-lt"/>
              <a:cs typeface="+mn-lt"/>
            </a:endParaRPr>
          </a:p>
          <a:p>
            <a:pPr algn="ctr"/>
            <a:r>
              <a:rPr lang="tr-TR" sz="1600">
                <a:ea typeface="+mn-lt"/>
                <a:cs typeface="+mn-lt"/>
              </a:rPr>
              <a:t>Konsept Sanatçısı</a:t>
            </a:r>
            <a:endParaRPr lang="tr-TR" sz="1600">
              <a:cs typeface="Calibri"/>
            </a:endParaRPr>
          </a:p>
          <a:p>
            <a:pPr algn="ctr"/>
            <a:r>
              <a:rPr lang="tr-TR" sz="1600" err="1">
                <a:ea typeface="+mn-lt"/>
                <a:cs typeface="+mn-lt"/>
              </a:rPr>
              <a:t>Concept</a:t>
            </a:r>
            <a:r>
              <a:rPr lang="tr-TR" sz="1600">
                <a:ea typeface="+mn-lt"/>
                <a:cs typeface="+mn-lt"/>
              </a:rPr>
              <a:t> Artist</a:t>
            </a:r>
            <a:endParaRPr lang="tr-TR"/>
          </a:p>
          <a:p>
            <a:pPr algn="ctr"/>
            <a:endParaRPr lang="tr-TR">
              <a:cs typeface="Calibri"/>
            </a:endParaRPr>
          </a:p>
        </p:txBody>
      </p:sp>
      <p:sp>
        <p:nvSpPr>
          <p:cNvPr id="49" name="Çift Dalga 48">
            <a:extLst>
              <a:ext uri="{FF2B5EF4-FFF2-40B4-BE49-F238E27FC236}">
                <a16:creationId xmlns:a16="http://schemas.microsoft.com/office/drawing/2014/main" id="{4E91B25C-E4A8-56CA-5469-62B0F29C8453}"/>
              </a:ext>
            </a:extLst>
          </p:cNvPr>
          <p:cNvSpPr/>
          <p:nvPr/>
        </p:nvSpPr>
        <p:spPr>
          <a:xfrm>
            <a:off x="9143999" y="2733525"/>
            <a:ext cx="2431142" cy="1112761"/>
          </a:xfrm>
          <a:prstGeom prst="doubleWav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tr-TR">
              <a:ea typeface="+mn-lt"/>
              <a:cs typeface="+mn-lt"/>
            </a:endParaRPr>
          </a:p>
          <a:p>
            <a:pPr algn="ctr"/>
            <a:endParaRPr lang="tr-TR" sz="1600">
              <a:ea typeface="+mn-lt"/>
              <a:cs typeface="+mn-lt"/>
            </a:endParaRPr>
          </a:p>
          <a:p>
            <a:pPr algn="ctr"/>
            <a:r>
              <a:rPr lang="tr-TR" sz="1600">
                <a:ea typeface="+mn-lt"/>
                <a:cs typeface="+mn-lt"/>
              </a:rPr>
              <a:t>Doku Sanatçısı</a:t>
            </a:r>
            <a:endParaRPr lang="tr-TR" sz="1600">
              <a:cs typeface="Calibri"/>
            </a:endParaRPr>
          </a:p>
          <a:p>
            <a:pPr algn="ctr"/>
            <a:r>
              <a:rPr lang="tr-TR" sz="1600" err="1">
                <a:ea typeface="+mn-lt"/>
                <a:cs typeface="+mn-lt"/>
              </a:rPr>
              <a:t>Texturing</a:t>
            </a:r>
            <a:r>
              <a:rPr lang="tr-TR" sz="1600">
                <a:ea typeface="+mn-lt"/>
                <a:cs typeface="+mn-lt"/>
              </a:rPr>
              <a:t> Artist</a:t>
            </a:r>
            <a:endParaRPr lang="tr-TR"/>
          </a:p>
          <a:p>
            <a:pPr algn="ctr"/>
            <a:endParaRPr lang="tr-TR">
              <a:cs typeface="Calibri"/>
            </a:endParaRPr>
          </a:p>
        </p:txBody>
      </p:sp>
      <p:sp>
        <p:nvSpPr>
          <p:cNvPr id="51" name="İçerik Yer Tutucusu 2">
            <a:extLst>
              <a:ext uri="{FF2B5EF4-FFF2-40B4-BE49-F238E27FC236}">
                <a16:creationId xmlns:a16="http://schemas.microsoft.com/office/drawing/2014/main" id="{C98F4BC4-6220-3D80-31BF-8815EA84FEA2}"/>
              </a:ext>
            </a:extLst>
          </p:cNvPr>
          <p:cNvSpPr txBox="1">
            <a:spLocks/>
          </p:cNvSpPr>
          <p:nvPr/>
        </p:nvSpPr>
        <p:spPr>
          <a:xfrm>
            <a:off x="6159058" y="5005227"/>
            <a:ext cx="4659506" cy="1669888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>
                <a:solidFill>
                  <a:srgbClr val="FFFFFF"/>
                </a:solidFill>
                <a:ea typeface="+mn-lt"/>
                <a:cs typeface="+mn-lt"/>
              </a:rPr>
              <a:t>Sanat </a:t>
            </a:r>
            <a:r>
              <a:rPr lang="en-US" sz="4000" err="1">
                <a:solidFill>
                  <a:srgbClr val="FFFFFF"/>
                </a:solidFill>
                <a:ea typeface="+mn-lt"/>
                <a:cs typeface="+mn-lt"/>
              </a:rPr>
              <a:t>Departmanı</a:t>
            </a:r>
            <a:br>
              <a:rPr lang="en-US" sz="4000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en-US" sz="4000">
                <a:solidFill>
                  <a:srgbClr val="FFFFFF"/>
                </a:solidFill>
                <a:ea typeface="+mn-lt"/>
                <a:cs typeface="+mn-lt"/>
              </a:rPr>
              <a:t>Art department</a:t>
            </a:r>
            <a:endParaRPr lang="tr-TR"/>
          </a:p>
          <a:p>
            <a:pPr marL="0" indent="0">
              <a:buNone/>
            </a:pPr>
            <a:endParaRPr lang="tr-TR" sz="2000">
              <a:cs typeface="Calibri"/>
            </a:endParaRPr>
          </a:p>
        </p:txBody>
      </p:sp>
      <p:sp>
        <p:nvSpPr>
          <p:cNvPr id="53" name="Başlık 52">
            <a:extLst>
              <a:ext uri="{FF2B5EF4-FFF2-40B4-BE49-F238E27FC236}">
                <a16:creationId xmlns:a16="http://schemas.microsoft.com/office/drawing/2014/main" id="{E932D4D2-432F-CC82-E6AC-B332C967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77556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68F5AE-F33E-71E6-21E1-8BD980FBF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845" y="5260489"/>
            <a:ext cx="4321079" cy="1147150"/>
          </a:xfrm>
          <a:solidFill>
            <a:srgbClr val="7030A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r>
              <a:rPr lang="en-US" sz="3200" err="1">
                <a:ea typeface="+mn-lt"/>
                <a:cs typeface="+mn-lt"/>
              </a:rPr>
              <a:t>Üretim</a:t>
            </a:r>
            <a:r>
              <a:rPr lang="en-US" sz="3200">
                <a:ea typeface="+mn-lt"/>
                <a:cs typeface="+mn-lt"/>
              </a:rPr>
              <a:t> </a:t>
            </a:r>
            <a:r>
              <a:rPr lang="en-US" sz="3200" err="1">
                <a:ea typeface="+mn-lt"/>
                <a:cs typeface="+mn-lt"/>
              </a:rPr>
              <a:t>Departmanı</a:t>
            </a:r>
            <a:endParaRPr lang="tr-TR" err="1"/>
          </a:p>
          <a:p>
            <a:pPr algn="ctr"/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Production </a:t>
            </a:r>
            <a:r>
              <a:rPr lang="en-US" sz="3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Department </a:t>
            </a:r>
            <a:endParaRPr lang="en-US" sz="3200" kern="1200">
              <a:solidFill>
                <a:schemeClr val="tx1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B74BCC9-FE1D-F73B-9B9C-F2608EFD2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131" y="4521568"/>
            <a:ext cx="4776001" cy="64140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457200" indent="-457200">
              <a:buFont typeface="Wingdings" panose="020B0604020202020204" pitchFamily="34" charset="0"/>
              <a:buChar char="Ø"/>
            </a:pP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Oyunun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zamanında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belirlenen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 </a:t>
            </a: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bütçe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içinde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geliştirilmesini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organize </a:t>
            </a: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eder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  <a:endParaRPr lang="en-US" sz="2000" kern="1200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7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9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1">
            <a:extLst>
              <a:ext uri="{FF2B5EF4-FFF2-40B4-BE49-F238E27FC236}">
                <a16:creationId xmlns:a16="http://schemas.microsoft.com/office/drawing/2014/main" id="{DB6FE6A8-3E05-4C40-9190-B19BFD524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3">
            <a:extLst>
              <a:ext uri="{FF2B5EF4-FFF2-40B4-BE49-F238E27FC236}">
                <a16:creationId xmlns:a16="http://schemas.microsoft.com/office/drawing/2014/main" id="{38315451-BA4E-4F56-BA8A-9CCCA5A0D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5">
            <a:extLst>
              <a:ext uri="{FF2B5EF4-FFF2-40B4-BE49-F238E27FC236}">
                <a16:creationId xmlns:a16="http://schemas.microsoft.com/office/drawing/2014/main" id="{5665E03E-3504-4366-BFC7-0CDEDC637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9701" y="2547568"/>
            <a:ext cx="1591056" cy="1591056"/>
          </a:xfrm>
          <a:custGeom>
            <a:avLst/>
            <a:gdLst>
              <a:gd name="connsiteX0" fmla="*/ 795528 w 1591056"/>
              <a:gd name="connsiteY0" fmla="*/ 0 h 1591056"/>
              <a:gd name="connsiteX1" fmla="*/ 1591056 w 1591056"/>
              <a:gd name="connsiteY1" fmla="*/ 795528 h 1591056"/>
              <a:gd name="connsiteX2" fmla="*/ 795528 w 1591056"/>
              <a:gd name="connsiteY2" fmla="*/ 1591056 h 1591056"/>
              <a:gd name="connsiteX3" fmla="*/ 0 w 1591056"/>
              <a:gd name="connsiteY3" fmla="*/ 795528 h 1591056"/>
              <a:gd name="connsiteX4" fmla="*/ 795528 w 1591056"/>
              <a:gd name="connsiteY4" fmla="*/ 0 h 159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29">
            <a:extLst>
              <a:ext uri="{FF2B5EF4-FFF2-40B4-BE49-F238E27FC236}">
                <a16:creationId xmlns:a16="http://schemas.microsoft.com/office/drawing/2014/main" id="{A9A95DA0-8F7C-4AB7-B890-22075705D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3799" y="468471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Resim 8" descr="çizgi film, taslak, çizim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92E33EF5-192F-23BE-5362-E87AC7C90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713" y="1005587"/>
            <a:ext cx="1323100" cy="1778697"/>
          </a:xfrm>
          <a:prstGeom prst="rect">
            <a:avLst/>
          </a:prstGeom>
        </p:spPr>
      </p:pic>
      <p:sp>
        <p:nvSpPr>
          <p:cNvPr id="44" name="Freeform: Shape 31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33">
            <a:extLst>
              <a:ext uri="{FF2B5EF4-FFF2-40B4-BE49-F238E27FC236}">
                <a16:creationId xmlns:a16="http://schemas.microsoft.com/office/drawing/2014/main" id="{E2193FF3-0731-4CB1-A0ED-1F3321A42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1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Resim 7" descr="kırpıntı çizim, çizim, giyim, sanat içeren bir resim&#10;&#10;Açıklama otomatik olarak oluşturuldu">
            <a:extLst>
              <a:ext uri="{FF2B5EF4-FFF2-40B4-BE49-F238E27FC236}">
                <a16:creationId xmlns:a16="http://schemas.microsoft.com/office/drawing/2014/main" id="{C8CA2183-97AF-BD58-0A5E-1A9635F4E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1567" y="-22692"/>
            <a:ext cx="1769029" cy="2478239"/>
          </a:xfrm>
          <a:prstGeom prst="rect">
            <a:avLst/>
          </a:prstGeom>
        </p:spPr>
      </p:pic>
      <p:pic>
        <p:nvPicPr>
          <p:cNvPr id="5" name="Resim 4" descr="çizim, kırpıntı çizim, grafik, sanat içeren bir resim&#10;&#10;Açıklama otomatik olarak oluşturuldu">
            <a:extLst>
              <a:ext uri="{FF2B5EF4-FFF2-40B4-BE49-F238E27FC236}">
                <a16:creationId xmlns:a16="http://schemas.microsoft.com/office/drawing/2014/main" id="{FF05B858-8E60-D9F9-E46E-464E7884B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90" y="3175000"/>
            <a:ext cx="1929894" cy="2781922"/>
          </a:xfrm>
          <a:prstGeom prst="rect">
            <a:avLst/>
          </a:prstGeom>
        </p:spPr>
      </p:pic>
      <p:pic>
        <p:nvPicPr>
          <p:cNvPr id="7" name="Resim 6" descr="çizim, kırpıntı çizim, çizgi film, sanat içeren bir resim&#10;&#10;Açıklama otomatik olarak oluşturuldu">
            <a:extLst>
              <a:ext uri="{FF2B5EF4-FFF2-40B4-BE49-F238E27FC236}">
                <a16:creationId xmlns:a16="http://schemas.microsoft.com/office/drawing/2014/main" id="{57D26FC8-A1D2-6E90-3A8D-DE9BFBFE6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092" y="-2105"/>
            <a:ext cx="1376083" cy="1719258"/>
          </a:xfrm>
          <a:prstGeom prst="rect">
            <a:avLst/>
          </a:prstGeom>
        </p:spPr>
      </p:pic>
      <p:sp>
        <p:nvSpPr>
          <p:cNvPr id="10" name="Alt Bilgi Yer Tutucusu 9">
            <a:extLst>
              <a:ext uri="{FF2B5EF4-FFF2-40B4-BE49-F238E27FC236}">
                <a16:creationId xmlns:a16="http://schemas.microsoft.com/office/drawing/2014/main" id="{E67AD95D-2FE9-FACA-1CFD-5EE1876F0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4920" y="6332680"/>
            <a:ext cx="3100242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sena</a:t>
            </a:r>
          </a:p>
        </p:txBody>
      </p:sp>
      <p:sp>
        <p:nvSpPr>
          <p:cNvPr id="48" name="Freeform: Shape 35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1CCC4E2-0E38-41AA-A1C5-DBB034387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8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Resim 3" descr="çizim, taslak, çocukların yaptığı resimler, çizgi film içeren bir resim&#10;&#10;Açıklama otomatik olarak oluşturuldu">
            <a:extLst>
              <a:ext uri="{FF2B5EF4-FFF2-40B4-BE49-F238E27FC236}">
                <a16:creationId xmlns:a16="http://schemas.microsoft.com/office/drawing/2014/main" id="{EB9D8178-5B6B-41A8-0174-2D2261F6C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5996" y="5162977"/>
            <a:ext cx="1400856" cy="1692702"/>
          </a:xfrm>
          <a:prstGeom prst="rect">
            <a:avLst/>
          </a:prstGeom>
        </p:spPr>
      </p:pic>
      <p:sp>
        <p:nvSpPr>
          <p:cNvPr id="51" name="Dikdörtgen: Köşeleri Yuvarlatılmış 50">
            <a:extLst>
              <a:ext uri="{FF2B5EF4-FFF2-40B4-BE49-F238E27FC236}">
                <a16:creationId xmlns:a16="http://schemas.microsoft.com/office/drawing/2014/main" id="{E970D3BC-9D41-6ECC-E080-69CB4E83C042}"/>
              </a:ext>
            </a:extLst>
          </p:cNvPr>
          <p:cNvSpPr/>
          <p:nvPr/>
        </p:nvSpPr>
        <p:spPr>
          <a:xfrm>
            <a:off x="1862667" y="1850572"/>
            <a:ext cx="2152951" cy="6047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>
                <a:ea typeface="+mn-lt"/>
                <a:cs typeface="+mn-lt"/>
              </a:rPr>
              <a:t>Oyun Yapımcısı</a:t>
            </a:r>
            <a:r>
              <a:rPr lang="tr-TR">
                <a:ea typeface="Calibri"/>
                <a:cs typeface="Calibri"/>
              </a:rPr>
              <a:t> </a:t>
            </a:r>
            <a:endParaRPr lang="tr-TR"/>
          </a:p>
          <a:p>
            <a:pPr algn="ctr"/>
            <a:r>
              <a:rPr lang="tr-TR">
                <a:ea typeface="Calibri"/>
                <a:cs typeface="Calibri"/>
              </a:rPr>
              <a:t> Games Producer </a:t>
            </a:r>
            <a:endParaRPr lang="tr-TR"/>
          </a:p>
        </p:txBody>
      </p:sp>
      <p:sp>
        <p:nvSpPr>
          <p:cNvPr id="52" name="Dikdörtgen: Köşeleri Yuvarlatılmış 51">
            <a:extLst>
              <a:ext uri="{FF2B5EF4-FFF2-40B4-BE49-F238E27FC236}">
                <a16:creationId xmlns:a16="http://schemas.microsoft.com/office/drawing/2014/main" id="{827CAA49-ED94-DA14-FBE5-7301F44D8658}"/>
              </a:ext>
            </a:extLst>
          </p:cNvPr>
          <p:cNvSpPr/>
          <p:nvPr/>
        </p:nvSpPr>
        <p:spPr>
          <a:xfrm>
            <a:off x="338665" y="6120189"/>
            <a:ext cx="2298094" cy="5805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tr-TR">
                <a:ea typeface="Calibri"/>
                <a:cs typeface="Calibri"/>
              </a:rPr>
              <a:t>Topluluk Yöneticisi </a:t>
            </a:r>
            <a:r>
              <a:rPr lang="tr-TR" err="1">
                <a:ea typeface="Calibri"/>
                <a:cs typeface="Calibri"/>
              </a:rPr>
              <a:t>Community</a:t>
            </a:r>
            <a:r>
              <a:rPr lang="tr-TR">
                <a:ea typeface="Calibri"/>
                <a:cs typeface="Calibri"/>
              </a:rPr>
              <a:t> Manager</a:t>
            </a:r>
          </a:p>
        </p:txBody>
      </p:sp>
      <p:sp>
        <p:nvSpPr>
          <p:cNvPr id="53" name="Dikdörtgen: Köşeleri Yuvarlatılmış 52">
            <a:extLst>
              <a:ext uri="{FF2B5EF4-FFF2-40B4-BE49-F238E27FC236}">
                <a16:creationId xmlns:a16="http://schemas.microsoft.com/office/drawing/2014/main" id="{7B14B389-4720-C17F-8F25-6EC8A358C303}"/>
              </a:ext>
            </a:extLst>
          </p:cNvPr>
          <p:cNvSpPr/>
          <p:nvPr/>
        </p:nvSpPr>
        <p:spPr>
          <a:xfrm>
            <a:off x="5902474" y="2902856"/>
            <a:ext cx="2334379" cy="6410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tr-TR">
                <a:ea typeface="Calibri"/>
                <a:cs typeface="Calibri"/>
              </a:rPr>
              <a:t>Pazarlama Yöneticisi Marketing </a:t>
            </a:r>
            <a:r>
              <a:rPr lang="tr-TR" err="1">
                <a:ea typeface="Calibri"/>
                <a:cs typeface="Calibri"/>
              </a:rPr>
              <a:t>Executive</a:t>
            </a:r>
            <a:r>
              <a:rPr lang="tr-TR">
                <a:ea typeface="Calibri"/>
                <a:cs typeface="Calibri"/>
              </a:rPr>
              <a:t> </a:t>
            </a:r>
          </a:p>
        </p:txBody>
      </p:sp>
      <p:sp>
        <p:nvSpPr>
          <p:cNvPr id="54" name="Dikdörtgen: Köşeleri Yuvarlatılmış 53">
            <a:extLst>
              <a:ext uri="{FF2B5EF4-FFF2-40B4-BE49-F238E27FC236}">
                <a16:creationId xmlns:a16="http://schemas.microsoft.com/office/drawing/2014/main" id="{504A053C-F2DC-6C6F-DF86-19142A919F94}"/>
              </a:ext>
            </a:extLst>
          </p:cNvPr>
          <p:cNvSpPr/>
          <p:nvPr/>
        </p:nvSpPr>
        <p:spPr>
          <a:xfrm>
            <a:off x="10087428" y="2552094"/>
            <a:ext cx="1826380" cy="5563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tr-TR">
                <a:ea typeface="Calibri"/>
                <a:cs typeface="Calibri"/>
              </a:rPr>
              <a:t>Oyun Yayıncısı Game Publisher</a:t>
            </a:r>
          </a:p>
        </p:txBody>
      </p:sp>
      <p:sp>
        <p:nvSpPr>
          <p:cNvPr id="55" name="Dikdörtgen: Köşeleri Yuvarlatılmış 54">
            <a:extLst>
              <a:ext uri="{FF2B5EF4-FFF2-40B4-BE49-F238E27FC236}">
                <a16:creationId xmlns:a16="http://schemas.microsoft.com/office/drawing/2014/main" id="{D2BA4F5D-C18E-8467-A72F-4AC84FD5ADC3}"/>
              </a:ext>
            </a:extLst>
          </p:cNvPr>
          <p:cNvSpPr/>
          <p:nvPr/>
        </p:nvSpPr>
        <p:spPr>
          <a:xfrm>
            <a:off x="9301238" y="4366381"/>
            <a:ext cx="2660951" cy="6047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tr-TR">
                <a:ea typeface="Calibri"/>
                <a:cs typeface="Calibri"/>
              </a:rPr>
              <a:t>Oyun Yapımcısı Asistanı </a:t>
            </a:r>
            <a:r>
              <a:rPr lang="tr-TR" err="1">
                <a:ea typeface="Calibri"/>
                <a:cs typeface="Calibri"/>
              </a:rPr>
              <a:t>Assistant</a:t>
            </a:r>
            <a:r>
              <a:rPr lang="tr-TR">
                <a:ea typeface="Calibri"/>
                <a:cs typeface="Calibri"/>
              </a:rPr>
              <a:t> Games Producer</a:t>
            </a:r>
          </a:p>
        </p:txBody>
      </p:sp>
      <p:sp>
        <p:nvSpPr>
          <p:cNvPr id="56" name="Dikdörtgen: Köşeleri Yuvarlatılmış 55">
            <a:extLst>
              <a:ext uri="{FF2B5EF4-FFF2-40B4-BE49-F238E27FC236}">
                <a16:creationId xmlns:a16="http://schemas.microsoft.com/office/drawing/2014/main" id="{5409BD72-51F4-1075-DC8A-B01A92EFE17D}"/>
              </a:ext>
            </a:extLst>
          </p:cNvPr>
          <p:cNvSpPr/>
          <p:nvPr/>
        </p:nvSpPr>
        <p:spPr>
          <a:xfrm>
            <a:off x="3628571" y="3713236"/>
            <a:ext cx="1838475" cy="5926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tr-TR" err="1">
                <a:ea typeface="Calibri"/>
                <a:cs typeface="Calibri"/>
              </a:rPr>
              <a:t>Espor</a:t>
            </a:r>
            <a:r>
              <a:rPr lang="tr-TR">
                <a:ea typeface="Calibri"/>
                <a:cs typeface="Calibri"/>
              </a:rPr>
              <a:t> Yapımcısı </a:t>
            </a:r>
            <a:r>
              <a:rPr lang="tr-TR" err="1">
                <a:ea typeface="Calibri"/>
                <a:cs typeface="Calibri"/>
              </a:rPr>
              <a:t>Esport</a:t>
            </a:r>
            <a:r>
              <a:rPr lang="tr-TR">
                <a:ea typeface="Calibri"/>
                <a:cs typeface="Calibri"/>
              </a:rPr>
              <a:t> Producer</a:t>
            </a:r>
          </a:p>
        </p:txBody>
      </p:sp>
      <p:sp>
        <p:nvSpPr>
          <p:cNvPr id="11" name="Slayt Numarası Yer Tutucusu 10">
            <a:extLst>
              <a:ext uri="{FF2B5EF4-FFF2-40B4-BE49-F238E27FC236}">
                <a16:creationId xmlns:a16="http://schemas.microsoft.com/office/drawing/2014/main" id="{8F7F48D2-4AD9-C61D-DB04-0987B2CA5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3</a:t>
            </a:fld>
            <a:endParaRPr lang="tr-TR"/>
          </a:p>
        </p:txBody>
      </p:sp>
      <p:pic>
        <p:nvPicPr>
          <p:cNvPr id="6" name="Resim 5" descr="çizgi film, kırpıntı çizim, sanat, çizim içeren bir resim&#10;&#10;Açıklama otomatik olarak oluşturuldu">
            <a:extLst>
              <a:ext uri="{FF2B5EF4-FFF2-40B4-BE49-F238E27FC236}">
                <a16:creationId xmlns:a16="http://schemas.microsoft.com/office/drawing/2014/main" id="{5E501316-6FF7-FFB1-D459-79C174681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4620" y="2554428"/>
            <a:ext cx="922683" cy="104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5572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84C2A25-6842-28EA-EE2F-5B7CF9E4C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75863"/>
            <a:ext cx="4892707" cy="1503210"/>
          </a:xfr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tr-TR" sz="4000"/>
            </a:br>
            <a:r>
              <a:rPr lang="tr-TR" sz="4000"/>
              <a:t>Animasyon Departmanı</a:t>
            </a:r>
            <a:br>
              <a:rPr lang="tr-TR" sz="4000"/>
            </a:br>
            <a:r>
              <a:rPr lang="tr-TR" sz="4000" err="1"/>
              <a:t>Animation</a:t>
            </a:r>
            <a:r>
              <a:rPr lang="tr-TR" sz="4000"/>
              <a:t>  </a:t>
            </a:r>
            <a:r>
              <a:rPr lang="tr-TR" sz="4000" err="1"/>
              <a:t>Department</a:t>
            </a:r>
            <a:endParaRPr lang="tr-TR" sz="4000" err="1">
              <a:cs typeface="Calibri"/>
            </a:endParaRPr>
          </a:p>
          <a:p>
            <a:endParaRPr lang="tr-TR" sz="4000">
              <a:cs typeface="Calibri Ligh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7F19512-AEB9-434D-AB46-8A5D45401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439" y="2312806"/>
            <a:ext cx="4396803" cy="1295694"/>
          </a:xfrm>
          <a:solidFill>
            <a:schemeClr val="tx1"/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tr" sz="2000">
                <a:ea typeface="+mn-lt"/>
                <a:cs typeface="+mn-lt"/>
              </a:rPr>
              <a:t>2 boyutlu  veya 3 boyutlu modeller olan karakterlerin  ve nesnelerin hareket animasyonlarını hazırlar.</a:t>
            </a:r>
            <a:endParaRPr lang="tr-TR" sz="2000">
              <a:cs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B6BC334-5E49-7E6B-17AE-873190C69389}"/>
              </a:ext>
            </a:extLst>
          </p:cNvPr>
          <p:cNvSpPr/>
          <p:nvPr/>
        </p:nvSpPr>
        <p:spPr>
          <a:xfrm>
            <a:off x="6507238" y="338666"/>
            <a:ext cx="5624285" cy="59629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5D5EB69-53B8-D16A-6BA1-8C73071AF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AE99DA9-6AF6-162B-6FF7-88A229C6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pic>
        <p:nvPicPr>
          <p:cNvPr id="8" name="Resim 7" descr="ekran görüntüsü, siyah, hafif, sanat içeren bir resim&#10;&#10;Açıklama otomatik olarak oluşturuldu">
            <a:extLst>
              <a:ext uri="{FF2B5EF4-FFF2-40B4-BE49-F238E27FC236}">
                <a16:creationId xmlns:a16="http://schemas.microsoft.com/office/drawing/2014/main" id="{CF979DD0-4BAF-CBA9-07FF-88FECFC2C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932" y="3742267"/>
            <a:ext cx="2953658" cy="2965753"/>
          </a:xfrm>
          <a:prstGeom prst="rect">
            <a:avLst/>
          </a:prstGeom>
        </p:spPr>
      </p:pic>
      <p:pic>
        <p:nvPicPr>
          <p:cNvPr id="6" name="Resim 5" descr="kırpıntı çizim, grafik, siluet, sanat içeren bir resim&#10;&#10;Açıklama otomatik olarak oluşturuldu">
            <a:extLst>
              <a:ext uri="{FF2B5EF4-FFF2-40B4-BE49-F238E27FC236}">
                <a16:creationId xmlns:a16="http://schemas.microsoft.com/office/drawing/2014/main" id="{1BD8359E-A9A7-1D89-5952-184159506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481" y="235129"/>
            <a:ext cx="2530367" cy="2631989"/>
          </a:xfrm>
          <a:prstGeom prst="rect">
            <a:avLst/>
          </a:prstGeom>
        </p:spPr>
      </p:pic>
      <p:pic>
        <p:nvPicPr>
          <p:cNvPr id="7" name="Resim 6" descr="çizim, taslak, sanat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A21EA87F-5B13-BC5C-8E15-A4452FFEE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757" y="3070360"/>
            <a:ext cx="2506208" cy="3138616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8DD2B7BD-EFDF-A480-AB33-41F7110709BA}"/>
              </a:ext>
            </a:extLst>
          </p:cNvPr>
          <p:cNvSpPr txBox="1"/>
          <p:nvPr/>
        </p:nvSpPr>
        <p:spPr>
          <a:xfrm>
            <a:off x="10213073" y="625520"/>
            <a:ext cx="1546747" cy="877610"/>
          </a:xfrm>
          <a:prstGeom prst="dodecagon">
            <a:avLst/>
          </a:prstGeom>
          <a:solidFill>
            <a:schemeClr val="tx1"/>
          </a:solidFill>
          <a:ln w="28575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tr-TR">
                <a:cs typeface="Calibri"/>
              </a:rPr>
              <a:t>Animatör</a:t>
            </a:r>
          </a:p>
          <a:p>
            <a:r>
              <a:rPr lang="tr-TR" err="1">
                <a:cs typeface="Calibri"/>
              </a:rPr>
              <a:t>Animator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B0651DF-C9FA-064B-EE5A-319495B3B33E}"/>
              </a:ext>
            </a:extLst>
          </p:cNvPr>
          <p:cNvSpPr txBox="1"/>
          <p:nvPr/>
        </p:nvSpPr>
        <p:spPr>
          <a:xfrm>
            <a:off x="6095998" y="4230803"/>
            <a:ext cx="2809164" cy="877610"/>
          </a:xfrm>
          <a:prstGeom prst="dodecagon">
            <a:avLst/>
          </a:prstGeom>
          <a:solidFill>
            <a:schemeClr val="tx1"/>
          </a:solidFill>
          <a:ln w="28575"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Teknik Animatör</a:t>
            </a:r>
          </a:p>
          <a:p>
            <a:r>
              <a:rPr lang="tr-TR">
                <a:cs typeface="Calibri"/>
              </a:rPr>
              <a:t>Technical </a:t>
            </a:r>
            <a:r>
              <a:rPr lang="tr-TR" err="1">
                <a:cs typeface="Calibri"/>
              </a:rPr>
              <a:t>Animator</a:t>
            </a:r>
          </a:p>
        </p:txBody>
      </p:sp>
    </p:spTree>
    <p:extLst>
      <p:ext uri="{BB962C8B-B14F-4D97-AF65-F5344CB8AC3E}">
        <p14:creationId xmlns:p14="http://schemas.microsoft.com/office/powerpoint/2010/main" val="218307117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8BAA71E-F3F0-129E-47BB-9939FE503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1D9B165-6260-E45B-A254-9A199230D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2860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6" name="Resim 15" descr="bulut, sis, siyah, monokrom fotoğraf içeren bir resim&#10;&#10;Açıklama otomatik olarak oluşturuldu">
            <a:extLst>
              <a:ext uri="{FF2B5EF4-FFF2-40B4-BE49-F238E27FC236}">
                <a16:creationId xmlns:a16="http://schemas.microsoft.com/office/drawing/2014/main" id="{F9D781F3-8AE0-2425-1E58-B5B61B791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0" y="4838"/>
            <a:ext cx="12194418" cy="6884609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B54B1895-F911-A370-BDE8-B7032986F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16" y="408006"/>
            <a:ext cx="6234820" cy="1362577"/>
          </a:xfrm>
          <a:ln>
            <a:solidFill>
              <a:srgbClr val="7030A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r>
              <a:rPr lang="tr-TR"/>
              <a:t>Teknik Sanat Departmanı</a:t>
            </a:r>
            <a:br>
              <a:rPr lang="tr-TR"/>
            </a:br>
            <a:r>
              <a:rPr lang="tr-TR"/>
              <a:t>Technical Art </a:t>
            </a:r>
            <a:r>
              <a:rPr lang="tr-TR" err="1"/>
              <a:t>Department</a:t>
            </a:r>
            <a:endParaRPr lang="tr-TR" err="1">
              <a:cs typeface="Calibri Ligh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8E50C5-2AD7-8EBB-C2F6-5E385FF18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35" y="2058252"/>
            <a:ext cx="6328229" cy="88928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r>
              <a:rPr lang="tr-TR" sz="2000">
                <a:ea typeface="+mn-lt"/>
                <a:cs typeface="+mn-lt"/>
              </a:rPr>
              <a:t>Oyunlarda daha karmaşık sanatı ve efektleri geliştirmek için programcılar ve sanatçılar arasında bir köprü kurar.</a:t>
            </a:r>
            <a:endParaRPr lang="tr-TR" sz="2000"/>
          </a:p>
        </p:txBody>
      </p:sp>
      <p:pic>
        <p:nvPicPr>
          <p:cNvPr id="7" name="Resim 6" descr="çizim, çocukların yaptığı resimler, çizgi film, taslak içeren bir resim&#10;&#10;Açıklama otomatik olarak oluşturuldu">
            <a:extLst>
              <a:ext uri="{FF2B5EF4-FFF2-40B4-BE49-F238E27FC236}">
                <a16:creationId xmlns:a16="http://schemas.microsoft.com/office/drawing/2014/main" id="{D69B6F7E-3FA8-6AB0-1EB4-2D980B87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91" b="-4"/>
          <a:stretch/>
        </p:blipFill>
        <p:spPr>
          <a:xfrm>
            <a:off x="8440872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8" name="Resim 7" descr="çizim, kırpıntı çizim, çizgi film, taslak içeren bir resim&#10;&#10;Açıklama otomatik olarak oluşturuldu">
            <a:extLst>
              <a:ext uri="{FF2B5EF4-FFF2-40B4-BE49-F238E27FC236}">
                <a16:creationId xmlns:a16="http://schemas.microsoft.com/office/drawing/2014/main" id="{B77E1A9D-47BF-E56D-D608-5591290EEA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81" r="-2" b="20595"/>
          <a:stretch/>
        </p:blipFill>
        <p:spPr>
          <a:xfrm>
            <a:off x="7608929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14741E74-9A00-1D65-136F-8315F1125D2F}"/>
              </a:ext>
            </a:extLst>
          </p:cNvPr>
          <p:cNvSpPr txBox="1"/>
          <p:nvPr/>
        </p:nvSpPr>
        <p:spPr>
          <a:xfrm>
            <a:off x="9168189" y="2854474"/>
            <a:ext cx="2189238" cy="646331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Görsel Efekt Sanatçısı</a:t>
            </a:r>
            <a:endParaRPr lang="tr-TR"/>
          </a:p>
          <a:p>
            <a:r>
              <a:rPr lang="tr-TR"/>
              <a:t>Visual </a:t>
            </a:r>
            <a:r>
              <a:rPr lang="tr-TR" err="1"/>
              <a:t>Effects</a:t>
            </a:r>
            <a:r>
              <a:rPr lang="tr-TR"/>
              <a:t> Artist</a:t>
            </a:r>
            <a:endParaRPr lang="tr-TR">
              <a:cs typeface="Calibri"/>
            </a:endParaRPr>
          </a:p>
        </p:txBody>
      </p:sp>
      <p:pic>
        <p:nvPicPr>
          <p:cNvPr id="6" name="Resim 5" descr="çizim, çizgi film, taslak, sanat içeren bir resim&#10;&#10;Açıklama otomatik olarak oluşturuldu">
            <a:extLst>
              <a:ext uri="{FF2B5EF4-FFF2-40B4-BE49-F238E27FC236}">
                <a16:creationId xmlns:a16="http://schemas.microsoft.com/office/drawing/2014/main" id="{9E87BA74-6C7D-8BB4-260E-A82AB528E5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970" r="2" b="18358"/>
          <a:stretch/>
        </p:blipFill>
        <p:spPr>
          <a:xfrm>
            <a:off x="2519609" y="3171589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B017734-3281-1BC6-429A-7FD527820E6A}"/>
              </a:ext>
            </a:extLst>
          </p:cNvPr>
          <p:cNvSpPr txBox="1"/>
          <p:nvPr/>
        </p:nvSpPr>
        <p:spPr>
          <a:xfrm>
            <a:off x="5080000" y="5902475"/>
            <a:ext cx="2189238" cy="646331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Grafik Programcısı</a:t>
            </a:r>
            <a:endParaRPr lang="tr-TR"/>
          </a:p>
          <a:p>
            <a:r>
              <a:rPr lang="tr-TR" err="1"/>
              <a:t>Graffics</a:t>
            </a:r>
            <a:r>
              <a:rPr lang="tr-TR"/>
              <a:t> Programmer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0DDF2100-0CBF-AB5A-0440-C73B02526419}"/>
              </a:ext>
            </a:extLst>
          </p:cNvPr>
          <p:cNvSpPr txBox="1"/>
          <p:nvPr/>
        </p:nvSpPr>
        <p:spPr>
          <a:xfrm>
            <a:off x="8599713" y="6120189"/>
            <a:ext cx="2189238" cy="646331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Teknik Sanatçı</a:t>
            </a:r>
            <a:endParaRPr lang="tr-TR"/>
          </a:p>
          <a:p>
            <a:r>
              <a:rPr lang="tr-TR"/>
              <a:t>Technical Artist</a:t>
            </a:r>
          </a:p>
        </p:txBody>
      </p:sp>
    </p:spTree>
    <p:extLst>
      <p:ext uri="{BB962C8B-B14F-4D97-AF65-F5344CB8AC3E}">
        <p14:creationId xmlns:p14="http://schemas.microsoft.com/office/powerpoint/2010/main" val="3174500318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çizgi film, çizim, kırpıntı çizim, sanat içeren bir resim&#10;&#10;Açıklama otomatik olarak oluşturuldu">
            <a:extLst>
              <a:ext uri="{FF2B5EF4-FFF2-40B4-BE49-F238E27FC236}">
                <a16:creationId xmlns:a16="http://schemas.microsoft.com/office/drawing/2014/main" id="{8C59E20D-C41B-005C-DFC6-CA379011D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2190"/>
          <a:stretch/>
        </p:blipFill>
        <p:spPr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Resim 7" descr="çizim, kırpıntı çizim, taslak, sanat içeren bir resim&#10;&#10;Açıklama otomatik olarak oluşturuldu">
            <a:extLst>
              <a:ext uri="{FF2B5EF4-FFF2-40B4-BE49-F238E27FC236}">
                <a16:creationId xmlns:a16="http://schemas.microsoft.com/office/drawing/2014/main" id="{6C889EF1-2412-D5DB-308A-127C0C22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-2" b="7604"/>
          <a:stretch/>
        </p:blipFill>
        <p:spPr>
          <a:xfrm>
            <a:off x="8578" y="3917279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9" name="Freeform: Shape 18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Resim 5" descr="çizgi film, sanat, çizim, macenta içeren bir resim&#10;&#10;Açıklama otomatik olarak oluşturuldu">
            <a:extLst>
              <a:ext uri="{FF2B5EF4-FFF2-40B4-BE49-F238E27FC236}">
                <a16:creationId xmlns:a16="http://schemas.microsoft.com/office/drawing/2014/main" id="{AA558117-CD47-8354-63A1-F7D91110FE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5700" r="1" b="13589"/>
          <a:stretch/>
        </p:blipFill>
        <p:spPr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1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9" name="Freeform: Shape 28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794BFF0-7136-B836-33EA-10C1886F7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8018" y="2086267"/>
            <a:ext cx="4067373" cy="966242"/>
          </a:xfrm>
          <a:solidFill>
            <a:schemeClr val="tx1"/>
          </a:solidFill>
          <a:ln w="28575">
            <a:solidFill>
              <a:srgbClr val="7030A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z="1800">
                <a:solidFill>
                  <a:schemeClr val="bg1"/>
                </a:solidFill>
                <a:ea typeface="+mn-lt"/>
                <a:cs typeface="+mn-lt"/>
              </a:rPr>
              <a:t>Müzik ve ses efektleri oluşturur, bunları oyuna entegre eder.</a:t>
            </a:r>
            <a:endParaRPr lang="tr-TR" sz="1800">
              <a:solidFill>
                <a:schemeClr val="bg1"/>
              </a:solidFill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65E33F9-7371-2E49-A9AE-73240700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2079458-CAC2-4B7A-B1A9-13AC22E83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9E02B01-CCD1-F632-1FF9-74B2D6B7C789}"/>
              </a:ext>
            </a:extLst>
          </p:cNvPr>
          <p:cNvSpPr txBox="1"/>
          <p:nvPr/>
        </p:nvSpPr>
        <p:spPr>
          <a:xfrm>
            <a:off x="641047" y="6204857"/>
            <a:ext cx="2310190" cy="677585"/>
          </a:xfrm>
          <a:prstGeom prst="round2Same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Ses Tasarımcısı</a:t>
            </a:r>
          </a:p>
          <a:p>
            <a:r>
              <a:rPr lang="tr-TR">
                <a:cs typeface="Calibri"/>
              </a:rPr>
              <a:t>Sound Designer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617B8DC-7809-BC92-5321-26E1320790A3}"/>
              </a:ext>
            </a:extLst>
          </p:cNvPr>
          <p:cNvSpPr txBox="1"/>
          <p:nvPr/>
        </p:nvSpPr>
        <p:spPr>
          <a:xfrm>
            <a:off x="737808" y="2793999"/>
            <a:ext cx="2310190" cy="677585"/>
          </a:xfrm>
          <a:prstGeom prst="round2Same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Müzik Bestecisi</a:t>
            </a:r>
          </a:p>
          <a:p>
            <a:r>
              <a:rPr lang="tr-TR">
                <a:cs typeface="Calibri"/>
              </a:rPr>
              <a:t>Music Composer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6F25D7A1-ECCD-6AB3-53D8-7CA88839F0E8}"/>
              </a:ext>
            </a:extLst>
          </p:cNvPr>
          <p:cNvSpPr txBox="1"/>
          <p:nvPr/>
        </p:nvSpPr>
        <p:spPr>
          <a:xfrm>
            <a:off x="3713237" y="5684761"/>
            <a:ext cx="2310190" cy="677585"/>
          </a:xfrm>
          <a:prstGeom prst="round2Same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>
                <a:cs typeface="Calibri"/>
              </a:rPr>
              <a:t>Ses Programcısı</a:t>
            </a:r>
          </a:p>
          <a:p>
            <a:r>
              <a:rPr lang="tr-TR" err="1">
                <a:cs typeface="Calibri"/>
              </a:rPr>
              <a:t>Audio</a:t>
            </a:r>
            <a:r>
              <a:rPr lang="tr-TR">
                <a:cs typeface="Calibri"/>
              </a:rPr>
              <a:t> Programmer</a:t>
            </a:r>
          </a:p>
        </p:txBody>
      </p:sp>
      <p:pic>
        <p:nvPicPr>
          <p:cNvPr id="12" name="Resim 11" descr="beyaz, tasarım içeren bir resim&#10;&#10;Açıklama otomatik olarak oluşturuldu">
            <a:extLst>
              <a:ext uri="{FF2B5EF4-FFF2-40B4-BE49-F238E27FC236}">
                <a16:creationId xmlns:a16="http://schemas.microsoft.com/office/drawing/2014/main" id="{9718456F-BF18-915B-E62D-7E5D4E772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363" y="3793369"/>
            <a:ext cx="3466797" cy="2307166"/>
          </a:xfrm>
          <a:prstGeom prst="rect">
            <a:avLst/>
          </a:prstGeom>
        </p:spPr>
      </p:pic>
      <p:sp>
        <p:nvSpPr>
          <p:cNvPr id="20" name="Başlık 1">
            <a:extLst>
              <a:ext uri="{FF2B5EF4-FFF2-40B4-BE49-F238E27FC236}">
                <a16:creationId xmlns:a16="http://schemas.microsoft.com/office/drawing/2014/main" id="{9EF0B4C7-91E7-A0E2-11B4-233A390F4266}"/>
              </a:ext>
            </a:extLst>
          </p:cNvPr>
          <p:cNvSpPr txBox="1">
            <a:spLocks/>
          </p:cNvSpPr>
          <p:nvPr/>
        </p:nvSpPr>
        <p:spPr>
          <a:xfrm>
            <a:off x="7285362" y="765545"/>
            <a:ext cx="3815933" cy="915982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>
                <a:solidFill>
                  <a:srgbClr val="E7E6E6"/>
                </a:solidFill>
                <a:ea typeface="+mn-lt"/>
                <a:cs typeface="+mn-lt"/>
              </a:rPr>
              <a:t>Ses Departmanı</a:t>
            </a:r>
            <a:br>
              <a:rPr lang="tr-TR" sz="3200" dirty="0">
                <a:solidFill>
                  <a:srgbClr val="E7E6E6"/>
                </a:solidFill>
                <a:ea typeface="+mn-lt"/>
                <a:cs typeface="+mn-lt"/>
              </a:rPr>
            </a:br>
            <a:r>
              <a:rPr lang="tr-TR" sz="3200" err="1">
                <a:solidFill>
                  <a:srgbClr val="E7E6E6"/>
                </a:solidFill>
                <a:ea typeface="+mn-lt"/>
                <a:cs typeface="+mn-lt"/>
              </a:rPr>
              <a:t>Audio</a:t>
            </a:r>
            <a:r>
              <a:rPr lang="tr-TR" sz="3200">
                <a:solidFill>
                  <a:srgbClr val="E7E6E6"/>
                </a:solidFill>
                <a:ea typeface="+mn-lt"/>
                <a:cs typeface="+mn-lt"/>
              </a:rPr>
              <a:t> </a:t>
            </a:r>
            <a:r>
              <a:rPr lang="tr-TR" sz="3200" err="1">
                <a:solidFill>
                  <a:srgbClr val="E7E6E6"/>
                </a:solidFill>
                <a:ea typeface="+mn-lt"/>
                <a:cs typeface="+mn-lt"/>
              </a:rPr>
              <a:t>Department</a:t>
            </a:r>
          </a:p>
          <a:p>
            <a:pPr algn="ctr"/>
            <a:endParaRPr lang="tr-TR"/>
          </a:p>
          <a:p>
            <a:pPr algn="r"/>
            <a:endParaRPr lang="tr-TR"/>
          </a:p>
          <a:p>
            <a:endParaRPr lang="en-US" sz="3200" dirty="0">
              <a:solidFill>
                <a:schemeClr val="tx1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30" name="Başlık 29">
            <a:extLst>
              <a:ext uri="{FF2B5EF4-FFF2-40B4-BE49-F238E27FC236}">
                <a16:creationId xmlns:a16="http://schemas.microsoft.com/office/drawing/2014/main" id="{53DC770A-75BC-338C-6557-537D6B292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55383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C867835-A917-4A2B-8424-3AFAF7436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344152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240B6AA-906A-28E3-2547-979C95D9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87" y="2248263"/>
            <a:ext cx="3768917" cy="1606163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İçerik Yer Tutucusu 5" descr="metin, ekran görüntüsü, yazı tipi, meneviş mavisi içeren bir resim&#10;&#10;Açıklama otomatik olarak oluşturuldu">
            <a:extLst>
              <a:ext uri="{FF2B5EF4-FFF2-40B4-BE49-F238E27FC236}">
                <a16:creationId xmlns:a16="http://schemas.microsoft.com/office/drawing/2014/main" id="{8D2D25B7-E6D4-7894-BF9D-DBEE0C653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2091" y="1243422"/>
            <a:ext cx="4371155" cy="4371155"/>
          </a:xfrm>
          <a:prstGeom prst="rect">
            <a:avLst/>
          </a:prstGeo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F689CC3-8C27-862D-7788-3487D23D5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CD31A2B-9413-B01B-1211-8E69619C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581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10650BA-D090-4A23-98E3-B48BBAEA9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İçerik Yer Tutucusu 5" descr="çizim, kırpıntı çizim, çizgi film, sanat içeren bir resim&#10;&#10;Açıklama otomatik olarak oluşturuldu">
            <a:extLst>
              <a:ext uri="{FF2B5EF4-FFF2-40B4-BE49-F238E27FC236}">
                <a16:creationId xmlns:a16="http://schemas.microsoft.com/office/drawing/2014/main" id="{35F3E927-8F85-E9B0-D693-7D0DBC827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4653"/>
          <a:stretch/>
        </p:blipFill>
        <p:spPr>
          <a:xfrm>
            <a:off x="-9527" y="3725"/>
            <a:ext cx="5846165" cy="685054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FB939B9-73CE-4644-87BB-72AEBF00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9527" y="-6558"/>
            <a:ext cx="6254832" cy="6874766"/>
            <a:chOff x="-9149" y="3725"/>
            <a:chExt cx="6254832" cy="688720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5F2A0CF-7879-4629-AC2B-4069D77A3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8645"/>
              <a:ext cx="5933139" cy="6387893"/>
            </a:xfrm>
            <a:custGeom>
              <a:avLst/>
              <a:gdLst>
                <a:gd name="connsiteX0" fmla="*/ 5852909 w 5933139"/>
                <a:gd name="connsiteY0" fmla="*/ 2469528 h 6335678"/>
                <a:gd name="connsiteX1" fmla="*/ 5830799 w 5933139"/>
                <a:gd name="connsiteY1" fmla="*/ 2394015 h 6335678"/>
                <a:gd name="connsiteX2" fmla="*/ 5805878 w 5933139"/>
                <a:gd name="connsiteY2" fmla="*/ 2319439 h 6335678"/>
                <a:gd name="connsiteX3" fmla="*/ 5778708 w 5933139"/>
                <a:gd name="connsiteY3" fmla="*/ 2245800 h 6335678"/>
                <a:gd name="connsiteX4" fmla="*/ 5652978 w 5933139"/>
                <a:gd name="connsiteY4" fmla="*/ 1959675 h 6335678"/>
                <a:gd name="connsiteX5" fmla="*/ 5327691 w 5933139"/>
                <a:gd name="connsiteY5" fmla="*/ 1432958 h 6335678"/>
                <a:gd name="connsiteX6" fmla="*/ 4921458 w 5933139"/>
                <a:gd name="connsiteY6" fmla="*/ 973322 h 6335678"/>
                <a:gd name="connsiteX7" fmla="*/ 4450018 w 5933139"/>
                <a:gd name="connsiteY7" fmla="*/ 586764 h 6335678"/>
                <a:gd name="connsiteX8" fmla="*/ 4193311 w 5933139"/>
                <a:gd name="connsiteY8" fmla="*/ 423558 h 6335678"/>
                <a:gd name="connsiteX9" fmla="*/ 3924237 w 5933139"/>
                <a:gd name="connsiteY9" fmla="*/ 281901 h 6335678"/>
                <a:gd name="connsiteX10" fmla="*/ 3352175 w 5933139"/>
                <a:gd name="connsiteY10" fmla="*/ 75786 h 6335678"/>
                <a:gd name="connsiteX11" fmla="*/ 3051997 w 5933139"/>
                <a:gd name="connsiteY11" fmla="*/ 19011 h 6335678"/>
                <a:gd name="connsiteX12" fmla="*/ 2745823 w 5933139"/>
                <a:gd name="connsiteY12" fmla="*/ 86 h 6335678"/>
                <a:gd name="connsiteX13" fmla="*/ 2141720 w 5933139"/>
                <a:gd name="connsiteY13" fmla="*/ 55550 h 6335678"/>
                <a:gd name="connsiteX14" fmla="*/ 1551295 w 5933139"/>
                <a:gd name="connsiteY14" fmla="*/ 216319 h 6335678"/>
                <a:gd name="connsiteX15" fmla="*/ 1001718 w 5933139"/>
                <a:gd name="connsiteY15" fmla="*/ 498134 h 6335678"/>
                <a:gd name="connsiteX16" fmla="*/ 754755 w 5933139"/>
                <a:gd name="connsiteY16" fmla="*/ 685886 h 6335678"/>
                <a:gd name="connsiteX17" fmla="*/ 533462 w 5933139"/>
                <a:gd name="connsiteY17" fmla="*/ 903056 h 6335678"/>
                <a:gd name="connsiteX18" fmla="*/ 0 w 5933139"/>
                <a:gd name="connsiteY18" fmla="*/ 1646568 h 6335678"/>
                <a:gd name="connsiteX19" fmla="*/ 0 w 5933139"/>
                <a:gd name="connsiteY19" fmla="*/ 4709059 h 6335678"/>
                <a:gd name="connsiteX20" fmla="*/ 120671 w 5933139"/>
                <a:gd name="connsiteY20" fmla="*/ 4907491 h 6335678"/>
                <a:gd name="connsiteX21" fmla="*/ 507979 w 5933139"/>
                <a:gd name="connsiteY21" fmla="*/ 5384178 h 6335678"/>
                <a:gd name="connsiteX22" fmla="*/ 972112 w 5933139"/>
                <a:gd name="connsiteY22" fmla="*/ 5778607 h 6335678"/>
                <a:gd name="connsiteX23" fmla="*/ 1229943 w 5933139"/>
                <a:gd name="connsiteY23" fmla="*/ 5939939 h 6335678"/>
                <a:gd name="connsiteX24" fmla="*/ 1502389 w 5933139"/>
                <a:gd name="connsiteY24" fmla="*/ 6073913 h 6335678"/>
                <a:gd name="connsiteX25" fmla="*/ 2673870 w 5933139"/>
                <a:gd name="connsiteY25" fmla="*/ 6333993 h 6335678"/>
                <a:gd name="connsiteX26" fmla="*/ 2749196 w 5933139"/>
                <a:gd name="connsiteY26" fmla="*/ 6335679 h 6335678"/>
                <a:gd name="connsiteX27" fmla="*/ 2787983 w 5933139"/>
                <a:gd name="connsiteY27" fmla="*/ 6335492 h 6335678"/>
                <a:gd name="connsiteX28" fmla="*/ 2826770 w 5933139"/>
                <a:gd name="connsiteY28" fmla="*/ 6334368 h 6335678"/>
                <a:gd name="connsiteX29" fmla="*/ 2981918 w 5933139"/>
                <a:gd name="connsiteY29" fmla="*/ 6319939 h 6335678"/>
                <a:gd name="connsiteX30" fmla="*/ 3285282 w 5933139"/>
                <a:gd name="connsiteY30" fmla="*/ 6241803 h 6335678"/>
                <a:gd name="connsiteX31" fmla="*/ 3566347 w 5933139"/>
                <a:gd name="connsiteY31" fmla="*/ 6104831 h 6335678"/>
                <a:gd name="connsiteX32" fmla="*/ 3818369 w 5933139"/>
                <a:gd name="connsiteY32" fmla="*/ 5926823 h 6335678"/>
                <a:gd name="connsiteX33" fmla="*/ 4044908 w 5933139"/>
                <a:gd name="connsiteY33" fmla="*/ 5726329 h 6335678"/>
                <a:gd name="connsiteX34" fmla="*/ 4151151 w 5933139"/>
                <a:gd name="connsiteY34" fmla="*/ 5622147 h 6335678"/>
                <a:gd name="connsiteX35" fmla="*/ 4253834 w 5933139"/>
                <a:gd name="connsiteY35" fmla="*/ 5516841 h 6335678"/>
                <a:gd name="connsiteX36" fmla="*/ 4452453 w 5933139"/>
                <a:gd name="connsiteY36" fmla="*/ 5306979 h 6335678"/>
                <a:gd name="connsiteX37" fmla="*/ 4548578 w 5933139"/>
                <a:gd name="connsiteY37" fmla="*/ 5202797 h 6335678"/>
                <a:gd name="connsiteX38" fmla="*/ 4596546 w 5933139"/>
                <a:gd name="connsiteY38" fmla="*/ 5151456 h 6335678"/>
                <a:gd name="connsiteX39" fmla="*/ 4643016 w 5933139"/>
                <a:gd name="connsiteY39" fmla="*/ 5103300 h 6335678"/>
                <a:gd name="connsiteX40" fmla="*/ 4739515 w 5933139"/>
                <a:gd name="connsiteY40" fmla="*/ 5013172 h 6335678"/>
                <a:gd name="connsiteX41" fmla="*/ 4842198 w 5933139"/>
                <a:gd name="connsiteY41" fmla="*/ 4930164 h 6335678"/>
                <a:gd name="connsiteX42" fmla="*/ 5071360 w 5933139"/>
                <a:gd name="connsiteY42" fmla="*/ 4780449 h 6335678"/>
                <a:gd name="connsiteX43" fmla="*/ 5332001 w 5933139"/>
                <a:gd name="connsiteY43" fmla="*/ 4615932 h 6335678"/>
                <a:gd name="connsiteX44" fmla="*/ 5397396 w 5933139"/>
                <a:gd name="connsiteY44" fmla="*/ 4563655 h 6335678"/>
                <a:gd name="connsiteX45" fmla="*/ 5459417 w 5933139"/>
                <a:gd name="connsiteY45" fmla="*/ 4505380 h 6335678"/>
                <a:gd name="connsiteX46" fmla="*/ 5567159 w 5933139"/>
                <a:gd name="connsiteY46" fmla="*/ 4374029 h 6335678"/>
                <a:gd name="connsiteX47" fmla="*/ 5651292 w 5933139"/>
                <a:gd name="connsiteY47" fmla="*/ 4231810 h 6335678"/>
                <a:gd name="connsiteX48" fmla="*/ 5716686 w 5933139"/>
                <a:gd name="connsiteY48" fmla="*/ 4085655 h 6335678"/>
                <a:gd name="connsiteX49" fmla="*/ 5820681 w 5933139"/>
                <a:gd name="connsiteY49" fmla="*/ 3791848 h 6335678"/>
                <a:gd name="connsiteX50" fmla="*/ 5898629 w 5933139"/>
                <a:gd name="connsiteY50" fmla="*/ 3487922 h 6335678"/>
                <a:gd name="connsiteX51" fmla="*/ 5932170 w 5933139"/>
                <a:gd name="connsiteY51" fmla="*/ 3174066 h 6335678"/>
                <a:gd name="connsiteX52" fmla="*/ 5872209 w 5933139"/>
                <a:gd name="connsiteY52" fmla="*/ 2545978 h 6335678"/>
                <a:gd name="connsiteX53" fmla="*/ 5852909 w 5933139"/>
                <a:gd name="connsiteY53" fmla="*/ 2469528 h 6335678"/>
                <a:gd name="connsiteX54" fmla="*/ 5507386 w 5933139"/>
                <a:gd name="connsiteY54" fmla="*/ 3724580 h 6335678"/>
                <a:gd name="connsiteX55" fmla="*/ 5453609 w 5933139"/>
                <a:gd name="connsiteY55" fmla="*/ 3989906 h 6335678"/>
                <a:gd name="connsiteX56" fmla="*/ 5344181 w 5933139"/>
                <a:gd name="connsiteY56" fmla="*/ 4220380 h 6335678"/>
                <a:gd name="connsiteX57" fmla="*/ 5171419 w 5933139"/>
                <a:gd name="connsiteY57" fmla="*/ 4388644 h 6335678"/>
                <a:gd name="connsiteX58" fmla="*/ 5057868 w 5933139"/>
                <a:gd name="connsiteY58" fmla="*/ 4453851 h 6335678"/>
                <a:gd name="connsiteX59" fmla="*/ 4930265 w 5933139"/>
                <a:gd name="connsiteY59" fmla="*/ 4516810 h 6335678"/>
                <a:gd name="connsiteX60" fmla="*/ 4660067 w 5933139"/>
                <a:gd name="connsiteY60" fmla="*/ 4664276 h 6335678"/>
                <a:gd name="connsiteX61" fmla="*/ 4408794 w 5933139"/>
                <a:gd name="connsiteY61" fmla="*/ 4857836 h 6335678"/>
                <a:gd name="connsiteX62" fmla="*/ 4352207 w 5933139"/>
                <a:gd name="connsiteY62" fmla="*/ 4911988 h 6335678"/>
                <a:gd name="connsiteX63" fmla="*/ 4299366 w 5933139"/>
                <a:gd name="connsiteY63" fmla="*/ 4965390 h 6335678"/>
                <a:gd name="connsiteX64" fmla="*/ 4197621 w 5933139"/>
                <a:gd name="connsiteY64" fmla="*/ 5074257 h 6335678"/>
                <a:gd name="connsiteX65" fmla="*/ 4008744 w 5933139"/>
                <a:gd name="connsiteY65" fmla="*/ 5297985 h 6335678"/>
                <a:gd name="connsiteX66" fmla="*/ 3917304 w 5933139"/>
                <a:gd name="connsiteY66" fmla="*/ 5409100 h 6335678"/>
                <a:gd name="connsiteX67" fmla="*/ 3826052 w 5933139"/>
                <a:gd name="connsiteY67" fmla="*/ 5518153 h 6335678"/>
                <a:gd name="connsiteX68" fmla="*/ 3637925 w 5933139"/>
                <a:gd name="connsiteY68" fmla="*/ 5725017 h 6335678"/>
                <a:gd name="connsiteX69" fmla="*/ 3433497 w 5933139"/>
                <a:gd name="connsiteY69" fmla="*/ 5906586 h 6335678"/>
                <a:gd name="connsiteX70" fmla="*/ 3204522 w 5933139"/>
                <a:gd name="connsiteY70" fmla="*/ 6046744 h 6335678"/>
                <a:gd name="connsiteX71" fmla="*/ 2950439 w 5933139"/>
                <a:gd name="connsiteY71" fmla="*/ 6129190 h 6335678"/>
                <a:gd name="connsiteX72" fmla="*/ 2816839 w 5933139"/>
                <a:gd name="connsiteY72" fmla="*/ 6146428 h 6335678"/>
                <a:gd name="connsiteX73" fmla="*/ 2749009 w 5933139"/>
                <a:gd name="connsiteY73" fmla="*/ 6149051 h 6335678"/>
                <a:gd name="connsiteX74" fmla="*/ 2678930 w 5933139"/>
                <a:gd name="connsiteY74" fmla="*/ 6148677 h 6335678"/>
                <a:gd name="connsiteX75" fmla="*/ 2125793 w 5933139"/>
                <a:gd name="connsiteY75" fmla="*/ 6065481 h 6335678"/>
                <a:gd name="connsiteX76" fmla="*/ 1610506 w 5933139"/>
                <a:gd name="connsiteY76" fmla="*/ 5851310 h 6335678"/>
                <a:gd name="connsiteX77" fmla="*/ 1373099 w 5933139"/>
                <a:gd name="connsiteY77" fmla="*/ 5706279 h 6335678"/>
                <a:gd name="connsiteX78" fmla="*/ 1315949 w 5933139"/>
                <a:gd name="connsiteY78" fmla="*/ 5666743 h 6335678"/>
                <a:gd name="connsiteX79" fmla="*/ 1259923 w 5933139"/>
                <a:gd name="connsiteY79" fmla="*/ 5625894 h 6335678"/>
                <a:gd name="connsiteX80" fmla="*/ 1204647 w 5933139"/>
                <a:gd name="connsiteY80" fmla="*/ 5583922 h 6335678"/>
                <a:gd name="connsiteX81" fmla="*/ 1150308 w 5933139"/>
                <a:gd name="connsiteY81" fmla="*/ 5540826 h 6335678"/>
                <a:gd name="connsiteX82" fmla="*/ 751569 w 5933139"/>
                <a:gd name="connsiteY82" fmla="*/ 5158015 h 6335678"/>
                <a:gd name="connsiteX83" fmla="*/ 663315 w 5933139"/>
                <a:gd name="connsiteY83" fmla="*/ 5052146 h 6335678"/>
                <a:gd name="connsiteX84" fmla="*/ 580869 w 5933139"/>
                <a:gd name="connsiteY84" fmla="*/ 4942718 h 6335678"/>
                <a:gd name="connsiteX85" fmla="*/ 432279 w 5933139"/>
                <a:gd name="connsiteY85" fmla="*/ 4713369 h 6335678"/>
                <a:gd name="connsiteX86" fmla="*/ 205553 w 5933139"/>
                <a:gd name="connsiteY86" fmla="*/ 4219443 h 6335678"/>
                <a:gd name="connsiteX87" fmla="*/ 79448 w 5933139"/>
                <a:gd name="connsiteY87" fmla="*/ 3693850 h 6335678"/>
                <a:gd name="connsiteX88" fmla="*/ 53590 w 5933139"/>
                <a:gd name="connsiteY88" fmla="*/ 3425339 h 6335678"/>
                <a:gd name="connsiteX89" fmla="*/ 49655 w 5933139"/>
                <a:gd name="connsiteY89" fmla="*/ 3155890 h 6335678"/>
                <a:gd name="connsiteX90" fmla="*/ 67830 w 5933139"/>
                <a:gd name="connsiteY90" fmla="*/ 2886817 h 6335678"/>
                <a:gd name="connsiteX91" fmla="*/ 108679 w 5933139"/>
                <a:gd name="connsiteY91" fmla="*/ 2619992 h 6335678"/>
                <a:gd name="connsiteX92" fmla="*/ 263077 w 5933139"/>
                <a:gd name="connsiteY92" fmla="*/ 2101520 h 6335678"/>
                <a:gd name="connsiteX93" fmla="*/ 837575 w 5933139"/>
                <a:gd name="connsiteY93" fmla="*/ 1186370 h 6335678"/>
                <a:gd name="connsiteX94" fmla="*/ 1031698 w 5933139"/>
                <a:gd name="connsiteY94" fmla="*/ 996932 h 6335678"/>
                <a:gd name="connsiteX95" fmla="*/ 1236688 w 5933139"/>
                <a:gd name="connsiteY95" fmla="*/ 819298 h 6335678"/>
                <a:gd name="connsiteX96" fmla="*/ 1687143 w 5933139"/>
                <a:gd name="connsiteY96" fmla="*/ 511438 h 6335678"/>
                <a:gd name="connsiteX97" fmla="*/ 2196246 w 5933139"/>
                <a:gd name="connsiteY97" fmla="*/ 300639 h 6335678"/>
                <a:gd name="connsiteX98" fmla="*/ 2745823 w 5933139"/>
                <a:gd name="connsiteY98" fmla="*/ 229248 h 6335678"/>
                <a:gd name="connsiteX99" fmla="*/ 3019206 w 5933139"/>
                <a:gd name="connsiteY99" fmla="*/ 252108 h 6335678"/>
                <a:gd name="connsiteX100" fmla="*/ 3288092 w 5933139"/>
                <a:gd name="connsiteY100" fmla="*/ 313006 h 6335678"/>
                <a:gd name="connsiteX101" fmla="*/ 3548172 w 5933139"/>
                <a:gd name="connsiteY101" fmla="*/ 407069 h 6335678"/>
                <a:gd name="connsiteX102" fmla="*/ 3611505 w 5933139"/>
                <a:gd name="connsiteY102" fmla="*/ 435176 h 6335678"/>
                <a:gd name="connsiteX103" fmla="*/ 3674089 w 5933139"/>
                <a:gd name="connsiteY103" fmla="*/ 464968 h 6335678"/>
                <a:gd name="connsiteX104" fmla="*/ 3735736 w 5933139"/>
                <a:gd name="connsiteY104" fmla="*/ 496823 h 6335678"/>
                <a:gd name="connsiteX105" fmla="*/ 3796634 w 5933139"/>
                <a:gd name="connsiteY105" fmla="*/ 530176 h 6335678"/>
                <a:gd name="connsiteX106" fmla="*/ 4251585 w 5933139"/>
                <a:gd name="connsiteY106" fmla="*/ 847405 h 6335678"/>
                <a:gd name="connsiteX107" fmla="*/ 4644515 w 5933139"/>
                <a:gd name="connsiteY107" fmla="*/ 1236775 h 6335678"/>
                <a:gd name="connsiteX108" fmla="*/ 4816527 w 5933139"/>
                <a:gd name="connsiteY108" fmla="*/ 1451883 h 6335678"/>
                <a:gd name="connsiteX109" fmla="*/ 4970738 w 5933139"/>
                <a:gd name="connsiteY109" fmla="*/ 1678610 h 6335678"/>
                <a:gd name="connsiteX110" fmla="*/ 5223885 w 5933139"/>
                <a:gd name="connsiteY110" fmla="*/ 2159232 h 6335678"/>
                <a:gd name="connsiteX111" fmla="*/ 5395709 w 5933139"/>
                <a:gd name="connsiteY111" fmla="*/ 2666087 h 6335678"/>
                <a:gd name="connsiteX112" fmla="*/ 5458855 w 5933139"/>
                <a:gd name="connsiteY112" fmla="*/ 2924292 h 6335678"/>
                <a:gd name="connsiteX113" fmla="*/ 5499142 w 5933139"/>
                <a:gd name="connsiteY113" fmla="*/ 3186995 h 6335678"/>
                <a:gd name="connsiteX114" fmla="*/ 5516755 w 5933139"/>
                <a:gd name="connsiteY114" fmla="*/ 3454007 h 6335678"/>
                <a:gd name="connsiteX115" fmla="*/ 5507386 w 5933139"/>
                <a:gd name="connsiteY115" fmla="*/ 3724580 h 633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933139" h="6335678">
                  <a:moveTo>
                    <a:pt x="5852909" y="2469528"/>
                  </a:moveTo>
                  <a:lnTo>
                    <a:pt x="5830799" y="2394015"/>
                  </a:lnTo>
                  <a:lnTo>
                    <a:pt x="5805878" y="2319439"/>
                  </a:lnTo>
                  <a:cubicBezTo>
                    <a:pt x="5797446" y="2294705"/>
                    <a:pt x="5787890" y="2270346"/>
                    <a:pt x="5778708" y="2245800"/>
                  </a:cubicBezTo>
                  <a:cubicBezTo>
                    <a:pt x="5740858" y="2148364"/>
                    <a:pt x="5699073" y="2052614"/>
                    <a:pt x="5652978" y="1959675"/>
                  </a:cubicBezTo>
                  <a:cubicBezTo>
                    <a:pt x="5559664" y="1773985"/>
                    <a:pt x="5450986" y="1597663"/>
                    <a:pt x="5327691" y="1432958"/>
                  </a:cubicBezTo>
                  <a:cubicBezTo>
                    <a:pt x="5204960" y="1268067"/>
                    <a:pt x="5068362" y="1114980"/>
                    <a:pt x="4921458" y="973322"/>
                  </a:cubicBezTo>
                  <a:cubicBezTo>
                    <a:pt x="4774742" y="831665"/>
                    <a:pt x="4616408" y="703125"/>
                    <a:pt x="4450018" y="586764"/>
                  </a:cubicBezTo>
                  <a:cubicBezTo>
                    <a:pt x="4366822" y="528489"/>
                    <a:pt x="4281003" y="474337"/>
                    <a:pt x="4193311" y="423558"/>
                  </a:cubicBezTo>
                  <a:cubicBezTo>
                    <a:pt x="4105806" y="372404"/>
                    <a:pt x="4015865" y="325560"/>
                    <a:pt x="3924237" y="281901"/>
                  </a:cubicBezTo>
                  <a:cubicBezTo>
                    <a:pt x="3740983" y="195333"/>
                    <a:pt x="3549483" y="125067"/>
                    <a:pt x="3352175" y="75786"/>
                  </a:cubicBezTo>
                  <a:cubicBezTo>
                    <a:pt x="3253428" y="51240"/>
                    <a:pt x="3153368" y="31565"/>
                    <a:pt x="3051997" y="19011"/>
                  </a:cubicBezTo>
                  <a:cubicBezTo>
                    <a:pt x="2950814" y="5895"/>
                    <a:pt x="2848506" y="-851"/>
                    <a:pt x="2745823" y="86"/>
                  </a:cubicBezTo>
                  <a:cubicBezTo>
                    <a:pt x="2543643" y="1585"/>
                    <a:pt x="2341838" y="20135"/>
                    <a:pt x="2141720" y="55550"/>
                  </a:cubicBezTo>
                  <a:cubicBezTo>
                    <a:pt x="1941976" y="91339"/>
                    <a:pt x="1743356" y="143055"/>
                    <a:pt x="1551295" y="216319"/>
                  </a:cubicBezTo>
                  <a:cubicBezTo>
                    <a:pt x="1359233" y="289396"/>
                    <a:pt x="1173917" y="383459"/>
                    <a:pt x="1001718" y="498134"/>
                  </a:cubicBezTo>
                  <a:cubicBezTo>
                    <a:pt x="915712" y="555659"/>
                    <a:pt x="832141" y="617119"/>
                    <a:pt x="754755" y="685886"/>
                  </a:cubicBezTo>
                  <a:cubicBezTo>
                    <a:pt x="677555" y="754841"/>
                    <a:pt x="604666" y="828293"/>
                    <a:pt x="533462" y="903056"/>
                  </a:cubicBezTo>
                  <a:cubicBezTo>
                    <a:pt x="323413" y="1125660"/>
                    <a:pt x="143906" y="1376370"/>
                    <a:pt x="0" y="1646568"/>
                  </a:cubicBezTo>
                  <a:lnTo>
                    <a:pt x="0" y="4709059"/>
                  </a:lnTo>
                  <a:cubicBezTo>
                    <a:pt x="37850" y="4776702"/>
                    <a:pt x="78136" y="4843033"/>
                    <a:pt x="120671" y="4907491"/>
                  </a:cubicBezTo>
                  <a:cubicBezTo>
                    <a:pt x="234034" y="5078941"/>
                    <a:pt x="365198" y="5239336"/>
                    <a:pt x="507979" y="5384178"/>
                  </a:cubicBezTo>
                  <a:cubicBezTo>
                    <a:pt x="650948" y="5529395"/>
                    <a:pt x="805909" y="5662059"/>
                    <a:pt x="972112" y="5778607"/>
                  </a:cubicBezTo>
                  <a:cubicBezTo>
                    <a:pt x="1055308" y="5836881"/>
                    <a:pt x="1141314" y="5890846"/>
                    <a:pt x="1229943" y="5939939"/>
                  </a:cubicBezTo>
                  <a:cubicBezTo>
                    <a:pt x="1318385" y="5989406"/>
                    <a:pt x="1409450" y="6033815"/>
                    <a:pt x="1502389" y="6073913"/>
                  </a:cubicBezTo>
                  <a:cubicBezTo>
                    <a:pt x="1874145" y="6233559"/>
                    <a:pt x="2272884" y="6320689"/>
                    <a:pt x="2673870" y="6333993"/>
                  </a:cubicBezTo>
                  <a:lnTo>
                    <a:pt x="2749196" y="6335679"/>
                  </a:lnTo>
                  <a:lnTo>
                    <a:pt x="2787983" y="6335492"/>
                  </a:lnTo>
                  <a:lnTo>
                    <a:pt x="2826770" y="6334368"/>
                  </a:lnTo>
                  <a:cubicBezTo>
                    <a:pt x="2878486" y="6332494"/>
                    <a:pt x="2930390" y="6327247"/>
                    <a:pt x="2981918" y="6319939"/>
                  </a:cubicBezTo>
                  <a:cubicBezTo>
                    <a:pt x="3085163" y="6304949"/>
                    <a:pt x="3187096" y="6278529"/>
                    <a:pt x="3285282" y="6241803"/>
                  </a:cubicBezTo>
                  <a:cubicBezTo>
                    <a:pt x="3383467" y="6205265"/>
                    <a:pt x="3477530" y="6158608"/>
                    <a:pt x="3566347" y="6104831"/>
                  </a:cubicBezTo>
                  <a:cubicBezTo>
                    <a:pt x="3655164" y="6051053"/>
                    <a:pt x="3739109" y="5990905"/>
                    <a:pt x="3818369" y="5926823"/>
                  </a:cubicBezTo>
                  <a:cubicBezTo>
                    <a:pt x="3897630" y="5862739"/>
                    <a:pt x="3973143" y="5795471"/>
                    <a:pt x="4044908" y="5726329"/>
                  </a:cubicBezTo>
                  <a:cubicBezTo>
                    <a:pt x="4080884" y="5691852"/>
                    <a:pt x="4116299" y="5656999"/>
                    <a:pt x="4151151" y="5622147"/>
                  </a:cubicBezTo>
                  <a:cubicBezTo>
                    <a:pt x="4185816" y="5586920"/>
                    <a:pt x="4220106" y="5552068"/>
                    <a:pt x="4253834" y="5516841"/>
                  </a:cubicBezTo>
                  <a:cubicBezTo>
                    <a:pt x="4321289" y="5446388"/>
                    <a:pt x="4387808" y="5376871"/>
                    <a:pt x="4452453" y="5306979"/>
                  </a:cubicBezTo>
                  <a:lnTo>
                    <a:pt x="4548578" y="5202797"/>
                  </a:lnTo>
                  <a:lnTo>
                    <a:pt x="4596546" y="5151456"/>
                  </a:lnTo>
                  <a:cubicBezTo>
                    <a:pt x="4612661" y="5134592"/>
                    <a:pt x="4627276" y="5119040"/>
                    <a:pt x="4643016" y="5103300"/>
                  </a:cubicBezTo>
                  <a:cubicBezTo>
                    <a:pt x="4674308" y="5072196"/>
                    <a:pt x="4706162" y="5041841"/>
                    <a:pt x="4739515" y="5013172"/>
                  </a:cubicBezTo>
                  <a:cubicBezTo>
                    <a:pt x="4772493" y="4984128"/>
                    <a:pt x="4806596" y="4956397"/>
                    <a:pt x="4842198" y="4930164"/>
                  </a:cubicBezTo>
                  <a:cubicBezTo>
                    <a:pt x="4913026" y="4876949"/>
                    <a:pt x="4988914" y="4828980"/>
                    <a:pt x="5071360" y="4780449"/>
                  </a:cubicBezTo>
                  <a:cubicBezTo>
                    <a:pt x="5153243" y="4731544"/>
                    <a:pt x="5243372" y="4682076"/>
                    <a:pt x="5332001" y="4615932"/>
                  </a:cubicBezTo>
                  <a:cubicBezTo>
                    <a:pt x="5354111" y="4599443"/>
                    <a:pt x="5376035" y="4582205"/>
                    <a:pt x="5397396" y="4563655"/>
                  </a:cubicBezTo>
                  <a:cubicBezTo>
                    <a:pt x="5418757" y="4545104"/>
                    <a:pt x="5439368" y="4525617"/>
                    <a:pt x="5459417" y="4505380"/>
                  </a:cubicBezTo>
                  <a:cubicBezTo>
                    <a:pt x="5499329" y="4464719"/>
                    <a:pt x="5535493" y="4420311"/>
                    <a:pt x="5567159" y="4374029"/>
                  </a:cubicBezTo>
                  <a:cubicBezTo>
                    <a:pt x="5599388" y="4328121"/>
                    <a:pt x="5626558" y="4279965"/>
                    <a:pt x="5651292" y="4231810"/>
                  </a:cubicBezTo>
                  <a:cubicBezTo>
                    <a:pt x="5675651" y="4183466"/>
                    <a:pt x="5697012" y="4134561"/>
                    <a:pt x="5716686" y="4085655"/>
                  </a:cubicBezTo>
                  <a:cubicBezTo>
                    <a:pt x="5756223" y="3987845"/>
                    <a:pt x="5789576" y="3891158"/>
                    <a:pt x="5820681" y="3791848"/>
                  </a:cubicBezTo>
                  <a:cubicBezTo>
                    <a:pt x="5851972" y="3692726"/>
                    <a:pt x="5878955" y="3591167"/>
                    <a:pt x="5898629" y="3487922"/>
                  </a:cubicBezTo>
                  <a:cubicBezTo>
                    <a:pt x="5918116" y="3384490"/>
                    <a:pt x="5929172" y="3279372"/>
                    <a:pt x="5932170" y="3174066"/>
                  </a:cubicBezTo>
                  <a:cubicBezTo>
                    <a:pt x="5937604" y="2963454"/>
                    <a:pt x="5920552" y="2750968"/>
                    <a:pt x="5872209" y="2545978"/>
                  </a:cubicBezTo>
                  <a:cubicBezTo>
                    <a:pt x="5865838" y="2520307"/>
                    <a:pt x="5860029" y="2494637"/>
                    <a:pt x="5852909" y="2469528"/>
                  </a:cubicBezTo>
                  <a:close/>
                  <a:moveTo>
                    <a:pt x="5507386" y="3724580"/>
                  </a:moveTo>
                  <a:cubicBezTo>
                    <a:pt x="5497830" y="3814521"/>
                    <a:pt x="5480591" y="3905586"/>
                    <a:pt x="5453609" y="3989906"/>
                  </a:cubicBezTo>
                  <a:cubicBezTo>
                    <a:pt x="5426439" y="4074413"/>
                    <a:pt x="5390088" y="4152924"/>
                    <a:pt x="5344181" y="4220380"/>
                  </a:cubicBezTo>
                  <a:cubicBezTo>
                    <a:pt x="5297898" y="4287835"/>
                    <a:pt x="5241311" y="4342549"/>
                    <a:pt x="5171419" y="4388644"/>
                  </a:cubicBezTo>
                  <a:cubicBezTo>
                    <a:pt x="5136755" y="4411879"/>
                    <a:pt x="5098342" y="4433052"/>
                    <a:pt x="5057868" y="4453851"/>
                  </a:cubicBezTo>
                  <a:cubicBezTo>
                    <a:pt x="5017395" y="4474837"/>
                    <a:pt x="4974298" y="4495449"/>
                    <a:pt x="4930265" y="4516810"/>
                  </a:cubicBezTo>
                  <a:cubicBezTo>
                    <a:pt x="4841823" y="4559719"/>
                    <a:pt x="4748696" y="4607126"/>
                    <a:pt x="4660067" y="4664276"/>
                  </a:cubicBezTo>
                  <a:cubicBezTo>
                    <a:pt x="4571251" y="4721238"/>
                    <a:pt x="4486181" y="4786071"/>
                    <a:pt x="4408794" y="4857836"/>
                  </a:cubicBezTo>
                  <a:cubicBezTo>
                    <a:pt x="4389682" y="4875637"/>
                    <a:pt x="4370008" y="4894375"/>
                    <a:pt x="4352207" y="4911988"/>
                  </a:cubicBezTo>
                  <a:lnTo>
                    <a:pt x="4299366" y="4965390"/>
                  </a:lnTo>
                  <a:cubicBezTo>
                    <a:pt x="4264514" y="5001179"/>
                    <a:pt x="4230599" y="5037531"/>
                    <a:pt x="4197621" y="5074257"/>
                  </a:cubicBezTo>
                  <a:cubicBezTo>
                    <a:pt x="4131664" y="5147896"/>
                    <a:pt x="4070204" y="5223784"/>
                    <a:pt x="4008744" y="5297985"/>
                  </a:cubicBezTo>
                  <a:lnTo>
                    <a:pt x="3917304" y="5409100"/>
                  </a:lnTo>
                  <a:cubicBezTo>
                    <a:pt x="3886949" y="5446013"/>
                    <a:pt x="3856782" y="5482364"/>
                    <a:pt x="3826052" y="5518153"/>
                  </a:cubicBezTo>
                  <a:cubicBezTo>
                    <a:pt x="3764592" y="5589544"/>
                    <a:pt x="3702758" y="5659435"/>
                    <a:pt x="3637925" y="5725017"/>
                  </a:cubicBezTo>
                  <a:cubicBezTo>
                    <a:pt x="3573093" y="5790412"/>
                    <a:pt x="3505637" y="5852059"/>
                    <a:pt x="3433497" y="5906586"/>
                  </a:cubicBezTo>
                  <a:cubicBezTo>
                    <a:pt x="3361544" y="5961112"/>
                    <a:pt x="3285469" y="6009268"/>
                    <a:pt x="3204522" y="6046744"/>
                  </a:cubicBezTo>
                  <a:cubicBezTo>
                    <a:pt x="3123763" y="6084594"/>
                    <a:pt x="3038506" y="6112513"/>
                    <a:pt x="2950439" y="6129190"/>
                  </a:cubicBezTo>
                  <a:cubicBezTo>
                    <a:pt x="2906405" y="6137809"/>
                    <a:pt x="2861810" y="6143055"/>
                    <a:pt x="2816839" y="6146428"/>
                  </a:cubicBezTo>
                  <a:cubicBezTo>
                    <a:pt x="2794354" y="6147927"/>
                    <a:pt x="2771681" y="6148677"/>
                    <a:pt x="2749009" y="6149051"/>
                  </a:cubicBezTo>
                  <a:lnTo>
                    <a:pt x="2678930" y="6148677"/>
                  </a:lnTo>
                  <a:cubicBezTo>
                    <a:pt x="2491927" y="6144367"/>
                    <a:pt x="2305675" y="6116260"/>
                    <a:pt x="2125793" y="6065481"/>
                  </a:cubicBezTo>
                  <a:cubicBezTo>
                    <a:pt x="1945911" y="6014515"/>
                    <a:pt x="1773524" y="5940501"/>
                    <a:pt x="1610506" y="5851310"/>
                  </a:cubicBezTo>
                  <a:cubicBezTo>
                    <a:pt x="1528997" y="5806714"/>
                    <a:pt x="1449924" y="5757808"/>
                    <a:pt x="1373099" y="5706279"/>
                  </a:cubicBezTo>
                  <a:lnTo>
                    <a:pt x="1315949" y="5666743"/>
                  </a:lnTo>
                  <a:lnTo>
                    <a:pt x="1259923" y="5625894"/>
                  </a:lnTo>
                  <a:lnTo>
                    <a:pt x="1204647" y="5583922"/>
                  </a:lnTo>
                  <a:cubicBezTo>
                    <a:pt x="1186284" y="5569869"/>
                    <a:pt x="1168483" y="5555066"/>
                    <a:pt x="1150308" y="5540826"/>
                  </a:cubicBezTo>
                  <a:cubicBezTo>
                    <a:pt x="1006402" y="5424839"/>
                    <a:pt x="872615" y="5296860"/>
                    <a:pt x="751569" y="5158015"/>
                  </a:cubicBezTo>
                  <a:cubicBezTo>
                    <a:pt x="721214" y="5123350"/>
                    <a:pt x="691983" y="5087935"/>
                    <a:pt x="663315" y="5052146"/>
                  </a:cubicBezTo>
                  <a:cubicBezTo>
                    <a:pt x="635021" y="5016170"/>
                    <a:pt x="607289" y="4980006"/>
                    <a:pt x="580869" y="4942718"/>
                  </a:cubicBezTo>
                  <a:cubicBezTo>
                    <a:pt x="527654" y="4868517"/>
                    <a:pt x="478186" y="4791880"/>
                    <a:pt x="432279" y="4713369"/>
                  </a:cubicBezTo>
                  <a:cubicBezTo>
                    <a:pt x="340651" y="4556159"/>
                    <a:pt x="264764" y="4390330"/>
                    <a:pt x="205553" y="4219443"/>
                  </a:cubicBezTo>
                  <a:cubicBezTo>
                    <a:pt x="146154" y="4048555"/>
                    <a:pt x="104369" y="3872045"/>
                    <a:pt x="79448" y="3693850"/>
                  </a:cubicBezTo>
                  <a:cubicBezTo>
                    <a:pt x="67268" y="3604659"/>
                    <a:pt x="58087" y="3515092"/>
                    <a:pt x="53590" y="3425339"/>
                  </a:cubicBezTo>
                  <a:cubicBezTo>
                    <a:pt x="47969" y="3335585"/>
                    <a:pt x="47406" y="3245644"/>
                    <a:pt x="49655" y="3155890"/>
                  </a:cubicBezTo>
                  <a:cubicBezTo>
                    <a:pt x="52278" y="3066137"/>
                    <a:pt x="58274" y="2976383"/>
                    <a:pt x="67830" y="2886817"/>
                  </a:cubicBezTo>
                  <a:cubicBezTo>
                    <a:pt x="77761" y="2797438"/>
                    <a:pt x="91253" y="2708246"/>
                    <a:pt x="108679" y="2619992"/>
                  </a:cubicBezTo>
                  <a:cubicBezTo>
                    <a:pt x="143906" y="2443108"/>
                    <a:pt x="195809" y="2269409"/>
                    <a:pt x="263077" y="2101520"/>
                  </a:cubicBezTo>
                  <a:cubicBezTo>
                    <a:pt x="397614" y="1765740"/>
                    <a:pt x="593048" y="1453382"/>
                    <a:pt x="837575" y="1186370"/>
                  </a:cubicBezTo>
                  <a:cubicBezTo>
                    <a:pt x="898473" y="1119289"/>
                    <a:pt x="964242" y="1056893"/>
                    <a:pt x="1031698" y="996932"/>
                  </a:cubicBezTo>
                  <a:cubicBezTo>
                    <a:pt x="1099154" y="936784"/>
                    <a:pt x="1166235" y="876261"/>
                    <a:pt x="1236688" y="819298"/>
                  </a:cubicBezTo>
                  <a:cubicBezTo>
                    <a:pt x="1377221" y="704999"/>
                    <a:pt x="1526935" y="600442"/>
                    <a:pt x="1687143" y="511438"/>
                  </a:cubicBezTo>
                  <a:cubicBezTo>
                    <a:pt x="1847163" y="422621"/>
                    <a:pt x="2017676" y="348795"/>
                    <a:pt x="2196246" y="300639"/>
                  </a:cubicBezTo>
                  <a:cubicBezTo>
                    <a:pt x="2374629" y="251921"/>
                    <a:pt x="2560320" y="227749"/>
                    <a:pt x="2745823" y="229248"/>
                  </a:cubicBezTo>
                  <a:cubicBezTo>
                    <a:pt x="2837076" y="230372"/>
                    <a:pt x="2928516" y="238055"/>
                    <a:pt x="3019206" y="252108"/>
                  </a:cubicBezTo>
                  <a:cubicBezTo>
                    <a:pt x="3109710" y="266724"/>
                    <a:pt x="3199650" y="286773"/>
                    <a:pt x="3288092" y="313006"/>
                  </a:cubicBezTo>
                  <a:cubicBezTo>
                    <a:pt x="3376347" y="339426"/>
                    <a:pt x="3463477" y="370343"/>
                    <a:pt x="3548172" y="407069"/>
                  </a:cubicBezTo>
                  <a:cubicBezTo>
                    <a:pt x="3569345" y="416438"/>
                    <a:pt x="3590519" y="425432"/>
                    <a:pt x="3611505" y="435176"/>
                  </a:cubicBezTo>
                  <a:lnTo>
                    <a:pt x="3674089" y="464968"/>
                  </a:lnTo>
                  <a:lnTo>
                    <a:pt x="3735736" y="496823"/>
                  </a:lnTo>
                  <a:cubicBezTo>
                    <a:pt x="3756160" y="507690"/>
                    <a:pt x="3776397" y="519120"/>
                    <a:pt x="3796634" y="530176"/>
                  </a:cubicBezTo>
                  <a:cubicBezTo>
                    <a:pt x="3957965" y="621054"/>
                    <a:pt x="4110303" y="728046"/>
                    <a:pt x="4251585" y="847405"/>
                  </a:cubicBezTo>
                  <a:cubicBezTo>
                    <a:pt x="4393242" y="966390"/>
                    <a:pt x="4524781" y="1096991"/>
                    <a:pt x="4644515" y="1236775"/>
                  </a:cubicBezTo>
                  <a:cubicBezTo>
                    <a:pt x="4704663" y="1306479"/>
                    <a:pt x="4762375" y="1378057"/>
                    <a:pt x="4816527" y="1451883"/>
                  </a:cubicBezTo>
                  <a:cubicBezTo>
                    <a:pt x="4870679" y="1525897"/>
                    <a:pt x="4922020" y="1601598"/>
                    <a:pt x="4970738" y="1678610"/>
                  </a:cubicBezTo>
                  <a:cubicBezTo>
                    <a:pt x="5067799" y="1833008"/>
                    <a:pt x="5152494" y="1993965"/>
                    <a:pt x="5223885" y="2159232"/>
                  </a:cubicBezTo>
                  <a:cubicBezTo>
                    <a:pt x="5295275" y="2324686"/>
                    <a:pt x="5349615" y="2495199"/>
                    <a:pt x="5395709" y="2666087"/>
                  </a:cubicBezTo>
                  <a:cubicBezTo>
                    <a:pt x="5418757" y="2751718"/>
                    <a:pt x="5440680" y="2837537"/>
                    <a:pt x="5458855" y="2924292"/>
                  </a:cubicBezTo>
                  <a:cubicBezTo>
                    <a:pt x="5477406" y="3011048"/>
                    <a:pt x="5490522" y="3098740"/>
                    <a:pt x="5499142" y="3186995"/>
                  </a:cubicBezTo>
                  <a:cubicBezTo>
                    <a:pt x="5507761" y="3275250"/>
                    <a:pt x="5513944" y="3364254"/>
                    <a:pt x="5516755" y="3454007"/>
                  </a:cubicBezTo>
                  <a:cubicBezTo>
                    <a:pt x="5518629" y="3543761"/>
                    <a:pt x="5516755" y="3634264"/>
                    <a:pt x="5507386" y="372458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7E50BFD-51AC-4ACE-820C-A285E6672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41478"/>
              <a:ext cx="5953893" cy="6434152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317011 w 5953893"/>
                <a:gd name="connsiteY8" fmla="*/ 3797009 h 6434152"/>
                <a:gd name="connsiteX9" fmla="*/ 5176478 w 5953893"/>
                <a:gd name="connsiteY9" fmla="*/ 4100747 h 6434152"/>
                <a:gd name="connsiteX10" fmla="*/ 4942257 w 5953893"/>
                <a:gd name="connsiteY10" fmla="*/ 4250274 h 6434152"/>
                <a:gd name="connsiteX11" fmla="*/ 4216171 w 5953893"/>
                <a:gd name="connsiteY11" fmla="*/ 4773243 h 6434152"/>
                <a:gd name="connsiteX12" fmla="*/ 3905125 w 5953893"/>
                <a:gd name="connsiteY12" fmla="*/ 5105837 h 6434152"/>
                <a:gd name="connsiteX13" fmla="*/ 3308329 w 5953893"/>
                <a:gd name="connsiteY13" fmla="*/ 5682022 h 6434152"/>
                <a:gd name="connsiteX14" fmla="*/ 2739452 w 5953893"/>
                <a:gd name="connsiteY14" fmla="*/ 5870898 h 6434152"/>
                <a:gd name="connsiteX15" fmla="*/ 1647419 w 5953893"/>
                <a:gd name="connsiteY15" fmla="*/ 5625809 h 6434152"/>
                <a:gd name="connsiteX16" fmla="*/ 781175 w 5953893"/>
                <a:gd name="connsiteY16" fmla="*/ 4960620 h 6434152"/>
                <a:gd name="connsiteX17" fmla="*/ 312545 w 5953893"/>
                <a:gd name="connsiteY17" fmla="*/ 4165205 h 6434152"/>
                <a:gd name="connsiteX18" fmla="*/ 142032 w 5953893"/>
                <a:gd name="connsiteY18" fmla="*/ 3217451 h 6434152"/>
                <a:gd name="connsiteX19" fmla="*/ 347210 w 5953893"/>
                <a:gd name="connsiteY19" fmla="*/ 2181444 h 6434152"/>
                <a:gd name="connsiteX20" fmla="*/ 906155 w 5953893"/>
                <a:gd name="connsiteY20" fmla="*/ 1337497 h 6434152"/>
                <a:gd name="connsiteX21" fmla="*/ 2739265 w 5953893"/>
                <a:gd name="connsiteY21" fmla="*/ 563818 h 6434152"/>
                <a:gd name="connsiteX22" fmla="*/ 3849849 w 5953893"/>
                <a:gd name="connsiteY22" fmla="*/ 881796 h 6434152"/>
                <a:gd name="connsiteX23" fmla="*/ 4834515 w 5953893"/>
                <a:gd name="connsiteY23" fmla="*/ 1742419 h 6434152"/>
                <a:gd name="connsiteX24" fmla="*/ 5325256 w 5953893"/>
                <a:gd name="connsiteY24" fmla="*/ 2742076 h 6434152"/>
                <a:gd name="connsiteX25" fmla="*/ 5317011 w 5953893"/>
                <a:gd name="connsiteY25" fmla="*/ 3797009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317011" y="3797009"/>
                  </a:moveTo>
                  <a:cubicBezTo>
                    <a:pt x="5275976" y="3943538"/>
                    <a:pt x="5228756" y="4045658"/>
                    <a:pt x="5176478" y="4100747"/>
                  </a:cubicBezTo>
                  <a:cubicBezTo>
                    <a:pt x="5131883" y="4147591"/>
                    <a:pt x="5061991" y="4186004"/>
                    <a:pt x="4942257" y="4250274"/>
                  </a:cubicBezTo>
                  <a:cubicBezTo>
                    <a:pt x="4753381" y="4351458"/>
                    <a:pt x="4494613" y="4489929"/>
                    <a:pt x="4216171" y="4773243"/>
                  </a:cubicBezTo>
                  <a:cubicBezTo>
                    <a:pt x="4106555" y="4884733"/>
                    <a:pt x="4004247" y="4997159"/>
                    <a:pt x="3905125" y="5105837"/>
                  </a:cubicBezTo>
                  <a:cubicBezTo>
                    <a:pt x="3701071" y="5329753"/>
                    <a:pt x="3508260" y="5541302"/>
                    <a:pt x="3308329" y="5682022"/>
                  </a:cubicBezTo>
                  <a:cubicBezTo>
                    <a:pt x="3122826" y="5812624"/>
                    <a:pt x="2947441" y="5870898"/>
                    <a:pt x="2739452" y="5870898"/>
                  </a:cubicBezTo>
                  <a:cubicBezTo>
                    <a:pt x="2357765" y="5870898"/>
                    <a:pt x="1990319" y="5788452"/>
                    <a:pt x="1647419" y="5625809"/>
                  </a:cubicBezTo>
                  <a:cubicBezTo>
                    <a:pt x="1319509" y="5470286"/>
                    <a:pt x="1019893" y="5240187"/>
                    <a:pt x="781175" y="4960620"/>
                  </a:cubicBezTo>
                  <a:cubicBezTo>
                    <a:pt x="579370" y="4724151"/>
                    <a:pt x="421598" y="4456576"/>
                    <a:pt x="312545" y="4165205"/>
                  </a:cubicBezTo>
                  <a:cubicBezTo>
                    <a:pt x="199369" y="3863153"/>
                    <a:pt x="142032" y="3544237"/>
                    <a:pt x="142032" y="3217451"/>
                  </a:cubicBezTo>
                  <a:cubicBezTo>
                    <a:pt x="142032" y="2857688"/>
                    <a:pt x="211174" y="2509166"/>
                    <a:pt x="347210" y="2181444"/>
                  </a:cubicBezTo>
                  <a:cubicBezTo>
                    <a:pt x="478561" y="1865339"/>
                    <a:pt x="666688" y="1581275"/>
                    <a:pt x="906155" y="1337497"/>
                  </a:cubicBezTo>
                  <a:cubicBezTo>
                    <a:pt x="1396334" y="838512"/>
                    <a:pt x="2047469" y="563818"/>
                    <a:pt x="2739265" y="563818"/>
                  </a:cubicBezTo>
                  <a:cubicBezTo>
                    <a:pt x="3094157" y="563818"/>
                    <a:pt x="3478280" y="673808"/>
                    <a:pt x="3849849" y="881796"/>
                  </a:cubicBezTo>
                  <a:cubicBezTo>
                    <a:pt x="4226851" y="1092783"/>
                    <a:pt x="4567316" y="1390338"/>
                    <a:pt x="4834515" y="1742419"/>
                  </a:cubicBezTo>
                  <a:cubicBezTo>
                    <a:pt x="5070798" y="2053653"/>
                    <a:pt x="5240374" y="2399363"/>
                    <a:pt x="5325256" y="2742076"/>
                  </a:cubicBezTo>
                  <a:cubicBezTo>
                    <a:pt x="5414634" y="3102964"/>
                    <a:pt x="5411824" y="3458044"/>
                    <a:pt x="5317011" y="379700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0394888-C50F-41C1-92D4-0E2B4315A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1462"/>
              <a:ext cx="5953893" cy="6444167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208520 w 5953893"/>
                <a:gd name="connsiteY8" fmla="*/ 3766654 h 6434152"/>
                <a:gd name="connsiteX9" fmla="*/ 5094782 w 5953893"/>
                <a:gd name="connsiteY9" fmla="*/ 4022985 h 6434152"/>
                <a:gd name="connsiteX10" fmla="*/ 4888855 w 5953893"/>
                <a:gd name="connsiteY10" fmla="*/ 4150777 h 6434152"/>
                <a:gd name="connsiteX11" fmla="*/ 4135411 w 5953893"/>
                <a:gd name="connsiteY11" fmla="*/ 4694170 h 6434152"/>
                <a:gd name="connsiteX12" fmla="*/ 3821555 w 5953893"/>
                <a:gd name="connsiteY12" fmla="*/ 5029762 h 6434152"/>
                <a:gd name="connsiteX13" fmla="*/ 2739265 w 5953893"/>
                <a:gd name="connsiteY13" fmla="*/ 5758097 h 6434152"/>
                <a:gd name="connsiteX14" fmla="*/ 1695575 w 5953893"/>
                <a:gd name="connsiteY14" fmla="*/ 5523876 h 6434152"/>
                <a:gd name="connsiteX15" fmla="*/ 866619 w 5953893"/>
                <a:gd name="connsiteY15" fmla="*/ 4887356 h 6434152"/>
                <a:gd name="connsiteX16" fmla="*/ 417851 w 5953893"/>
                <a:gd name="connsiteY16" fmla="*/ 4125481 h 6434152"/>
                <a:gd name="connsiteX17" fmla="*/ 254645 w 5953893"/>
                <a:gd name="connsiteY17" fmla="*/ 3217264 h 6434152"/>
                <a:gd name="connsiteX18" fmla="*/ 451204 w 5953893"/>
                <a:gd name="connsiteY18" fmla="*/ 2224540 h 6434152"/>
                <a:gd name="connsiteX19" fmla="*/ 986540 w 5953893"/>
                <a:gd name="connsiteY19" fmla="*/ 1416383 h 6434152"/>
                <a:gd name="connsiteX20" fmla="*/ 2739452 w 5953893"/>
                <a:gd name="connsiteY20" fmla="*/ 676244 h 6434152"/>
                <a:gd name="connsiteX21" fmla="*/ 3794947 w 5953893"/>
                <a:gd name="connsiteY21" fmla="*/ 979795 h 6434152"/>
                <a:gd name="connsiteX22" fmla="*/ 4744762 w 5953893"/>
                <a:gd name="connsiteY22" fmla="*/ 1810250 h 6434152"/>
                <a:gd name="connsiteX23" fmla="*/ 5215827 w 5953893"/>
                <a:gd name="connsiteY23" fmla="*/ 2768871 h 6434152"/>
                <a:gd name="connsiteX24" fmla="*/ 5208520 w 5953893"/>
                <a:gd name="connsiteY24" fmla="*/ 3766654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208520" y="3766654"/>
                  </a:moveTo>
                  <a:cubicBezTo>
                    <a:pt x="5173667" y="3891634"/>
                    <a:pt x="5133194" y="3982699"/>
                    <a:pt x="5094782" y="4022985"/>
                  </a:cubicBezTo>
                  <a:cubicBezTo>
                    <a:pt x="5060492" y="4058962"/>
                    <a:pt x="4984792" y="4099435"/>
                    <a:pt x="4888855" y="4150777"/>
                  </a:cubicBezTo>
                  <a:cubicBezTo>
                    <a:pt x="4693420" y="4255333"/>
                    <a:pt x="4426033" y="4398489"/>
                    <a:pt x="4135411" y="4694170"/>
                  </a:cubicBezTo>
                  <a:cubicBezTo>
                    <a:pt x="4024297" y="4807158"/>
                    <a:pt x="3921239" y="4920334"/>
                    <a:pt x="3821555" y="5029762"/>
                  </a:cubicBezTo>
                  <a:cubicBezTo>
                    <a:pt x="3385341" y="5508324"/>
                    <a:pt x="3138940" y="5758097"/>
                    <a:pt x="2739265" y="5758097"/>
                  </a:cubicBezTo>
                  <a:cubicBezTo>
                    <a:pt x="2374442" y="5758097"/>
                    <a:pt x="2023297" y="5679211"/>
                    <a:pt x="1695575" y="5523876"/>
                  </a:cubicBezTo>
                  <a:cubicBezTo>
                    <a:pt x="1381906" y="5375098"/>
                    <a:pt x="1095219" y="5154930"/>
                    <a:pt x="866619" y="4887356"/>
                  </a:cubicBezTo>
                  <a:cubicBezTo>
                    <a:pt x="673246" y="4661005"/>
                    <a:pt x="522220" y="4404673"/>
                    <a:pt x="417851" y="4125481"/>
                  </a:cubicBezTo>
                  <a:cubicBezTo>
                    <a:pt x="309547" y="3836171"/>
                    <a:pt x="254645" y="3530558"/>
                    <a:pt x="254645" y="3217264"/>
                  </a:cubicBezTo>
                  <a:cubicBezTo>
                    <a:pt x="254645" y="2872490"/>
                    <a:pt x="320790" y="2538585"/>
                    <a:pt x="451204" y="2224540"/>
                  </a:cubicBezTo>
                  <a:cubicBezTo>
                    <a:pt x="577121" y="1921739"/>
                    <a:pt x="757191" y="1649855"/>
                    <a:pt x="986540" y="1416383"/>
                  </a:cubicBezTo>
                  <a:cubicBezTo>
                    <a:pt x="1455357" y="939134"/>
                    <a:pt x="2078011" y="676244"/>
                    <a:pt x="2739452" y="676244"/>
                  </a:cubicBezTo>
                  <a:cubicBezTo>
                    <a:pt x="3075232" y="676244"/>
                    <a:pt x="3440243" y="781175"/>
                    <a:pt x="3794947" y="979795"/>
                  </a:cubicBezTo>
                  <a:cubicBezTo>
                    <a:pt x="4158459" y="1183286"/>
                    <a:pt x="4486931" y="1470348"/>
                    <a:pt x="4744762" y="1810250"/>
                  </a:cubicBezTo>
                  <a:cubicBezTo>
                    <a:pt x="4971862" y="2109491"/>
                    <a:pt x="5134693" y="2440961"/>
                    <a:pt x="5215827" y="2768871"/>
                  </a:cubicBezTo>
                  <a:cubicBezTo>
                    <a:pt x="5300334" y="3110834"/>
                    <a:pt x="5297898" y="3446614"/>
                    <a:pt x="5208520" y="376665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0" name="Freeform: Shape 19">
              <a:extLst>
                <a:ext uri="{FF2B5EF4-FFF2-40B4-BE49-F238E27FC236}">
                  <a16:creationId xmlns:a16="http://schemas.microsoft.com/office/drawing/2014/main" id="{F22C906F-48B7-4ABF-B36E-0C0A056A5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3725"/>
              <a:ext cx="5855313" cy="6880645"/>
            </a:xfrm>
            <a:custGeom>
              <a:avLst/>
              <a:gdLst>
                <a:gd name="connsiteX0" fmla="*/ 5855313 w 5855313"/>
                <a:gd name="connsiteY0" fmla="*/ 4717843 h 6880645"/>
                <a:gd name="connsiteX1" fmla="*/ 5855313 w 5855313"/>
                <a:gd name="connsiteY1" fmla="*/ 6880645 h 6880645"/>
                <a:gd name="connsiteX2" fmla="*/ 0 w 5855313"/>
                <a:gd name="connsiteY2" fmla="*/ 6880645 h 6880645"/>
                <a:gd name="connsiteX3" fmla="*/ 0 w 5855313"/>
                <a:gd name="connsiteY3" fmla="*/ 5268859 h 6880645"/>
                <a:gd name="connsiteX4" fmla="*/ 36130 w 5855313"/>
                <a:gd name="connsiteY4" fmla="*/ 5327430 h 6880645"/>
                <a:gd name="connsiteX5" fmla="*/ 2782721 w 5855313"/>
                <a:gd name="connsiteY5" fmla="*/ 6765687 h 6880645"/>
                <a:gd name="connsiteX6" fmla="*/ 5834702 w 5855313"/>
                <a:gd name="connsiteY6" fmla="*/ 4773305 h 6880645"/>
                <a:gd name="connsiteX7" fmla="*/ 9148 w 5855313"/>
                <a:gd name="connsiteY7" fmla="*/ 0 h 6880645"/>
                <a:gd name="connsiteX8" fmla="*/ 5855312 w 5855313"/>
                <a:gd name="connsiteY8" fmla="*/ 0 h 6880645"/>
                <a:gd name="connsiteX9" fmla="*/ 5855312 w 5855313"/>
                <a:gd name="connsiteY9" fmla="*/ 96759 h 6880645"/>
                <a:gd name="connsiteX10" fmla="*/ 5855313 w 5855313"/>
                <a:gd name="connsiteY10" fmla="*/ 96759 h 6880645"/>
                <a:gd name="connsiteX11" fmla="*/ 5855313 w 5855313"/>
                <a:gd name="connsiteY11" fmla="*/ 2289203 h 6880645"/>
                <a:gd name="connsiteX12" fmla="*/ 5834702 w 5855313"/>
                <a:gd name="connsiteY12" fmla="*/ 2233742 h 6880645"/>
                <a:gd name="connsiteX13" fmla="*/ 2782721 w 5855313"/>
                <a:gd name="connsiteY13" fmla="*/ 241359 h 6880645"/>
                <a:gd name="connsiteX14" fmla="*/ 36130 w 5855313"/>
                <a:gd name="connsiteY14" fmla="*/ 1679616 h 6880645"/>
                <a:gd name="connsiteX15" fmla="*/ 0 w 5855313"/>
                <a:gd name="connsiteY15" fmla="*/ 1738187 h 6880645"/>
                <a:gd name="connsiteX16" fmla="*/ 0 w 5855313"/>
                <a:gd name="connsiteY16" fmla="*/ 96759 h 6880645"/>
                <a:gd name="connsiteX17" fmla="*/ 9148 w 5855313"/>
                <a:gd name="connsiteY17" fmla="*/ 96759 h 688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55313" h="6880645">
                  <a:moveTo>
                    <a:pt x="5855313" y="4717843"/>
                  </a:moveTo>
                  <a:lnTo>
                    <a:pt x="5855313" y="6880645"/>
                  </a:lnTo>
                  <a:lnTo>
                    <a:pt x="0" y="6880645"/>
                  </a:lnTo>
                  <a:lnTo>
                    <a:pt x="0" y="5268859"/>
                  </a:lnTo>
                  <a:lnTo>
                    <a:pt x="36130" y="5327430"/>
                  </a:lnTo>
                  <a:cubicBezTo>
                    <a:pt x="631370" y="6195172"/>
                    <a:pt x="1639396" y="6765687"/>
                    <a:pt x="2782721" y="6765687"/>
                  </a:cubicBezTo>
                  <a:cubicBezTo>
                    <a:pt x="4154711" y="6765687"/>
                    <a:pt x="5331871" y="5944145"/>
                    <a:pt x="5834702" y="4773305"/>
                  </a:cubicBezTo>
                  <a:close/>
                  <a:moveTo>
                    <a:pt x="9148" y="0"/>
                  </a:moveTo>
                  <a:lnTo>
                    <a:pt x="5855312" y="0"/>
                  </a:lnTo>
                  <a:lnTo>
                    <a:pt x="5855312" y="96759"/>
                  </a:lnTo>
                  <a:lnTo>
                    <a:pt x="5855313" y="96759"/>
                  </a:lnTo>
                  <a:lnTo>
                    <a:pt x="5855313" y="2289203"/>
                  </a:lnTo>
                  <a:lnTo>
                    <a:pt x="5834702" y="2233742"/>
                  </a:lnTo>
                  <a:cubicBezTo>
                    <a:pt x="5331871" y="1062902"/>
                    <a:pt x="4154711" y="241359"/>
                    <a:pt x="2782721" y="241359"/>
                  </a:cubicBezTo>
                  <a:cubicBezTo>
                    <a:pt x="1639396" y="241359"/>
                    <a:pt x="631370" y="811875"/>
                    <a:pt x="36130" y="1679616"/>
                  </a:cubicBezTo>
                  <a:lnTo>
                    <a:pt x="0" y="1738187"/>
                  </a:lnTo>
                  <a:lnTo>
                    <a:pt x="0" y="96759"/>
                  </a:lnTo>
                  <a:lnTo>
                    <a:pt x="9148" y="9675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1" name="Freeform: Shape 20">
              <a:extLst>
                <a:ext uri="{FF2B5EF4-FFF2-40B4-BE49-F238E27FC236}">
                  <a16:creationId xmlns:a16="http://schemas.microsoft.com/office/drawing/2014/main" id="{B4ABE2AA-A788-450F-94A8-AED4B698F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6370"/>
              <a:ext cx="6254832" cy="6864558"/>
            </a:xfrm>
            <a:custGeom>
              <a:avLst/>
              <a:gdLst>
                <a:gd name="connsiteX0" fmla="*/ 2766060 w 6254832"/>
                <a:gd name="connsiteY0" fmla="*/ 0 h 6864558"/>
                <a:gd name="connsiteX1" fmla="*/ 0 w 6254832"/>
                <a:gd name="connsiteY1" fmla="*/ 1340683 h 6864558"/>
                <a:gd name="connsiteX2" fmla="*/ 0 w 6254832"/>
                <a:gd name="connsiteY2" fmla="*/ 2201306 h 6864558"/>
                <a:gd name="connsiteX3" fmla="*/ 1312 w 6254832"/>
                <a:gd name="connsiteY3" fmla="*/ 2197746 h 6864558"/>
                <a:gd name="connsiteX4" fmla="*/ 612723 w 6254832"/>
                <a:gd name="connsiteY4" fmla="*/ 1201649 h 6864558"/>
                <a:gd name="connsiteX5" fmla="*/ 1571344 w 6254832"/>
                <a:gd name="connsiteY5" fmla="*/ 483245 h 6864558"/>
                <a:gd name="connsiteX6" fmla="*/ 1641235 w 6254832"/>
                <a:gd name="connsiteY6" fmla="*/ 452328 h 6864558"/>
                <a:gd name="connsiteX7" fmla="*/ 1711502 w 6254832"/>
                <a:gd name="connsiteY7" fmla="*/ 422348 h 6864558"/>
                <a:gd name="connsiteX8" fmla="*/ 1783080 w 6254832"/>
                <a:gd name="connsiteY8" fmla="*/ 395178 h 6864558"/>
                <a:gd name="connsiteX9" fmla="*/ 1855220 w 6254832"/>
                <a:gd name="connsiteY9" fmla="*/ 369133 h 6864558"/>
                <a:gd name="connsiteX10" fmla="*/ 1928297 w 6254832"/>
                <a:gd name="connsiteY10" fmla="*/ 345711 h 6864558"/>
                <a:gd name="connsiteX11" fmla="*/ 2001749 w 6254832"/>
                <a:gd name="connsiteY11" fmla="*/ 323600 h 6864558"/>
                <a:gd name="connsiteX12" fmla="*/ 2076138 w 6254832"/>
                <a:gd name="connsiteY12" fmla="*/ 304300 h 6864558"/>
                <a:gd name="connsiteX13" fmla="*/ 2113426 w 6254832"/>
                <a:gd name="connsiteY13" fmla="*/ 294744 h 6864558"/>
                <a:gd name="connsiteX14" fmla="*/ 2132163 w 6254832"/>
                <a:gd name="connsiteY14" fmla="*/ 290060 h 6864558"/>
                <a:gd name="connsiteX15" fmla="*/ 2151089 w 6254832"/>
                <a:gd name="connsiteY15" fmla="*/ 286312 h 6864558"/>
                <a:gd name="connsiteX16" fmla="*/ 2763249 w 6254832"/>
                <a:gd name="connsiteY16" fmla="*/ 218482 h 6864558"/>
                <a:gd name="connsiteX17" fmla="*/ 3372225 w 6254832"/>
                <a:gd name="connsiteY17" fmla="*/ 301302 h 6864558"/>
                <a:gd name="connsiteX18" fmla="*/ 3663596 w 6254832"/>
                <a:gd name="connsiteY18" fmla="*/ 398364 h 6864558"/>
                <a:gd name="connsiteX19" fmla="*/ 3941663 w 6254832"/>
                <a:gd name="connsiteY19" fmla="*/ 526717 h 6864558"/>
                <a:gd name="connsiteX20" fmla="*/ 4204366 w 6254832"/>
                <a:gd name="connsiteY20" fmla="*/ 681678 h 6864558"/>
                <a:gd name="connsiteX21" fmla="*/ 4450018 w 6254832"/>
                <a:gd name="connsiteY21" fmla="*/ 860061 h 6864558"/>
                <a:gd name="connsiteX22" fmla="*/ 4678992 w 6254832"/>
                <a:gd name="connsiteY22" fmla="*/ 1057181 h 6864558"/>
                <a:gd name="connsiteX23" fmla="*/ 4889791 w 6254832"/>
                <a:gd name="connsiteY23" fmla="*/ 1271166 h 6864558"/>
                <a:gd name="connsiteX24" fmla="*/ 5083164 w 6254832"/>
                <a:gd name="connsiteY24" fmla="*/ 1498642 h 6864558"/>
                <a:gd name="connsiteX25" fmla="*/ 5257987 w 6254832"/>
                <a:gd name="connsiteY25" fmla="*/ 1738484 h 6864558"/>
                <a:gd name="connsiteX26" fmla="*/ 5413510 w 6254832"/>
                <a:gd name="connsiteY26" fmla="*/ 1989195 h 6864558"/>
                <a:gd name="connsiteX27" fmla="*/ 5548609 w 6254832"/>
                <a:gd name="connsiteY27" fmla="*/ 2249462 h 6864558"/>
                <a:gd name="connsiteX28" fmla="*/ 5747791 w 6254832"/>
                <a:gd name="connsiteY28" fmla="*/ 2795666 h 6864558"/>
                <a:gd name="connsiteX29" fmla="*/ 5806814 w 6254832"/>
                <a:gd name="connsiteY29" fmla="*/ 3078980 h 6864558"/>
                <a:gd name="connsiteX30" fmla="*/ 5816933 w 6254832"/>
                <a:gd name="connsiteY30" fmla="*/ 3150558 h 6864558"/>
                <a:gd name="connsiteX31" fmla="*/ 5825178 w 6254832"/>
                <a:gd name="connsiteY31" fmla="*/ 3222323 h 6864558"/>
                <a:gd name="connsiteX32" fmla="*/ 5831923 w 6254832"/>
                <a:gd name="connsiteY32" fmla="*/ 3294276 h 6864558"/>
                <a:gd name="connsiteX33" fmla="*/ 5836233 w 6254832"/>
                <a:gd name="connsiteY33" fmla="*/ 3366416 h 6864558"/>
                <a:gd name="connsiteX34" fmla="*/ 5833047 w 6254832"/>
                <a:gd name="connsiteY34" fmla="*/ 3655726 h 6864558"/>
                <a:gd name="connsiteX35" fmla="*/ 5827426 w 6254832"/>
                <a:gd name="connsiteY35" fmla="*/ 3728054 h 6864558"/>
                <a:gd name="connsiteX36" fmla="*/ 5819556 w 6254832"/>
                <a:gd name="connsiteY36" fmla="*/ 3800194 h 6864558"/>
                <a:gd name="connsiteX37" fmla="*/ 5809063 w 6254832"/>
                <a:gd name="connsiteY37" fmla="*/ 3872147 h 6864558"/>
                <a:gd name="connsiteX38" fmla="*/ 5796696 w 6254832"/>
                <a:gd name="connsiteY38" fmla="*/ 3943912 h 6864558"/>
                <a:gd name="connsiteX39" fmla="*/ 5725305 w 6254832"/>
                <a:gd name="connsiteY39" fmla="*/ 4225165 h 6864558"/>
                <a:gd name="connsiteX40" fmla="*/ 5605384 w 6254832"/>
                <a:gd name="connsiteY40" fmla="*/ 4478312 h 6864558"/>
                <a:gd name="connsiteX41" fmla="*/ 5412573 w 6254832"/>
                <a:gd name="connsiteY41" fmla="*/ 4677306 h 6864558"/>
                <a:gd name="connsiteX42" fmla="*/ 5155867 w 6254832"/>
                <a:gd name="connsiteY42" fmla="*/ 4834703 h 6864558"/>
                <a:gd name="connsiteX43" fmla="*/ 4645452 w 6254832"/>
                <a:gd name="connsiteY43" fmla="*/ 5207396 h 6864558"/>
                <a:gd name="connsiteX44" fmla="*/ 4536211 w 6254832"/>
                <a:gd name="connsiteY44" fmla="*/ 5319072 h 6864558"/>
                <a:gd name="connsiteX45" fmla="*/ 4430343 w 6254832"/>
                <a:gd name="connsiteY45" fmla="*/ 5432061 h 6864558"/>
                <a:gd name="connsiteX46" fmla="*/ 4220668 w 6254832"/>
                <a:gd name="connsiteY46" fmla="*/ 5657663 h 6864558"/>
                <a:gd name="connsiteX47" fmla="*/ 4115174 w 6254832"/>
                <a:gd name="connsiteY47" fmla="*/ 5768777 h 6864558"/>
                <a:gd name="connsiteX48" fmla="*/ 4007245 w 6254832"/>
                <a:gd name="connsiteY48" fmla="*/ 5876707 h 6864558"/>
                <a:gd name="connsiteX49" fmla="*/ 3781081 w 6254832"/>
                <a:gd name="connsiteY49" fmla="*/ 6078887 h 6864558"/>
                <a:gd name="connsiteX50" fmla="*/ 3534493 w 6254832"/>
                <a:gd name="connsiteY50" fmla="*/ 6249775 h 6864558"/>
                <a:gd name="connsiteX51" fmla="*/ 3265232 w 6254832"/>
                <a:gd name="connsiteY51" fmla="*/ 6373068 h 6864558"/>
                <a:gd name="connsiteX52" fmla="*/ 3194779 w 6254832"/>
                <a:gd name="connsiteY52" fmla="*/ 6394804 h 6864558"/>
                <a:gd name="connsiteX53" fmla="*/ 3123575 w 6254832"/>
                <a:gd name="connsiteY53" fmla="*/ 6412792 h 6864558"/>
                <a:gd name="connsiteX54" fmla="*/ 3051435 w 6254832"/>
                <a:gd name="connsiteY54" fmla="*/ 6426471 h 6864558"/>
                <a:gd name="connsiteX55" fmla="*/ 2978733 w 6254832"/>
                <a:gd name="connsiteY55" fmla="*/ 6436214 h 6864558"/>
                <a:gd name="connsiteX56" fmla="*/ 2905656 w 6254832"/>
                <a:gd name="connsiteY56" fmla="*/ 6442211 h 6864558"/>
                <a:gd name="connsiteX57" fmla="*/ 2832204 w 6254832"/>
                <a:gd name="connsiteY57" fmla="*/ 6444459 h 6864558"/>
                <a:gd name="connsiteX58" fmla="*/ 2758565 w 6254832"/>
                <a:gd name="connsiteY58" fmla="*/ 6443335 h 6864558"/>
                <a:gd name="connsiteX59" fmla="*/ 2683239 w 6254832"/>
                <a:gd name="connsiteY59" fmla="*/ 6438463 h 6864558"/>
                <a:gd name="connsiteX60" fmla="*/ 2091503 w 6254832"/>
                <a:gd name="connsiteY60" fmla="*/ 6343275 h 6864558"/>
                <a:gd name="connsiteX61" fmla="*/ 1948347 w 6254832"/>
                <a:gd name="connsiteY61" fmla="*/ 6301490 h 6864558"/>
                <a:gd name="connsiteX62" fmla="*/ 1807626 w 6254832"/>
                <a:gd name="connsiteY62" fmla="*/ 6252585 h 6864558"/>
                <a:gd name="connsiteX63" fmla="*/ 1738297 w 6254832"/>
                <a:gd name="connsiteY63" fmla="*/ 6225790 h 6864558"/>
                <a:gd name="connsiteX64" fmla="*/ 1669529 w 6254832"/>
                <a:gd name="connsiteY64" fmla="*/ 6197684 h 6864558"/>
                <a:gd name="connsiteX65" fmla="*/ 1635239 w 6254832"/>
                <a:gd name="connsiteY65" fmla="*/ 6183630 h 6864558"/>
                <a:gd name="connsiteX66" fmla="*/ 1601699 w 6254832"/>
                <a:gd name="connsiteY66" fmla="*/ 6167891 h 6864558"/>
                <a:gd name="connsiteX67" fmla="*/ 1534618 w 6254832"/>
                <a:gd name="connsiteY67" fmla="*/ 6136411 h 6864558"/>
                <a:gd name="connsiteX68" fmla="*/ 592299 w 6254832"/>
                <a:gd name="connsiteY68" fmla="*/ 5443116 h 6864558"/>
                <a:gd name="connsiteX69" fmla="*/ 0 w 6254832"/>
                <a:gd name="connsiteY69" fmla="*/ 4496675 h 6864558"/>
                <a:gd name="connsiteX70" fmla="*/ 0 w 6254832"/>
                <a:gd name="connsiteY70" fmla="*/ 5523875 h 6864558"/>
                <a:gd name="connsiteX71" fmla="*/ 2766060 w 6254832"/>
                <a:gd name="connsiteY71" fmla="*/ 6864559 h 6864558"/>
                <a:gd name="connsiteX72" fmla="*/ 6254833 w 6254832"/>
                <a:gd name="connsiteY72" fmla="*/ 3432373 h 6864558"/>
                <a:gd name="connsiteX73" fmla="*/ 2766060 w 6254832"/>
                <a:gd name="connsiteY73" fmla="*/ 0 h 686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254832" h="6864558">
                  <a:moveTo>
                    <a:pt x="2766060" y="0"/>
                  </a:moveTo>
                  <a:cubicBezTo>
                    <a:pt x="1639549" y="0"/>
                    <a:pt x="637831" y="525405"/>
                    <a:pt x="0" y="1340683"/>
                  </a:cubicBezTo>
                  <a:lnTo>
                    <a:pt x="0" y="2201306"/>
                  </a:lnTo>
                  <a:cubicBezTo>
                    <a:pt x="375" y="2200181"/>
                    <a:pt x="937" y="2198870"/>
                    <a:pt x="1312" y="2197746"/>
                  </a:cubicBezTo>
                  <a:cubicBezTo>
                    <a:pt x="142969" y="1837045"/>
                    <a:pt x="347959" y="1497143"/>
                    <a:pt x="612723" y="1201649"/>
                  </a:cubicBezTo>
                  <a:cubicBezTo>
                    <a:pt x="876550" y="906155"/>
                    <a:pt x="1201836" y="655258"/>
                    <a:pt x="1571344" y="483245"/>
                  </a:cubicBezTo>
                  <a:lnTo>
                    <a:pt x="1641235" y="452328"/>
                  </a:lnTo>
                  <a:cubicBezTo>
                    <a:pt x="1664658" y="442210"/>
                    <a:pt x="1687518" y="430967"/>
                    <a:pt x="1711502" y="422348"/>
                  </a:cubicBezTo>
                  <a:lnTo>
                    <a:pt x="1783080" y="395178"/>
                  </a:lnTo>
                  <a:cubicBezTo>
                    <a:pt x="1807064" y="386372"/>
                    <a:pt x="1830674" y="376441"/>
                    <a:pt x="1855220" y="369133"/>
                  </a:cubicBezTo>
                  <a:lnTo>
                    <a:pt x="1928297" y="345711"/>
                  </a:lnTo>
                  <a:cubicBezTo>
                    <a:pt x="1952656" y="338028"/>
                    <a:pt x="1976828" y="329409"/>
                    <a:pt x="2001749" y="323600"/>
                  </a:cubicBezTo>
                  <a:lnTo>
                    <a:pt x="2076138" y="304300"/>
                  </a:lnTo>
                  <a:lnTo>
                    <a:pt x="2113426" y="294744"/>
                  </a:lnTo>
                  <a:lnTo>
                    <a:pt x="2132163" y="290060"/>
                  </a:lnTo>
                  <a:lnTo>
                    <a:pt x="2151089" y="286312"/>
                  </a:lnTo>
                  <a:cubicBezTo>
                    <a:pt x="2351395" y="241716"/>
                    <a:pt x="2557322" y="219044"/>
                    <a:pt x="2763249" y="218482"/>
                  </a:cubicBezTo>
                  <a:cubicBezTo>
                    <a:pt x="2968802" y="218294"/>
                    <a:pt x="3174167" y="247900"/>
                    <a:pt x="3372225" y="301302"/>
                  </a:cubicBezTo>
                  <a:cubicBezTo>
                    <a:pt x="3471347" y="327910"/>
                    <a:pt x="3568596" y="360513"/>
                    <a:pt x="3663596" y="398364"/>
                  </a:cubicBezTo>
                  <a:cubicBezTo>
                    <a:pt x="3758784" y="435652"/>
                    <a:pt x="3851348" y="479311"/>
                    <a:pt x="3941663" y="526717"/>
                  </a:cubicBezTo>
                  <a:cubicBezTo>
                    <a:pt x="4031979" y="573936"/>
                    <a:pt x="4119297" y="626402"/>
                    <a:pt x="4204366" y="681678"/>
                  </a:cubicBezTo>
                  <a:cubicBezTo>
                    <a:pt x="4289060" y="737516"/>
                    <a:pt x="4370944" y="797289"/>
                    <a:pt x="4450018" y="860061"/>
                  </a:cubicBezTo>
                  <a:cubicBezTo>
                    <a:pt x="4529091" y="922832"/>
                    <a:pt x="4605540" y="988601"/>
                    <a:pt x="4678992" y="1057181"/>
                  </a:cubicBezTo>
                  <a:cubicBezTo>
                    <a:pt x="4752444" y="1125574"/>
                    <a:pt x="4822335" y="1197527"/>
                    <a:pt x="4889791" y="1271166"/>
                  </a:cubicBezTo>
                  <a:cubicBezTo>
                    <a:pt x="4957247" y="1344805"/>
                    <a:pt x="5021705" y="1420693"/>
                    <a:pt x="5083164" y="1498642"/>
                  </a:cubicBezTo>
                  <a:cubicBezTo>
                    <a:pt x="5144062" y="1576965"/>
                    <a:pt x="5202899" y="1656601"/>
                    <a:pt x="5257987" y="1738484"/>
                  </a:cubicBezTo>
                  <a:cubicBezTo>
                    <a:pt x="5313076" y="1820368"/>
                    <a:pt x="5365354" y="1903751"/>
                    <a:pt x="5413510" y="1989195"/>
                  </a:cubicBezTo>
                  <a:cubicBezTo>
                    <a:pt x="5462041" y="2074451"/>
                    <a:pt x="5507011" y="2161207"/>
                    <a:pt x="5548609" y="2249462"/>
                  </a:cubicBezTo>
                  <a:cubicBezTo>
                    <a:pt x="5631430" y="2426158"/>
                    <a:pt x="5698323" y="2608851"/>
                    <a:pt x="5747791" y="2795666"/>
                  </a:cubicBezTo>
                  <a:cubicBezTo>
                    <a:pt x="5771963" y="2889167"/>
                    <a:pt x="5791825" y="2983792"/>
                    <a:pt x="5806814" y="3078980"/>
                  </a:cubicBezTo>
                  <a:cubicBezTo>
                    <a:pt x="5810562" y="3102777"/>
                    <a:pt x="5814497" y="3126574"/>
                    <a:pt x="5816933" y="3150558"/>
                  </a:cubicBezTo>
                  <a:cubicBezTo>
                    <a:pt x="5819556" y="3174542"/>
                    <a:pt x="5823304" y="3198339"/>
                    <a:pt x="5825178" y="3222323"/>
                  </a:cubicBezTo>
                  <a:cubicBezTo>
                    <a:pt x="5827426" y="3246308"/>
                    <a:pt x="5830050" y="3270292"/>
                    <a:pt x="5831923" y="3294276"/>
                  </a:cubicBezTo>
                  <a:lnTo>
                    <a:pt x="5836233" y="3366416"/>
                  </a:lnTo>
                  <a:cubicBezTo>
                    <a:pt x="5839981" y="3462728"/>
                    <a:pt x="5839981" y="3559227"/>
                    <a:pt x="5833047" y="3655726"/>
                  </a:cubicBezTo>
                  <a:cubicBezTo>
                    <a:pt x="5830986" y="3679711"/>
                    <a:pt x="5830237" y="3704069"/>
                    <a:pt x="5827426" y="3728054"/>
                  </a:cubicBezTo>
                  <a:lnTo>
                    <a:pt x="5819556" y="3800194"/>
                  </a:lnTo>
                  <a:lnTo>
                    <a:pt x="5809063" y="3872147"/>
                  </a:lnTo>
                  <a:cubicBezTo>
                    <a:pt x="5805690" y="3896131"/>
                    <a:pt x="5800818" y="3919928"/>
                    <a:pt x="5796696" y="3943912"/>
                  </a:cubicBezTo>
                  <a:cubicBezTo>
                    <a:pt x="5778708" y="4039287"/>
                    <a:pt x="5755848" y="4134662"/>
                    <a:pt x="5725305" y="4225165"/>
                  </a:cubicBezTo>
                  <a:cubicBezTo>
                    <a:pt x="5694763" y="4315669"/>
                    <a:pt x="5656726" y="4402237"/>
                    <a:pt x="5605384" y="4478312"/>
                  </a:cubicBezTo>
                  <a:cubicBezTo>
                    <a:pt x="5554980" y="4555324"/>
                    <a:pt x="5489960" y="4620718"/>
                    <a:pt x="5412573" y="4677306"/>
                  </a:cubicBezTo>
                  <a:cubicBezTo>
                    <a:pt x="5335374" y="4734269"/>
                    <a:pt x="5245995" y="4782987"/>
                    <a:pt x="5155867" y="4834703"/>
                  </a:cubicBezTo>
                  <a:cubicBezTo>
                    <a:pt x="4973924" y="4936261"/>
                    <a:pt x="4794791" y="5058806"/>
                    <a:pt x="4645452" y="5207396"/>
                  </a:cubicBezTo>
                  <a:cubicBezTo>
                    <a:pt x="4607414" y="5244497"/>
                    <a:pt x="4571813" y="5281597"/>
                    <a:pt x="4536211" y="5319072"/>
                  </a:cubicBezTo>
                  <a:lnTo>
                    <a:pt x="4430343" y="5432061"/>
                  </a:lnTo>
                  <a:cubicBezTo>
                    <a:pt x="4360264" y="5507574"/>
                    <a:pt x="4290934" y="5583087"/>
                    <a:pt x="4220668" y="5657663"/>
                  </a:cubicBezTo>
                  <a:cubicBezTo>
                    <a:pt x="4185628" y="5694951"/>
                    <a:pt x="4150589" y="5732052"/>
                    <a:pt x="4115174" y="5768777"/>
                  </a:cubicBezTo>
                  <a:cubicBezTo>
                    <a:pt x="4079573" y="5805316"/>
                    <a:pt x="4043597" y="5841292"/>
                    <a:pt x="4007245" y="5876707"/>
                  </a:cubicBezTo>
                  <a:cubicBezTo>
                    <a:pt x="3934543" y="5947723"/>
                    <a:pt x="3859405" y="6015740"/>
                    <a:pt x="3781081" y="6078887"/>
                  </a:cubicBezTo>
                  <a:cubicBezTo>
                    <a:pt x="3702945" y="6142220"/>
                    <a:pt x="3620312" y="6199557"/>
                    <a:pt x="3534493" y="6249775"/>
                  </a:cubicBezTo>
                  <a:cubicBezTo>
                    <a:pt x="3448300" y="6299429"/>
                    <a:pt x="3358359" y="6341589"/>
                    <a:pt x="3265232" y="6373068"/>
                  </a:cubicBezTo>
                  <a:cubicBezTo>
                    <a:pt x="3241998" y="6381313"/>
                    <a:pt x="3218201" y="6387497"/>
                    <a:pt x="3194779" y="6394804"/>
                  </a:cubicBezTo>
                  <a:cubicBezTo>
                    <a:pt x="3171169" y="6401175"/>
                    <a:pt x="3147185" y="6406797"/>
                    <a:pt x="3123575" y="6412792"/>
                  </a:cubicBezTo>
                  <a:cubicBezTo>
                    <a:pt x="3099404" y="6417477"/>
                    <a:pt x="3075420" y="6422161"/>
                    <a:pt x="3051435" y="6426471"/>
                  </a:cubicBezTo>
                  <a:cubicBezTo>
                    <a:pt x="3027076" y="6429657"/>
                    <a:pt x="3002904" y="6433591"/>
                    <a:pt x="2978733" y="6436214"/>
                  </a:cubicBezTo>
                  <a:cubicBezTo>
                    <a:pt x="2954374" y="6438088"/>
                    <a:pt x="2930015" y="6440899"/>
                    <a:pt x="2905656" y="6442211"/>
                  </a:cubicBezTo>
                  <a:cubicBezTo>
                    <a:pt x="2881109" y="6442960"/>
                    <a:pt x="2856751" y="6444272"/>
                    <a:pt x="2832204" y="6444459"/>
                  </a:cubicBezTo>
                  <a:cubicBezTo>
                    <a:pt x="2807658" y="6444084"/>
                    <a:pt x="2783298" y="6444084"/>
                    <a:pt x="2758565" y="6443335"/>
                  </a:cubicBezTo>
                  <a:lnTo>
                    <a:pt x="2683239" y="6438463"/>
                  </a:lnTo>
                  <a:cubicBezTo>
                    <a:pt x="2482559" y="6425909"/>
                    <a:pt x="2284126" y="6393492"/>
                    <a:pt x="2091503" y="6343275"/>
                  </a:cubicBezTo>
                  <a:lnTo>
                    <a:pt x="1948347" y="6301490"/>
                  </a:lnTo>
                  <a:cubicBezTo>
                    <a:pt x="1901127" y="6286126"/>
                    <a:pt x="1854658" y="6268699"/>
                    <a:pt x="1807626" y="6252585"/>
                  </a:cubicBezTo>
                  <a:cubicBezTo>
                    <a:pt x="1784017" y="6245090"/>
                    <a:pt x="1761344" y="6234972"/>
                    <a:pt x="1738297" y="6225790"/>
                  </a:cubicBezTo>
                  <a:lnTo>
                    <a:pt x="1669529" y="6197684"/>
                  </a:lnTo>
                  <a:lnTo>
                    <a:pt x="1635239" y="6183630"/>
                  </a:lnTo>
                  <a:lnTo>
                    <a:pt x="1601699" y="6167891"/>
                  </a:lnTo>
                  <a:lnTo>
                    <a:pt x="1534618" y="6136411"/>
                  </a:lnTo>
                  <a:cubicBezTo>
                    <a:pt x="1179164" y="5964961"/>
                    <a:pt x="857250" y="5729616"/>
                    <a:pt x="592299" y="5443116"/>
                  </a:cubicBezTo>
                  <a:cubicBezTo>
                    <a:pt x="336904" y="5166173"/>
                    <a:pt x="137160" y="4842573"/>
                    <a:pt x="0" y="4496675"/>
                  </a:cubicBezTo>
                  <a:lnTo>
                    <a:pt x="0" y="5523875"/>
                  </a:lnTo>
                  <a:cubicBezTo>
                    <a:pt x="637831" y="6338966"/>
                    <a:pt x="1639549" y="6864559"/>
                    <a:pt x="2766060" y="6864559"/>
                  </a:cubicBezTo>
                  <a:cubicBezTo>
                    <a:pt x="4692858" y="6864559"/>
                    <a:pt x="6254833" y="5327879"/>
                    <a:pt x="6254833" y="3432373"/>
                  </a:cubicBezTo>
                  <a:cubicBezTo>
                    <a:pt x="6254833" y="1536679"/>
                    <a:pt x="4692858" y="0"/>
                    <a:pt x="2766060" y="0"/>
                  </a:cubicBezTo>
                  <a:close/>
                </a:path>
              </a:pathLst>
            </a:custGeom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4A883318-6A35-11DA-5584-B6BDF4857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AC8B69E0-3AB9-0E9D-5155-446D598DEBF3}"/>
              </a:ext>
            </a:extLst>
          </p:cNvPr>
          <p:cNvSpPr/>
          <p:nvPr/>
        </p:nvSpPr>
        <p:spPr>
          <a:xfrm>
            <a:off x="4881051" y="1714232"/>
            <a:ext cx="7082148" cy="47036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tr-TR" sz="1900">
                <a:solidFill>
                  <a:schemeClr val="bg1"/>
                </a:solidFill>
                <a:latin typeface="Calibri"/>
                <a:ea typeface="Calibri"/>
                <a:cs typeface="Arial"/>
              </a:rPr>
              <a:t>Oyun yapımcısı bir oyun geliştirmedeki en önemli rolü oynar. Proje için gereken nitelikteki ekibi oluşturur ve projeyi her aşamasında takip edip mümkün olan en iyi oyunun yapılmasını sağlar.</a:t>
            </a:r>
          </a:p>
          <a:p>
            <a:endParaRPr lang="tr-TR" sz="1900">
              <a:solidFill>
                <a:schemeClr val="bg1"/>
              </a:solidFill>
              <a:latin typeface="Calibri"/>
              <a:ea typeface="Calibri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900">
                <a:solidFill>
                  <a:schemeClr val="bg1"/>
                </a:solidFill>
                <a:latin typeface="Calibri"/>
                <a:ea typeface="Calibri"/>
                <a:cs typeface="Arial"/>
              </a:rPr>
              <a:t>Proje başlamadan önce yapımcı; tasarımcı, baş sanatçı ve baş programcı ile birlikte çalışarak oyunun genel hatlarını oluşturur. Oyun fikirlerini test eder ve hedef kitleyi belirler.</a:t>
            </a:r>
          </a:p>
          <a:p>
            <a:endParaRPr lang="tr-TR" sz="1900">
              <a:solidFill>
                <a:schemeClr val="bg1"/>
              </a:solidFill>
              <a:latin typeface="Calibri"/>
              <a:ea typeface="Calibri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900">
                <a:solidFill>
                  <a:schemeClr val="bg1"/>
                </a:solidFill>
                <a:latin typeface="Calibri"/>
                <a:ea typeface="Calibri"/>
                <a:cs typeface="Arial"/>
              </a:rPr>
              <a:t>Yapımcı oyun için bir yayıncı bulur, parayı kontrol eder ve tedarikçilerle sözleşmeleri yürütür. Daha büyük şirketlerde oyunun günlük yönetimini bir proje yöneticisine devreder. Küçük şirketlerde ise proje yönetimini kendileri yapar.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tr-TR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55E0776-A7A3-09E6-AF5B-6A2614213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FB001E1-25A7-92F6-6CB0-D54813B2D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F63A3B-78C7-47BE-AE5E-E10140E046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15A2704-53FB-9220-06FD-23FECCD09B62}"/>
              </a:ext>
            </a:extLst>
          </p:cNvPr>
          <p:cNvSpPr txBox="1"/>
          <p:nvPr/>
        </p:nvSpPr>
        <p:spPr>
          <a:xfrm>
            <a:off x="7051524" y="1028095"/>
            <a:ext cx="45719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1F0E8F0F-36A6-8F21-9AB2-47080F39A75A}"/>
              </a:ext>
            </a:extLst>
          </p:cNvPr>
          <p:cNvSpPr/>
          <p:nvPr/>
        </p:nvSpPr>
        <p:spPr>
          <a:xfrm>
            <a:off x="7015239" y="568476"/>
            <a:ext cx="3120570" cy="100390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tr-TR" sz="2400">
                <a:ea typeface="+mn-lt"/>
                <a:cs typeface="+mn-lt"/>
              </a:rPr>
              <a:t>Oyun Yapımcısı</a:t>
            </a:r>
            <a:r>
              <a:rPr lang="tr-TR" sz="2400">
                <a:ea typeface="Calibri"/>
                <a:cs typeface="Calibri"/>
              </a:rPr>
              <a:t> </a:t>
            </a:r>
          </a:p>
          <a:p>
            <a:pPr algn="ctr"/>
            <a:r>
              <a:rPr lang="tr-TR" sz="2400">
                <a:ea typeface="Calibri"/>
                <a:cs typeface="Calibri"/>
              </a:rPr>
              <a:t> Games Producer </a:t>
            </a:r>
            <a:endParaRPr lang="tr-TR" sz="20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1072C96F-CEAD-A309-182A-34E76FCDF5EE}"/>
              </a:ext>
            </a:extLst>
          </p:cNvPr>
          <p:cNvSpPr txBox="1"/>
          <p:nvPr/>
        </p:nvSpPr>
        <p:spPr>
          <a:xfrm>
            <a:off x="229809" y="4184953"/>
            <a:ext cx="3943047" cy="1754326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>
                <a:ea typeface="+mn-lt"/>
                <a:cs typeface="+mn-lt"/>
              </a:rPr>
              <a:t>İlişkiler</a:t>
            </a:r>
            <a:endParaRPr lang="tr-TR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tr-TR">
                <a:ea typeface="+mn-lt"/>
                <a:cs typeface="+mn-lt"/>
              </a:rPr>
              <a:t>Pazarlama</a:t>
            </a:r>
            <a:endParaRPr lang="tr-TR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tr-TR">
                <a:ea typeface="+mn-lt"/>
                <a:cs typeface="+mn-lt"/>
              </a:rPr>
              <a:t>Proje yönetimi</a:t>
            </a:r>
          </a:p>
          <a:p>
            <a:pPr marL="285750" indent="-285750">
              <a:buFont typeface="Arial"/>
              <a:buChar char="•"/>
            </a:pPr>
            <a:r>
              <a:rPr lang="tr-TR">
                <a:ea typeface="+mn-lt"/>
                <a:cs typeface="+mn-lt"/>
              </a:rPr>
              <a:t>Hukuk bilgisi</a:t>
            </a:r>
            <a:endParaRPr lang="tr-TR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tr-TR">
                <a:ea typeface="+mn-lt"/>
                <a:cs typeface="+mn-lt"/>
              </a:rPr>
              <a:t>Oyun endüstrisi bilgisi</a:t>
            </a:r>
            <a:endParaRPr lang="tr-TR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tr-TR">
                <a:ea typeface="+mn-lt"/>
                <a:cs typeface="+mn-lt"/>
              </a:rPr>
              <a:t>Bütçe yönetimi</a:t>
            </a:r>
            <a:endParaRPr lang="tr-TR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3" name="Grafik 12" descr="Yıldız düz dolguyla">
            <a:extLst>
              <a:ext uri="{FF2B5EF4-FFF2-40B4-BE49-F238E27FC236}">
                <a16:creationId xmlns:a16="http://schemas.microsoft.com/office/drawing/2014/main" id="{B04091DC-F30D-0647-CB9A-89A952B80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5944" y="46046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9387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10650BA-D090-4A23-98E3-B48BBAEA9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İçerik Yer Tutucusu 6" descr="çizim, taslak, çocukların yaptığı resimler, çizgi film içeren bir resim&#10;&#10;Açıklama otomatik olarak oluşturuldu">
            <a:extLst>
              <a:ext uri="{FF2B5EF4-FFF2-40B4-BE49-F238E27FC236}">
                <a16:creationId xmlns:a16="http://schemas.microsoft.com/office/drawing/2014/main" id="{95EA5C59-121F-7BD5-3FEB-65D7BED73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" b="2719"/>
          <a:stretch/>
        </p:blipFill>
        <p:spPr>
          <a:xfrm>
            <a:off x="-9527" y="3725"/>
            <a:ext cx="5846165" cy="685054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FB939B9-73CE-4644-87BB-72AEBF00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9527" y="-6558"/>
            <a:ext cx="6254832" cy="6874766"/>
            <a:chOff x="-9149" y="3725"/>
            <a:chExt cx="6254832" cy="688720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5F2A0CF-7879-4629-AC2B-4069D77A3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8645"/>
              <a:ext cx="5933139" cy="6387893"/>
            </a:xfrm>
            <a:custGeom>
              <a:avLst/>
              <a:gdLst>
                <a:gd name="connsiteX0" fmla="*/ 5852909 w 5933139"/>
                <a:gd name="connsiteY0" fmla="*/ 2469528 h 6335678"/>
                <a:gd name="connsiteX1" fmla="*/ 5830799 w 5933139"/>
                <a:gd name="connsiteY1" fmla="*/ 2394015 h 6335678"/>
                <a:gd name="connsiteX2" fmla="*/ 5805878 w 5933139"/>
                <a:gd name="connsiteY2" fmla="*/ 2319439 h 6335678"/>
                <a:gd name="connsiteX3" fmla="*/ 5778708 w 5933139"/>
                <a:gd name="connsiteY3" fmla="*/ 2245800 h 6335678"/>
                <a:gd name="connsiteX4" fmla="*/ 5652978 w 5933139"/>
                <a:gd name="connsiteY4" fmla="*/ 1959675 h 6335678"/>
                <a:gd name="connsiteX5" fmla="*/ 5327691 w 5933139"/>
                <a:gd name="connsiteY5" fmla="*/ 1432958 h 6335678"/>
                <a:gd name="connsiteX6" fmla="*/ 4921458 w 5933139"/>
                <a:gd name="connsiteY6" fmla="*/ 973322 h 6335678"/>
                <a:gd name="connsiteX7" fmla="*/ 4450018 w 5933139"/>
                <a:gd name="connsiteY7" fmla="*/ 586764 h 6335678"/>
                <a:gd name="connsiteX8" fmla="*/ 4193311 w 5933139"/>
                <a:gd name="connsiteY8" fmla="*/ 423558 h 6335678"/>
                <a:gd name="connsiteX9" fmla="*/ 3924237 w 5933139"/>
                <a:gd name="connsiteY9" fmla="*/ 281901 h 6335678"/>
                <a:gd name="connsiteX10" fmla="*/ 3352175 w 5933139"/>
                <a:gd name="connsiteY10" fmla="*/ 75786 h 6335678"/>
                <a:gd name="connsiteX11" fmla="*/ 3051997 w 5933139"/>
                <a:gd name="connsiteY11" fmla="*/ 19011 h 6335678"/>
                <a:gd name="connsiteX12" fmla="*/ 2745823 w 5933139"/>
                <a:gd name="connsiteY12" fmla="*/ 86 h 6335678"/>
                <a:gd name="connsiteX13" fmla="*/ 2141720 w 5933139"/>
                <a:gd name="connsiteY13" fmla="*/ 55550 h 6335678"/>
                <a:gd name="connsiteX14" fmla="*/ 1551295 w 5933139"/>
                <a:gd name="connsiteY14" fmla="*/ 216319 h 6335678"/>
                <a:gd name="connsiteX15" fmla="*/ 1001718 w 5933139"/>
                <a:gd name="connsiteY15" fmla="*/ 498134 h 6335678"/>
                <a:gd name="connsiteX16" fmla="*/ 754755 w 5933139"/>
                <a:gd name="connsiteY16" fmla="*/ 685886 h 6335678"/>
                <a:gd name="connsiteX17" fmla="*/ 533462 w 5933139"/>
                <a:gd name="connsiteY17" fmla="*/ 903056 h 6335678"/>
                <a:gd name="connsiteX18" fmla="*/ 0 w 5933139"/>
                <a:gd name="connsiteY18" fmla="*/ 1646568 h 6335678"/>
                <a:gd name="connsiteX19" fmla="*/ 0 w 5933139"/>
                <a:gd name="connsiteY19" fmla="*/ 4709059 h 6335678"/>
                <a:gd name="connsiteX20" fmla="*/ 120671 w 5933139"/>
                <a:gd name="connsiteY20" fmla="*/ 4907491 h 6335678"/>
                <a:gd name="connsiteX21" fmla="*/ 507979 w 5933139"/>
                <a:gd name="connsiteY21" fmla="*/ 5384178 h 6335678"/>
                <a:gd name="connsiteX22" fmla="*/ 972112 w 5933139"/>
                <a:gd name="connsiteY22" fmla="*/ 5778607 h 6335678"/>
                <a:gd name="connsiteX23" fmla="*/ 1229943 w 5933139"/>
                <a:gd name="connsiteY23" fmla="*/ 5939939 h 6335678"/>
                <a:gd name="connsiteX24" fmla="*/ 1502389 w 5933139"/>
                <a:gd name="connsiteY24" fmla="*/ 6073913 h 6335678"/>
                <a:gd name="connsiteX25" fmla="*/ 2673870 w 5933139"/>
                <a:gd name="connsiteY25" fmla="*/ 6333993 h 6335678"/>
                <a:gd name="connsiteX26" fmla="*/ 2749196 w 5933139"/>
                <a:gd name="connsiteY26" fmla="*/ 6335679 h 6335678"/>
                <a:gd name="connsiteX27" fmla="*/ 2787983 w 5933139"/>
                <a:gd name="connsiteY27" fmla="*/ 6335492 h 6335678"/>
                <a:gd name="connsiteX28" fmla="*/ 2826770 w 5933139"/>
                <a:gd name="connsiteY28" fmla="*/ 6334368 h 6335678"/>
                <a:gd name="connsiteX29" fmla="*/ 2981918 w 5933139"/>
                <a:gd name="connsiteY29" fmla="*/ 6319939 h 6335678"/>
                <a:gd name="connsiteX30" fmla="*/ 3285282 w 5933139"/>
                <a:gd name="connsiteY30" fmla="*/ 6241803 h 6335678"/>
                <a:gd name="connsiteX31" fmla="*/ 3566347 w 5933139"/>
                <a:gd name="connsiteY31" fmla="*/ 6104831 h 6335678"/>
                <a:gd name="connsiteX32" fmla="*/ 3818369 w 5933139"/>
                <a:gd name="connsiteY32" fmla="*/ 5926823 h 6335678"/>
                <a:gd name="connsiteX33" fmla="*/ 4044908 w 5933139"/>
                <a:gd name="connsiteY33" fmla="*/ 5726329 h 6335678"/>
                <a:gd name="connsiteX34" fmla="*/ 4151151 w 5933139"/>
                <a:gd name="connsiteY34" fmla="*/ 5622147 h 6335678"/>
                <a:gd name="connsiteX35" fmla="*/ 4253834 w 5933139"/>
                <a:gd name="connsiteY35" fmla="*/ 5516841 h 6335678"/>
                <a:gd name="connsiteX36" fmla="*/ 4452453 w 5933139"/>
                <a:gd name="connsiteY36" fmla="*/ 5306979 h 6335678"/>
                <a:gd name="connsiteX37" fmla="*/ 4548578 w 5933139"/>
                <a:gd name="connsiteY37" fmla="*/ 5202797 h 6335678"/>
                <a:gd name="connsiteX38" fmla="*/ 4596546 w 5933139"/>
                <a:gd name="connsiteY38" fmla="*/ 5151456 h 6335678"/>
                <a:gd name="connsiteX39" fmla="*/ 4643016 w 5933139"/>
                <a:gd name="connsiteY39" fmla="*/ 5103300 h 6335678"/>
                <a:gd name="connsiteX40" fmla="*/ 4739515 w 5933139"/>
                <a:gd name="connsiteY40" fmla="*/ 5013172 h 6335678"/>
                <a:gd name="connsiteX41" fmla="*/ 4842198 w 5933139"/>
                <a:gd name="connsiteY41" fmla="*/ 4930164 h 6335678"/>
                <a:gd name="connsiteX42" fmla="*/ 5071360 w 5933139"/>
                <a:gd name="connsiteY42" fmla="*/ 4780449 h 6335678"/>
                <a:gd name="connsiteX43" fmla="*/ 5332001 w 5933139"/>
                <a:gd name="connsiteY43" fmla="*/ 4615932 h 6335678"/>
                <a:gd name="connsiteX44" fmla="*/ 5397396 w 5933139"/>
                <a:gd name="connsiteY44" fmla="*/ 4563655 h 6335678"/>
                <a:gd name="connsiteX45" fmla="*/ 5459417 w 5933139"/>
                <a:gd name="connsiteY45" fmla="*/ 4505380 h 6335678"/>
                <a:gd name="connsiteX46" fmla="*/ 5567159 w 5933139"/>
                <a:gd name="connsiteY46" fmla="*/ 4374029 h 6335678"/>
                <a:gd name="connsiteX47" fmla="*/ 5651292 w 5933139"/>
                <a:gd name="connsiteY47" fmla="*/ 4231810 h 6335678"/>
                <a:gd name="connsiteX48" fmla="*/ 5716686 w 5933139"/>
                <a:gd name="connsiteY48" fmla="*/ 4085655 h 6335678"/>
                <a:gd name="connsiteX49" fmla="*/ 5820681 w 5933139"/>
                <a:gd name="connsiteY49" fmla="*/ 3791848 h 6335678"/>
                <a:gd name="connsiteX50" fmla="*/ 5898629 w 5933139"/>
                <a:gd name="connsiteY50" fmla="*/ 3487922 h 6335678"/>
                <a:gd name="connsiteX51" fmla="*/ 5932170 w 5933139"/>
                <a:gd name="connsiteY51" fmla="*/ 3174066 h 6335678"/>
                <a:gd name="connsiteX52" fmla="*/ 5872209 w 5933139"/>
                <a:gd name="connsiteY52" fmla="*/ 2545978 h 6335678"/>
                <a:gd name="connsiteX53" fmla="*/ 5852909 w 5933139"/>
                <a:gd name="connsiteY53" fmla="*/ 2469528 h 6335678"/>
                <a:gd name="connsiteX54" fmla="*/ 5507386 w 5933139"/>
                <a:gd name="connsiteY54" fmla="*/ 3724580 h 6335678"/>
                <a:gd name="connsiteX55" fmla="*/ 5453609 w 5933139"/>
                <a:gd name="connsiteY55" fmla="*/ 3989906 h 6335678"/>
                <a:gd name="connsiteX56" fmla="*/ 5344181 w 5933139"/>
                <a:gd name="connsiteY56" fmla="*/ 4220380 h 6335678"/>
                <a:gd name="connsiteX57" fmla="*/ 5171419 w 5933139"/>
                <a:gd name="connsiteY57" fmla="*/ 4388644 h 6335678"/>
                <a:gd name="connsiteX58" fmla="*/ 5057868 w 5933139"/>
                <a:gd name="connsiteY58" fmla="*/ 4453851 h 6335678"/>
                <a:gd name="connsiteX59" fmla="*/ 4930265 w 5933139"/>
                <a:gd name="connsiteY59" fmla="*/ 4516810 h 6335678"/>
                <a:gd name="connsiteX60" fmla="*/ 4660067 w 5933139"/>
                <a:gd name="connsiteY60" fmla="*/ 4664276 h 6335678"/>
                <a:gd name="connsiteX61" fmla="*/ 4408794 w 5933139"/>
                <a:gd name="connsiteY61" fmla="*/ 4857836 h 6335678"/>
                <a:gd name="connsiteX62" fmla="*/ 4352207 w 5933139"/>
                <a:gd name="connsiteY62" fmla="*/ 4911988 h 6335678"/>
                <a:gd name="connsiteX63" fmla="*/ 4299366 w 5933139"/>
                <a:gd name="connsiteY63" fmla="*/ 4965390 h 6335678"/>
                <a:gd name="connsiteX64" fmla="*/ 4197621 w 5933139"/>
                <a:gd name="connsiteY64" fmla="*/ 5074257 h 6335678"/>
                <a:gd name="connsiteX65" fmla="*/ 4008744 w 5933139"/>
                <a:gd name="connsiteY65" fmla="*/ 5297985 h 6335678"/>
                <a:gd name="connsiteX66" fmla="*/ 3917304 w 5933139"/>
                <a:gd name="connsiteY66" fmla="*/ 5409100 h 6335678"/>
                <a:gd name="connsiteX67" fmla="*/ 3826052 w 5933139"/>
                <a:gd name="connsiteY67" fmla="*/ 5518153 h 6335678"/>
                <a:gd name="connsiteX68" fmla="*/ 3637925 w 5933139"/>
                <a:gd name="connsiteY68" fmla="*/ 5725017 h 6335678"/>
                <a:gd name="connsiteX69" fmla="*/ 3433497 w 5933139"/>
                <a:gd name="connsiteY69" fmla="*/ 5906586 h 6335678"/>
                <a:gd name="connsiteX70" fmla="*/ 3204522 w 5933139"/>
                <a:gd name="connsiteY70" fmla="*/ 6046744 h 6335678"/>
                <a:gd name="connsiteX71" fmla="*/ 2950439 w 5933139"/>
                <a:gd name="connsiteY71" fmla="*/ 6129190 h 6335678"/>
                <a:gd name="connsiteX72" fmla="*/ 2816839 w 5933139"/>
                <a:gd name="connsiteY72" fmla="*/ 6146428 h 6335678"/>
                <a:gd name="connsiteX73" fmla="*/ 2749009 w 5933139"/>
                <a:gd name="connsiteY73" fmla="*/ 6149051 h 6335678"/>
                <a:gd name="connsiteX74" fmla="*/ 2678930 w 5933139"/>
                <a:gd name="connsiteY74" fmla="*/ 6148677 h 6335678"/>
                <a:gd name="connsiteX75" fmla="*/ 2125793 w 5933139"/>
                <a:gd name="connsiteY75" fmla="*/ 6065481 h 6335678"/>
                <a:gd name="connsiteX76" fmla="*/ 1610506 w 5933139"/>
                <a:gd name="connsiteY76" fmla="*/ 5851310 h 6335678"/>
                <a:gd name="connsiteX77" fmla="*/ 1373099 w 5933139"/>
                <a:gd name="connsiteY77" fmla="*/ 5706279 h 6335678"/>
                <a:gd name="connsiteX78" fmla="*/ 1315949 w 5933139"/>
                <a:gd name="connsiteY78" fmla="*/ 5666743 h 6335678"/>
                <a:gd name="connsiteX79" fmla="*/ 1259923 w 5933139"/>
                <a:gd name="connsiteY79" fmla="*/ 5625894 h 6335678"/>
                <a:gd name="connsiteX80" fmla="*/ 1204647 w 5933139"/>
                <a:gd name="connsiteY80" fmla="*/ 5583922 h 6335678"/>
                <a:gd name="connsiteX81" fmla="*/ 1150308 w 5933139"/>
                <a:gd name="connsiteY81" fmla="*/ 5540826 h 6335678"/>
                <a:gd name="connsiteX82" fmla="*/ 751569 w 5933139"/>
                <a:gd name="connsiteY82" fmla="*/ 5158015 h 6335678"/>
                <a:gd name="connsiteX83" fmla="*/ 663315 w 5933139"/>
                <a:gd name="connsiteY83" fmla="*/ 5052146 h 6335678"/>
                <a:gd name="connsiteX84" fmla="*/ 580869 w 5933139"/>
                <a:gd name="connsiteY84" fmla="*/ 4942718 h 6335678"/>
                <a:gd name="connsiteX85" fmla="*/ 432279 w 5933139"/>
                <a:gd name="connsiteY85" fmla="*/ 4713369 h 6335678"/>
                <a:gd name="connsiteX86" fmla="*/ 205553 w 5933139"/>
                <a:gd name="connsiteY86" fmla="*/ 4219443 h 6335678"/>
                <a:gd name="connsiteX87" fmla="*/ 79448 w 5933139"/>
                <a:gd name="connsiteY87" fmla="*/ 3693850 h 6335678"/>
                <a:gd name="connsiteX88" fmla="*/ 53590 w 5933139"/>
                <a:gd name="connsiteY88" fmla="*/ 3425339 h 6335678"/>
                <a:gd name="connsiteX89" fmla="*/ 49655 w 5933139"/>
                <a:gd name="connsiteY89" fmla="*/ 3155890 h 6335678"/>
                <a:gd name="connsiteX90" fmla="*/ 67830 w 5933139"/>
                <a:gd name="connsiteY90" fmla="*/ 2886817 h 6335678"/>
                <a:gd name="connsiteX91" fmla="*/ 108679 w 5933139"/>
                <a:gd name="connsiteY91" fmla="*/ 2619992 h 6335678"/>
                <a:gd name="connsiteX92" fmla="*/ 263077 w 5933139"/>
                <a:gd name="connsiteY92" fmla="*/ 2101520 h 6335678"/>
                <a:gd name="connsiteX93" fmla="*/ 837575 w 5933139"/>
                <a:gd name="connsiteY93" fmla="*/ 1186370 h 6335678"/>
                <a:gd name="connsiteX94" fmla="*/ 1031698 w 5933139"/>
                <a:gd name="connsiteY94" fmla="*/ 996932 h 6335678"/>
                <a:gd name="connsiteX95" fmla="*/ 1236688 w 5933139"/>
                <a:gd name="connsiteY95" fmla="*/ 819298 h 6335678"/>
                <a:gd name="connsiteX96" fmla="*/ 1687143 w 5933139"/>
                <a:gd name="connsiteY96" fmla="*/ 511438 h 6335678"/>
                <a:gd name="connsiteX97" fmla="*/ 2196246 w 5933139"/>
                <a:gd name="connsiteY97" fmla="*/ 300639 h 6335678"/>
                <a:gd name="connsiteX98" fmla="*/ 2745823 w 5933139"/>
                <a:gd name="connsiteY98" fmla="*/ 229248 h 6335678"/>
                <a:gd name="connsiteX99" fmla="*/ 3019206 w 5933139"/>
                <a:gd name="connsiteY99" fmla="*/ 252108 h 6335678"/>
                <a:gd name="connsiteX100" fmla="*/ 3288092 w 5933139"/>
                <a:gd name="connsiteY100" fmla="*/ 313006 h 6335678"/>
                <a:gd name="connsiteX101" fmla="*/ 3548172 w 5933139"/>
                <a:gd name="connsiteY101" fmla="*/ 407069 h 6335678"/>
                <a:gd name="connsiteX102" fmla="*/ 3611505 w 5933139"/>
                <a:gd name="connsiteY102" fmla="*/ 435176 h 6335678"/>
                <a:gd name="connsiteX103" fmla="*/ 3674089 w 5933139"/>
                <a:gd name="connsiteY103" fmla="*/ 464968 h 6335678"/>
                <a:gd name="connsiteX104" fmla="*/ 3735736 w 5933139"/>
                <a:gd name="connsiteY104" fmla="*/ 496823 h 6335678"/>
                <a:gd name="connsiteX105" fmla="*/ 3796634 w 5933139"/>
                <a:gd name="connsiteY105" fmla="*/ 530176 h 6335678"/>
                <a:gd name="connsiteX106" fmla="*/ 4251585 w 5933139"/>
                <a:gd name="connsiteY106" fmla="*/ 847405 h 6335678"/>
                <a:gd name="connsiteX107" fmla="*/ 4644515 w 5933139"/>
                <a:gd name="connsiteY107" fmla="*/ 1236775 h 6335678"/>
                <a:gd name="connsiteX108" fmla="*/ 4816527 w 5933139"/>
                <a:gd name="connsiteY108" fmla="*/ 1451883 h 6335678"/>
                <a:gd name="connsiteX109" fmla="*/ 4970738 w 5933139"/>
                <a:gd name="connsiteY109" fmla="*/ 1678610 h 6335678"/>
                <a:gd name="connsiteX110" fmla="*/ 5223885 w 5933139"/>
                <a:gd name="connsiteY110" fmla="*/ 2159232 h 6335678"/>
                <a:gd name="connsiteX111" fmla="*/ 5395709 w 5933139"/>
                <a:gd name="connsiteY111" fmla="*/ 2666087 h 6335678"/>
                <a:gd name="connsiteX112" fmla="*/ 5458855 w 5933139"/>
                <a:gd name="connsiteY112" fmla="*/ 2924292 h 6335678"/>
                <a:gd name="connsiteX113" fmla="*/ 5499142 w 5933139"/>
                <a:gd name="connsiteY113" fmla="*/ 3186995 h 6335678"/>
                <a:gd name="connsiteX114" fmla="*/ 5516755 w 5933139"/>
                <a:gd name="connsiteY114" fmla="*/ 3454007 h 6335678"/>
                <a:gd name="connsiteX115" fmla="*/ 5507386 w 5933139"/>
                <a:gd name="connsiteY115" fmla="*/ 3724580 h 633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933139" h="6335678">
                  <a:moveTo>
                    <a:pt x="5852909" y="2469528"/>
                  </a:moveTo>
                  <a:lnTo>
                    <a:pt x="5830799" y="2394015"/>
                  </a:lnTo>
                  <a:lnTo>
                    <a:pt x="5805878" y="2319439"/>
                  </a:lnTo>
                  <a:cubicBezTo>
                    <a:pt x="5797446" y="2294705"/>
                    <a:pt x="5787890" y="2270346"/>
                    <a:pt x="5778708" y="2245800"/>
                  </a:cubicBezTo>
                  <a:cubicBezTo>
                    <a:pt x="5740858" y="2148364"/>
                    <a:pt x="5699073" y="2052614"/>
                    <a:pt x="5652978" y="1959675"/>
                  </a:cubicBezTo>
                  <a:cubicBezTo>
                    <a:pt x="5559664" y="1773985"/>
                    <a:pt x="5450986" y="1597663"/>
                    <a:pt x="5327691" y="1432958"/>
                  </a:cubicBezTo>
                  <a:cubicBezTo>
                    <a:pt x="5204960" y="1268067"/>
                    <a:pt x="5068362" y="1114980"/>
                    <a:pt x="4921458" y="973322"/>
                  </a:cubicBezTo>
                  <a:cubicBezTo>
                    <a:pt x="4774742" y="831665"/>
                    <a:pt x="4616408" y="703125"/>
                    <a:pt x="4450018" y="586764"/>
                  </a:cubicBezTo>
                  <a:cubicBezTo>
                    <a:pt x="4366822" y="528489"/>
                    <a:pt x="4281003" y="474337"/>
                    <a:pt x="4193311" y="423558"/>
                  </a:cubicBezTo>
                  <a:cubicBezTo>
                    <a:pt x="4105806" y="372404"/>
                    <a:pt x="4015865" y="325560"/>
                    <a:pt x="3924237" y="281901"/>
                  </a:cubicBezTo>
                  <a:cubicBezTo>
                    <a:pt x="3740983" y="195333"/>
                    <a:pt x="3549483" y="125067"/>
                    <a:pt x="3352175" y="75786"/>
                  </a:cubicBezTo>
                  <a:cubicBezTo>
                    <a:pt x="3253428" y="51240"/>
                    <a:pt x="3153368" y="31565"/>
                    <a:pt x="3051997" y="19011"/>
                  </a:cubicBezTo>
                  <a:cubicBezTo>
                    <a:pt x="2950814" y="5895"/>
                    <a:pt x="2848506" y="-851"/>
                    <a:pt x="2745823" y="86"/>
                  </a:cubicBezTo>
                  <a:cubicBezTo>
                    <a:pt x="2543643" y="1585"/>
                    <a:pt x="2341838" y="20135"/>
                    <a:pt x="2141720" y="55550"/>
                  </a:cubicBezTo>
                  <a:cubicBezTo>
                    <a:pt x="1941976" y="91339"/>
                    <a:pt x="1743356" y="143055"/>
                    <a:pt x="1551295" y="216319"/>
                  </a:cubicBezTo>
                  <a:cubicBezTo>
                    <a:pt x="1359233" y="289396"/>
                    <a:pt x="1173917" y="383459"/>
                    <a:pt x="1001718" y="498134"/>
                  </a:cubicBezTo>
                  <a:cubicBezTo>
                    <a:pt x="915712" y="555659"/>
                    <a:pt x="832141" y="617119"/>
                    <a:pt x="754755" y="685886"/>
                  </a:cubicBezTo>
                  <a:cubicBezTo>
                    <a:pt x="677555" y="754841"/>
                    <a:pt x="604666" y="828293"/>
                    <a:pt x="533462" y="903056"/>
                  </a:cubicBezTo>
                  <a:cubicBezTo>
                    <a:pt x="323413" y="1125660"/>
                    <a:pt x="143906" y="1376370"/>
                    <a:pt x="0" y="1646568"/>
                  </a:cubicBezTo>
                  <a:lnTo>
                    <a:pt x="0" y="4709059"/>
                  </a:lnTo>
                  <a:cubicBezTo>
                    <a:pt x="37850" y="4776702"/>
                    <a:pt x="78136" y="4843033"/>
                    <a:pt x="120671" y="4907491"/>
                  </a:cubicBezTo>
                  <a:cubicBezTo>
                    <a:pt x="234034" y="5078941"/>
                    <a:pt x="365198" y="5239336"/>
                    <a:pt x="507979" y="5384178"/>
                  </a:cubicBezTo>
                  <a:cubicBezTo>
                    <a:pt x="650948" y="5529395"/>
                    <a:pt x="805909" y="5662059"/>
                    <a:pt x="972112" y="5778607"/>
                  </a:cubicBezTo>
                  <a:cubicBezTo>
                    <a:pt x="1055308" y="5836881"/>
                    <a:pt x="1141314" y="5890846"/>
                    <a:pt x="1229943" y="5939939"/>
                  </a:cubicBezTo>
                  <a:cubicBezTo>
                    <a:pt x="1318385" y="5989406"/>
                    <a:pt x="1409450" y="6033815"/>
                    <a:pt x="1502389" y="6073913"/>
                  </a:cubicBezTo>
                  <a:cubicBezTo>
                    <a:pt x="1874145" y="6233559"/>
                    <a:pt x="2272884" y="6320689"/>
                    <a:pt x="2673870" y="6333993"/>
                  </a:cubicBezTo>
                  <a:lnTo>
                    <a:pt x="2749196" y="6335679"/>
                  </a:lnTo>
                  <a:lnTo>
                    <a:pt x="2787983" y="6335492"/>
                  </a:lnTo>
                  <a:lnTo>
                    <a:pt x="2826770" y="6334368"/>
                  </a:lnTo>
                  <a:cubicBezTo>
                    <a:pt x="2878486" y="6332494"/>
                    <a:pt x="2930390" y="6327247"/>
                    <a:pt x="2981918" y="6319939"/>
                  </a:cubicBezTo>
                  <a:cubicBezTo>
                    <a:pt x="3085163" y="6304949"/>
                    <a:pt x="3187096" y="6278529"/>
                    <a:pt x="3285282" y="6241803"/>
                  </a:cubicBezTo>
                  <a:cubicBezTo>
                    <a:pt x="3383467" y="6205265"/>
                    <a:pt x="3477530" y="6158608"/>
                    <a:pt x="3566347" y="6104831"/>
                  </a:cubicBezTo>
                  <a:cubicBezTo>
                    <a:pt x="3655164" y="6051053"/>
                    <a:pt x="3739109" y="5990905"/>
                    <a:pt x="3818369" y="5926823"/>
                  </a:cubicBezTo>
                  <a:cubicBezTo>
                    <a:pt x="3897630" y="5862739"/>
                    <a:pt x="3973143" y="5795471"/>
                    <a:pt x="4044908" y="5726329"/>
                  </a:cubicBezTo>
                  <a:cubicBezTo>
                    <a:pt x="4080884" y="5691852"/>
                    <a:pt x="4116299" y="5656999"/>
                    <a:pt x="4151151" y="5622147"/>
                  </a:cubicBezTo>
                  <a:cubicBezTo>
                    <a:pt x="4185816" y="5586920"/>
                    <a:pt x="4220106" y="5552068"/>
                    <a:pt x="4253834" y="5516841"/>
                  </a:cubicBezTo>
                  <a:cubicBezTo>
                    <a:pt x="4321289" y="5446388"/>
                    <a:pt x="4387808" y="5376871"/>
                    <a:pt x="4452453" y="5306979"/>
                  </a:cubicBezTo>
                  <a:lnTo>
                    <a:pt x="4548578" y="5202797"/>
                  </a:lnTo>
                  <a:lnTo>
                    <a:pt x="4596546" y="5151456"/>
                  </a:lnTo>
                  <a:cubicBezTo>
                    <a:pt x="4612661" y="5134592"/>
                    <a:pt x="4627276" y="5119040"/>
                    <a:pt x="4643016" y="5103300"/>
                  </a:cubicBezTo>
                  <a:cubicBezTo>
                    <a:pt x="4674308" y="5072196"/>
                    <a:pt x="4706162" y="5041841"/>
                    <a:pt x="4739515" y="5013172"/>
                  </a:cubicBezTo>
                  <a:cubicBezTo>
                    <a:pt x="4772493" y="4984128"/>
                    <a:pt x="4806596" y="4956397"/>
                    <a:pt x="4842198" y="4930164"/>
                  </a:cubicBezTo>
                  <a:cubicBezTo>
                    <a:pt x="4913026" y="4876949"/>
                    <a:pt x="4988914" y="4828980"/>
                    <a:pt x="5071360" y="4780449"/>
                  </a:cubicBezTo>
                  <a:cubicBezTo>
                    <a:pt x="5153243" y="4731544"/>
                    <a:pt x="5243372" y="4682076"/>
                    <a:pt x="5332001" y="4615932"/>
                  </a:cubicBezTo>
                  <a:cubicBezTo>
                    <a:pt x="5354111" y="4599443"/>
                    <a:pt x="5376035" y="4582205"/>
                    <a:pt x="5397396" y="4563655"/>
                  </a:cubicBezTo>
                  <a:cubicBezTo>
                    <a:pt x="5418757" y="4545104"/>
                    <a:pt x="5439368" y="4525617"/>
                    <a:pt x="5459417" y="4505380"/>
                  </a:cubicBezTo>
                  <a:cubicBezTo>
                    <a:pt x="5499329" y="4464719"/>
                    <a:pt x="5535493" y="4420311"/>
                    <a:pt x="5567159" y="4374029"/>
                  </a:cubicBezTo>
                  <a:cubicBezTo>
                    <a:pt x="5599388" y="4328121"/>
                    <a:pt x="5626558" y="4279965"/>
                    <a:pt x="5651292" y="4231810"/>
                  </a:cubicBezTo>
                  <a:cubicBezTo>
                    <a:pt x="5675651" y="4183466"/>
                    <a:pt x="5697012" y="4134561"/>
                    <a:pt x="5716686" y="4085655"/>
                  </a:cubicBezTo>
                  <a:cubicBezTo>
                    <a:pt x="5756223" y="3987845"/>
                    <a:pt x="5789576" y="3891158"/>
                    <a:pt x="5820681" y="3791848"/>
                  </a:cubicBezTo>
                  <a:cubicBezTo>
                    <a:pt x="5851972" y="3692726"/>
                    <a:pt x="5878955" y="3591167"/>
                    <a:pt x="5898629" y="3487922"/>
                  </a:cubicBezTo>
                  <a:cubicBezTo>
                    <a:pt x="5918116" y="3384490"/>
                    <a:pt x="5929172" y="3279372"/>
                    <a:pt x="5932170" y="3174066"/>
                  </a:cubicBezTo>
                  <a:cubicBezTo>
                    <a:pt x="5937604" y="2963454"/>
                    <a:pt x="5920552" y="2750968"/>
                    <a:pt x="5872209" y="2545978"/>
                  </a:cubicBezTo>
                  <a:cubicBezTo>
                    <a:pt x="5865838" y="2520307"/>
                    <a:pt x="5860029" y="2494637"/>
                    <a:pt x="5852909" y="2469528"/>
                  </a:cubicBezTo>
                  <a:close/>
                  <a:moveTo>
                    <a:pt x="5507386" y="3724580"/>
                  </a:moveTo>
                  <a:cubicBezTo>
                    <a:pt x="5497830" y="3814521"/>
                    <a:pt x="5480591" y="3905586"/>
                    <a:pt x="5453609" y="3989906"/>
                  </a:cubicBezTo>
                  <a:cubicBezTo>
                    <a:pt x="5426439" y="4074413"/>
                    <a:pt x="5390088" y="4152924"/>
                    <a:pt x="5344181" y="4220380"/>
                  </a:cubicBezTo>
                  <a:cubicBezTo>
                    <a:pt x="5297898" y="4287835"/>
                    <a:pt x="5241311" y="4342549"/>
                    <a:pt x="5171419" y="4388644"/>
                  </a:cubicBezTo>
                  <a:cubicBezTo>
                    <a:pt x="5136755" y="4411879"/>
                    <a:pt x="5098342" y="4433052"/>
                    <a:pt x="5057868" y="4453851"/>
                  </a:cubicBezTo>
                  <a:cubicBezTo>
                    <a:pt x="5017395" y="4474837"/>
                    <a:pt x="4974298" y="4495449"/>
                    <a:pt x="4930265" y="4516810"/>
                  </a:cubicBezTo>
                  <a:cubicBezTo>
                    <a:pt x="4841823" y="4559719"/>
                    <a:pt x="4748696" y="4607126"/>
                    <a:pt x="4660067" y="4664276"/>
                  </a:cubicBezTo>
                  <a:cubicBezTo>
                    <a:pt x="4571251" y="4721238"/>
                    <a:pt x="4486181" y="4786071"/>
                    <a:pt x="4408794" y="4857836"/>
                  </a:cubicBezTo>
                  <a:cubicBezTo>
                    <a:pt x="4389682" y="4875637"/>
                    <a:pt x="4370008" y="4894375"/>
                    <a:pt x="4352207" y="4911988"/>
                  </a:cubicBezTo>
                  <a:lnTo>
                    <a:pt x="4299366" y="4965390"/>
                  </a:lnTo>
                  <a:cubicBezTo>
                    <a:pt x="4264514" y="5001179"/>
                    <a:pt x="4230599" y="5037531"/>
                    <a:pt x="4197621" y="5074257"/>
                  </a:cubicBezTo>
                  <a:cubicBezTo>
                    <a:pt x="4131664" y="5147896"/>
                    <a:pt x="4070204" y="5223784"/>
                    <a:pt x="4008744" y="5297985"/>
                  </a:cubicBezTo>
                  <a:lnTo>
                    <a:pt x="3917304" y="5409100"/>
                  </a:lnTo>
                  <a:cubicBezTo>
                    <a:pt x="3886949" y="5446013"/>
                    <a:pt x="3856782" y="5482364"/>
                    <a:pt x="3826052" y="5518153"/>
                  </a:cubicBezTo>
                  <a:cubicBezTo>
                    <a:pt x="3764592" y="5589544"/>
                    <a:pt x="3702758" y="5659435"/>
                    <a:pt x="3637925" y="5725017"/>
                  </a:cubicBezTo>
                  <a:cubicBezTo>
                    <a:pt x="3573093" y="5790412"/>
                    <a:pt x="3505637" y="5852059"/>
                    <a:pt x="3433497" y="5906586"/>
                  </a:cubicBezTo>
                  <a:cubicBezTo>
                    <a:pt x="3361544" y="5961112"/>
                    <a:pt x="3285469" y="6009268"/>
                    <a:pt x="3204522" y="6046744"/>
                  </a:cubicBezTo>
                  <a:cubicBezTo>
                    <a:pt x="3123763" y="6084594"/>
                    <a:pt x="3038506" y="6112513"/>
                    <a:pt x="2950439" y="6129190"/>
                  </a:cubicBezTo>
                  <a:cubicBezTo>
                    <a:pt x="2906405" y="6137809"/>
                    <a:pt x="2861810" y="6143055"/>
                    <a:pt x="2816839" y="6146428"/>
                  </a:cubicBezTo>
                  <a:cubicBezTo>
                    <a:pt x="2794354" y="6147927"/>
                    <a:pt x="2771681" y="6148677"/>
                    <a:pt x="2749009" y="6149051"/>
                  </a:cubicBezTo>
                  <a:lnTo>
                    <a:pt x="2678930" y="6148677"/>
                  </a:lnTo>
                  <a:cubicBezTo>
                    <a:pt x="2491927" y="6144367"/>
                    <a:pt x="2305675" y="6116260"/>
                    <a:pt x="2125793" y="6065481"/>
                  </a:cubicBezTo>
                  <a:cubicBezTo>
                    <a:pt x="1945911" y="6014515"/>
                    <a:pt x="1773524" y="5940501"/>
                    <a:pt x="1610506" y="5851310"/>
                  </a:cubicBezTo>
                  <a:cubicBezTo>
                    <a:pt x="1528997" y="5806714"/>
                    <a:pt x="1449924" y="5757808"/>
                    <a:pt x="1373099" y="5706279"/>
                  </a:cubicBezTo>
                  <a:lnTo>
                    <a:pt x="1315949" y="5666743"/>
                  </a:lnTo>
                  <a:lnTo>
                    <a:pt x="1259923" y="5625894"/>
                  </a:lnTo>
                  <a:lnTo>
                    <a:pt x="1204647" y="5583922"/>
                  </a:lnTo>
                  <a:cubicBezTo>
                    <a:pt x="1186284" y="5569869"/>
                    <a:pt x="1168483" y="5555066"/>
                    <a:pt x="1150308" y="5540826"/>
                  </a:cubicBezTo>
                  <a:cubicBezTo>
                    <a:pt x="1006402" y="5424839"/>
                    <a:pt x="872615" y="5296860"/>
                    <a:pt x="751569" y="5158015"/>
                  </a:cubicBezTo>
                  <a:cubicBezTo>
                    <a:pt x="721214" y="5123350"/>
                    <a:pt x="691983" y="5087935"/>
                    <a:pt x="663315" y="5052146"/>
                  </a:cubicBezTo>
                  <a:cubicBezTo>
                    <a:pt x="635021" y="5016170"/>
                    <a:pt x="607289" y="4980006"/>
                    <a:pt x="580869" y="4942718"/>
                  </a:cubicBezTo>
                  <a:cubicBezTo>
                    <a:pt x="527654" y="4868517"/>
                    <a:pt x="478186" y="4791880"/>
                    <a:pt x="432279" y="4713369"/>
                  </a:cubicBezTo>
                  <a:cubicBezTo>
                    <a:pt x="340651" y="4556159"/>
                    <a:pt x="264764" y="4390330"/>
                    <a:pt x="205553" y="4219443"/>
                  </a:cubicBezTo>
                  <a:cubicBezTo>
                    <a:pt x="146154" y="4048555"/>
                    <a:pt x="104369" y="3872045"/>
                    <a:pt x="79448" y="3693850"/>
                  </a:cubicBezTo>
                  <a:cubicBezTo>
                    <a:pt x="67268" y="3604659"/>
                    <a:pt x="58087" y="3515092"/>
                    <a:pt x="53590" y="3425339"/>
                  </a:cubicBezTo>
                  <a:cubicBezTo>
                    <a:pt x="47969" y="3335585"/>
                    <a:pt x="47406" y="3245644"/>
                    <a:pt x="49655" y="3155890"/>
                  </a:cubicBezTo>
                  <a:cubicBezTo>
                    <a:pt x="52278" y="3066137"/>
                    <a:pt x="58274" y="2976383"/>
                    <a:pt x="67830" y="2886817"/>
                  </a:cubicBezTo>
                  <a:cubicBezTo>
                    <a:pt x="77761" y="2797438"/>
                    <a:pt x="91253" y="2708246"/>
                    <a:pt x="108679" y="2619992"/>
                  </a:cubicBezTo>
                  <a:cubicBezTo>
                    <a:pt x="143906" y="2443108"/>
                    <a:pt x="195809" y="2269409"/>
                    <a:pt x="263077" y="2101520"/>
                  </a:cubicBezTo>
                  <a:cubicBezTo>
                    <a:pt x="397614" y="1765740"/>
                    <a:pt x="593048" y="1453382"/>
                    <a:pt x="837575" y="1186370"/>
                  </a:cubicBezTo>
                  <a:cubicBezTo>
                    <a:pt x="898473" y="1119289"/>
                    <a:pt x="964242" y="1056893"/>
                    <a:pt x="1031698" y="996932"/>
                  </a:cubicBezTo>
                  <a:cubicBezTo>
                    <a:pt x="1099154" y="936784"/>
                    <a:pt x="1166235" y="876261"/>
                    <a:pt x="1236688" y="819298"/>
                  </a:cubicBezTo>
                  <a:cubicBezTo>
                    <a:pt x="1377221" y="704999"/>
                    <a:pt x="1526935" y="600442"/>
                    <a:pt x="1687143" y="511438"/>
                  </a:cubicBezTo>
                  <a:cubicBezTo>
                    <a:pt x="1847163" y="422621"/>
                    <a:pt x="2017676" y="348795"/>
                    <a:pt x="2196246" y="300639"/>
                  </a:cubicBezTo>
                  <a:cubicBezTo>
                    <a:pt x="2374629" y="251921"/>
                    <a:pt x="2560320" y="227749"/>
                    <a:pt x="2745823" y="229248"/>
                  </a:cubicBezTo>
                  <a:cubicBezTo>
                    <a:pt x="2837076" y="230372"/>
                    <a:pt x="2928516" y="238055"/>
                    <a:pt x="3019206" y="252108"/>
                  </a:cubicBezTo>
                  <a:cubicBezTo>
                    <a:pt x="3109710" y="266724"/>
                    <a:pt x="3199650" y="286773"/>
                    <a:pt x="3288092" y="313006"/>
                  </a:cubicBezTo>
                  <a:cubicBezTo>
                    <a:pt x="3376347" y="339426"/>
                    <a:pt x="3463477" y="370343"/>
                    <a:pt x="3548172" y="407069"/>
                  </a:cubicBezTo>
                  <a:cubicBezTo>
                    <a:pt x="3569345" y="416438"/>
                    <a:pt x="3590519" y="425432"/>
                    <a:pt x="3611505" y="435176"/>
                  </a:cubicBezTo>
                  <a:lnTo>
                    <a:pt x="3674089" y="464968"/>
                  </a:lnTo>
                  <a:lnTo>
                    <a:pt x="3735736" y="496823"/>
                  </a:lnTo>
                  <a:cubicBezTo>
                    <a:pt x="3756160" y="507690"/>
                    <a:pt x="3776397" y="519120"/>
                    <a:pt x="3796634" y="530176"/>
                  </a:cubicBezTo>
                  <a:cubicBezTo>
                    <a:pt x="3957965" y="621054"/>
                    <a:pt x="4110303" y="728046"/>
                    <a:pt x="4251585" y="847405"/>
                  </a:cubicBezTo>
                  <a:cubicBezTo>
                    <a:pt x="4393242" y="966390"/>
                    <a:pt x="4524781" y="1096991"/>
                    <a:pt x="4644515" y="1236775"/>
                  </a:cubicBezTo>
                  <a:cubicBezTo>
                    <a:pt x="4704663" y="1306479"/>
                    <a:pt x="4762375" y="1378057"/>
                    <a:pt x="4816527" y="1451883"/>
                  </a:cubicBezTo>
                  <a:cubicBezTo>
                    <a:pt x="4870679" y="1525897"/>
                    <a:pt x="4922020" y="1601598"/>
                    <a:pt x="4970738" y="1678610"/>
                  </a:cubicBezTo>
                  <a:cubicBezTo>
                    <a:pt x="5067799" y="1833008"/>
                    <a:pt x="5152494" y="1993965"/>
                    <a:pt x="5223885" y="2159232"/>
                  </a:cubicBezTo>
                  <a:cubicBezTo>
                    <a:pt x="5295275" y="2324686"/>
                    <a:pt x="5349615" y="2495199"/>
                    <a:pt x="5395709" y="2666087"/>
                  </a:cubicBezTo>
                  <a:cubicBezTo>
                    <a:pt x="5418757" y="2751718"/>
                    <a:pt x="5440680" y="2837537"/>
                    <a:pt x="5458855" y="2924292"/>
                  </a:cubicBezTo>
                  <a:cubicBezTo>
                    <a:pt x="5477406" y="3011048"/>
                    <a:pt x="5490522" y="3098740"/>
                    <a:pt x="5499142" y="3186995"/>
                  </a:cubicBezTo>
                  <a:cubicBezTo>
                    <a:pt x="5507761" y="3275250"/>
                    <a:pt x="5513944" y="3364254"/>
                    <a:pt x="5516755" y="3454007"/>
                  </a:cubicBezTo>
                  <a:cubicBezTo>
                    <a:pt x="5518629" y="3543761"/>
                    <a:pt x="5516755" y="3634264"/>
                    <a:pt x="5507386" y="372458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7E50BFD-51AC-4ACE-820C-A285E6672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41478"/>
              <a:ext cx="5953893" cy="6434152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317011 w 5953893"/>
                <a:gd name="connsiteY8" fmla="*/ 3797009 h 6434152"/>
                <a:gd name="connsiteX9" fmla="*/ 5176478 w 5953893"/>
                <a:gd name="connsiteY9" fmla="*/ 4100747 h 6434152"/>
                <a:gd name="connsiteX10" fmla="*/ 4942257 w 5953893"/>
                <a:gd name="connsiteY10" fmla="*/ 4250274 h 6434152"/>
                <a:gd name="connsiteX11" fmla="*/ 4216171 w 5953893"/>
                <a:gd name="connsiteY11" fmla="*/ 4773243 h 6434152"/>
                <a:gd name="connsiteX12" fmla="*/ 3905125 w 5953893"/>
                <a:gd name="connsiteY12" fmla="*/ 5105837 h 6434152"/>
                <a:gd name="connsiteX13" fmla="*/ 3308329 w 5953893"/>
                <a:gd name="connsiteY13" fmla="*/ 5682022 h 6434152"/>
                <a:gd name="connsiteX14" fmla="*/ 2739452 w 5953893"/>
                <a:gd name="connsiteY14" fmla="*/ 5870898 h 6434152"/>
                <a:gd name="connsiteX15" fmla="*/ 1647419 w 5953893"/>
                <a:gd name="connsiteY15" fmla="*/ 5625809 h 6434152"/>
                <a:gd name="connsiteX16" fmla="*/ 781175 w 5953893"/>
                <a:gd name="connsiteY16" fmla="*/ 4960620 h 6434152"/>
                <a:gd name="connsiteX17" fmla="*/ 312545 w 5953893"/>
                <a:gd name="connsiteY17" fmla="*/ 4165205 h 6434152"/>
                <a:gd name="connsiteX18" fmla="*/ 142032 w 5953893"/>
                <a:gd name="connsiteY18" fmla="*/ 3217451 h 6434152"/>
                <a:gd name="connsiteX19" fmla="*/ 347210 w 5953893"/>
                <a:gd name="connsiteY19" fmla="*/ 2181444 h 6434152"/>
                <a:gd name="connsiteX20" fmla="*/ 906155 w 5953893"/>
                <a:gd name="connsiteY20" fmla="*/ 1337497 h 6434152"/>
                <a:gd name="connsiteX21" fmla="*/ 2739265 w 5953893"/>
                <a:gd name="connsiteY21" fmla="*/ 563818 h 6434152"/>
                <a:gd name="connsiteX22" fmla="*/ 3849849 w 5953893"/>
                <a:gd name="connsiteY22" fmla="*/ 881796 h 6434152"/>
                <a:gd name="connsiteX23" fmla="*/ 4834515 w 5953893"/>
                <a:gd name="connsiteY23" fmla="*/ 1742419 h 6434152"/>
                <a:gd name="connsiteX24" fmla="*/ 5325256 w 5953893"/>
                <a:gd name="connsiteY24" fmla="*/ 2742076 h 6434152"/>
                <a:gd name="connsiteX25" fmla="*/ 5317011 w 5953893"/>
                <a:gd name="connsiteY25" fmla="*/ 3797009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317011" y="3797009"/>
                  </a:moveTo>
                  <a:cubicBezTo>
                    <a:pt x="5275976" y="3943538"/>
                    <a:pt x="5228756" y="4045658"/>
                    <a:pt x="5176478" y="4100747"/>
                  </a:cubicBezTo>
                  <a:cubicBezTo>
                    <a:pt x="5131883" y="4147591"/>
                    <a:pt x="5061991" y="4186004"/>
                    <a:pt x="4942257" y="4250274"/>
                  </a:cubicBezTo>
                  <a:cubicBezTo>
                    <a:pt x="4753381" y="4351458"/>
                    <a:pt x="4494613" y="4489929"/>
                    <a:pt x="4216171" y="4773243"/>
                  </a:cubicBezTo>
                  <a:cubicBezTo>
                    <a:pt x="4106555" y="4884733"/>
                    <a:pt x="4004247" y="4997159"/>
                    <a:pt x="3905125" y="5105837"/>
                  </a:cubicBezTo>
                  <a:cubicBezTo>
                    <a:pt x="3701071" y="5329753"/>
                    <a:pt x="3508260" y="5541302"/>
                    <a:pt x="3308329" y="5682022"/>
                  </a:cubicBezTo>
                  <a:cubicBezTo>
                    <a:pt x="3122826" y="5812624"/>
                    <a:pt x="2947441" y="5870898"/>
                    <a:pt x="2739452" y="5870898"/>
                  </a:cubicBezTo>
                  <a:cubicBezTo>
                    <a:pt x="2357765" y="5870898"/>
                    <a:pt x="1990319" y="5788452"/>
                    <a:pt x="1647419" y="5625809"/>
                  </a:cubicBezTo>
                  <a:cubicBezTo>
                    <a:pt x="1319509" y="5470286"/>
                    <a:pt x="1019893" y="5240187"/>
                    <a:pt x="781175" y="4960620"/>
                  </a:cubicBezTo>
                  <a:cubicBezTo>
                    <a:pt x="579370" y="4724151"/>
                    <a:pt x="421598" y="4456576"/>
                    <a:pt x="312545" y="4165205"/>
                  </a:cubicBezTo>
                  <a:cubicBezTo>
                    <a:pt x="199369" y="3863153"/>
                    <a:pt x="142032" y="3544237"/>
                    <a:pt x="142032" y="3217451"/>
                  </a:cubicBezTo>
                  <a:cubicBezTo>
                    <a:pt x="142032" y="2857688"/>
                    <a:pt x="211174" y="2509166"/>
                    <a:pt x="347210" y="2181444"/>
                  </a:cubicBezTo>
                  <a:cubicBezTo>
                    <a:pt x="478561" y="1865339"/>
                    <a:pt x="666688" y="1581275"/>
                    <a:pt x="906155" y="1337497"/>
                  </a:cubicBezTo>
                  <a:cubicBezTo>
                    <a:pt x="1396334" y="838512"/>
                    <a:pt x="2047469" y="563818"/>
                    <a:pt x="2739265" y="563818"/>
                  </a:cubicBezTo>
                  <a:cubicBezTo>
                    <a:pt x="3094157" y="563818"/>
                    <a:pt x="3478280" y="673808"/>
                    <a:pt x="3849849" y="881796"/>
                  </a:cubicBezTo>
                  <a:cubicBezTo>
                    <a:pt x="4226851" y="1092783"/>
                    <a:pt x="4567316" y="1390338"/>
                    <a:pt x="4834515" y="1742419"/>
                  </a:cubicBezTo>
                  <a:cubicBezTo>
                    <a:pt x="5070798" y="2053653"/>
                    <a:pt x="5240374" y="2399363"/>
                    <a:pt x="5325256" y="2742076"/>
                  </a:cubicBezTo>
                  <a:cubicBezTo>
                    <a:pt x="5414634" y="3102964"/>
                    <a:pt x="5411824" y="3458044"/>
                    <a:pt x="5317011" y="379700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0394888-C50F-41C1-92D4-0E2B4315A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1462"/>
              <a:ext cx="5953893" cy="6444167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208520 w 5953893"/>
                <a:gd name="connsiteY8" fmla="*/ 3766654 h 6434152"/>
                <a:gd name="connsiteX9" fmla="*/ 5094782 w 5953893"/>
                <a:gd name="connsiteY9" fmla="*/ 4022985 h 6434152"/>
                <a:gd name="connsiteX10" fmla="*/ 4888855 w 5953893"/>
                <a:gd name="connsiteY10" fmla="*/ 4150777 h 6434152"/>
                <a:gd name="connsiteX11" fmla="*/ 4135411 w 5953893"/>
                <a:gd name="connsiteY11" fmla="*/ 4694170 h 6434152"/>
                <a:gd name="connsiteX12" fmla="*/ 3821555 w 5953893"/>
                <a:gd name="connsiteY12" fmla="*/ 5029762 h 6434152"/>
                <a:gd name="connsiteX13" fmla="*/ 2739265 w 5953893"/>
                <a:gd name="connsiteY13" fmla="*/ 5758097 h 6434152"/>
                <a:gd name="connsiteX14" fmla="*/ 1695575 w 5953893"/>
                <a:gd name="connsiteY14" fmla="*/ 5523876 h 6434152"/>
                <a:gd name="connsiteX15" fmla="*/ 866619 w 5953893"/>
                <a:gd name="connsiteY15" fmla="*/ 4887356 h 6434152"/>
                <a:gd name="connsiteX16" fmla="*/ 417851 w 5953893"/>
                <a:gd name="connsiteY16" fmla="*/ 4125481 h 6434152"/>
                <a:gd name="connsiteX17" fmla="*/ 254645 w 5953893"/>
                <a:gd name="connsiteY17" fmla="*/ 3217264 h 6434152"/>
                <a:gd name="connsiteX18" fmla="*/ 451204 w 5953893"/>
                <a:gd name="connsiteY18" fmla="*/ 2224540 h 6434152"/>
                <a:gd name="connsiteX19" fmla="*/ 986540 w 5953893"/>
                <a:gd name="connsiteY19" fmla="*/ 1416383 h 6434152"/>
                <a:gd name="connsiteX20" fmla="*/ 2739452 w 5953893"/>
                <a:gd name="connsiteY20" fmla="*/ 676244 h 6434152"/>
                <a:gd name="connsiteX21" fmla="*/ 3794947 w 5953893"/>
                <a:gd name="connsiteY21" fmla="*/ 979795 h 6434152"/>
                <a:gd name="connsiteX22" fmla="*/ 4744762 w 5953893"/>
                <a:gd name="connsiteY22" fmla="*/ 1810250 h 6434152"/>
                <a:gd name="connsiteX23" fmla="*/ 5215827 w 5953893"/>
                <a:gd name="connsiteY23" fmla="*/ 2768871 h 6434152"/>
                <a:gd name="connsiteX24" fmla="*/ 5208520 w 5953893"/>
                <a:gd name="connsiteY24" fmla="*/ 3766654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208520" y="3766654"/>
                  </a:moveTo>
                  <a:cubicBezTo>
                    <a:pt x="5173667" y="3891634"/>
                    <a:pt x="5133194" y="3982699"/>
                    <a:pt x="5094782" y="4022985"/>
                  </a:cubicBezTo>
                  <a:cubicBezTo>
                    <a:pt x="5060492" y="4058962"/>
                    <a:pt x="4984792" y="4099435"/>
                    <a:pt x="4888855" y="4150777"/>
                  </a:cubicBezTo>
                  <a:cubicBezTo>
                    <a:pt x="4693420" y="4255333"/>
                    <a:pt x="4426033" y="4398489"/>
                    <a:pt x="4135411" y="4694170"/>
                  </a:cubicBezTo>
                  <a:cubicBezTo>
                    <a:pt x="4024297" y="4807158"/>
                    <a:pt x="3921239" y="4920334"/>
                    <a:pt x="3821555" y="5029762"/>
                  </a:cubicBezTo>
                  <a:cubicBezTo>
                    <a:pt x="3385341" y="5508324"/>
                    <a:pt x="3138940" y="5758097"/>
                    <a:pt x="2739265" y="5758097"/>
                  </a:cubicBezTo>
                  <a:cubicBezTo>
                    <a:pt x="2374442" y="5758097"/>
                    <a:pt x="2023297" y="5679211"/>
                    <a:pt x="1695575" y="5523876"/>
                  </a:cubicBezTo>
                  <a:cubicBezTo>
                    <a:pt x="1381906" y="5375098"/>
                    <a:pt x="1095219" y="5154930"/>
                    <a:pt x="866619" y="4887356"/>
                  </a:cubicBezTo>
                  <a:cubicBezTo>
                    <a:pt x="673246" y="4661005"/>
                    <a:pt x="522220" y="4404673"/>
                    <a:pt x="417851" y="4125481"/>
                  </a:cubicBezTo>
                  <a:cubicBezTo>
                    <a:pt x="309547" y="3836171"/>
                    <a:pt x="254645" y="3530558"/>
                    <a:pt x="254645" y="3217264"/>
                  </a:cubicBezTo>
                  <a:cubicBezTo>
                    <a:pt x="254645" y="2872490"/>
                    <a:pt x="320790" y="2538585"/>
                    <a:pt x="451204" y="2224540"/>
                  </a:cubicBezTo>
                  <a:cubicBezTo>
                    <a:pt x="577121" y="1921739"/>
                    <a:pt x="757191" y="1649855"/>
                    <a:pt x="986540" y="1416383"/>
                  </a:cubicBezTo>
                  <a:cubicBezTo>
                    <a:pt x="1455357" y="939134"/>
                    <a:pt x="2078011" y="676244"/>
                    <a:pt x="2739452" y="676244"/>
                  </a:cubicBezTo>
                  <a:cubicBezTo>
                    <a:pt x="3075232" y="676244"/>
                    <a:pt x="3440243" y="781175"/>
                    <a:pt x="3794947" y="979795"/>
                  </a:cubicBezTo>
                  <a:cubicBezTo>
                    <a:pt x="4158459" y="1183286"/>
                    <a:pt x="4486931" y="1470348"/>
                    <a:pt x="4744762" y="1810250"/>
                  </a:cubicBezTo>
                  <a:cubicBezTo>
                    <a:pt x="4971862" y="2109491"/>
                    <a:pt x="5134693" y="2440961"/>
                    <a:pt x="5215827" y="2768871"/>
                  </a:cubicBezTo>
                  <a:cubicBezTo>
                    <a:pt x="5300334" y="3110834"/>
                    <a:pt x="5297898" y="3446614"/>
                    <a:pt x="5208520" y="376665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36" name="Freeform: Shape 35">
              <a:extLst>
                <a:ext uri="{FF2B5EF4-FFF2-40B4-BE49-F238E27FC236}">
                  <a16:creationId xmlns:a16="http://schemas.microsoft.com/office/drawing/2014/main" id="{F22C906F-48B7-4ABF-B36E-0C0A056A5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3725"/>
              <a:ext cx="5855313" cy="6880645"/>
            </a:xfrm>
            <a:custGeom>
              <a:avLst/>
              <a:gdLst>
                <a:gd name="connsiteX0" fmla="*/ 5855313 w 5855313"/>
                <a:gd name="connsiteY0" fmla="*/ 4717843 h 6880645"/>
                <a:gd name="connsiteX1" fmla="*/ 5855313 w 5855313"/>
                <a:gd name="connsiteY1" fmla="*/ 6880645 h 6880645"/>
                <a:gd name="connsiteX2" fmla="*/ 0 w 5855313"/>
                <a:gd name="connsiteY2" fmla="*/ 6880645 h 6880645"/>
                <a:gd name="connsiteX3" fmla="*/ 0 w 5855313"/>
                <a:gd name="connsiteY3" fmla="*/ 5268859 h 6880645"/>
                <a:gd name="connsiteX4" fmla="*/ 36130 w 5855313"/>
                <a:gd name="connsiteY4" fmla="*/ 5327430 h 6880645"/>
                <a:gd name="connsiteX5" fmla="*/ 2782721 w 5855313"/>
                <a:gd name="connsiteY5" fmla="*/ 6765687 h 6880645"/>
                <a:gd name="connsiteX6" fmla="*/ 5834702 w 5855313"/>
                <a:gd name="connsiteY6" fmla="*/ 4773305 h 6880645"/>
                <a:gd name="connsiteX7" fmla="*/ 9148 w 5855313"/>
                <a:gd name="connsiteY7" fmla="*/ 0 h 6880645"/>
                <a:gd name="connsiteX8" fmla="*/ 5855312 w 5855313"/>
                <a:gd name="connsiteY8" fmla="*/ 0 h 6880645"/>
                <a:gd name="connsiteX9" fmla="*/ 5855312 w 5855313"/>
                <a:gd name="connsiteY9" fmla="*/ 96759 h 6880645"/>
                <a:gd name="connsiteX10" fmla="*/ 5855313 w 5855313"/>
                <a:gd name="connsiteY10" fmla="*/ 96759 h 6880645"/>
                <a:gd name="connsiteX11" fmla="*/ 5855313 w 5855313"/>
                <a:gd name="connsiteY11" fmla="*/ 2289203 h 6880645"/>
                <a:gd name="connsiteX12" fmla="*/ 5834702 w 5855313"/>
                <a:gd name="connsiteY12" fmla="*/ 2233742 h 6880645"/>
                <a:gd name="connsiteX13" fmla="*/ 2782721 w 5855313"/>
                <a:gd name="connsiteY13" fmla="*/ 241359 h 6880645"/>
                <a:gd name="connsiteX14" fmla="*/ 36130 w 5855313"/>
                <a:gd name="connsiteY14" fmla="*/ 1679616 h 6880645"/>
                <a:gd name="connsiteX15" fmla="*/ 0 w 5855313"/>
                <a:gd name="connsiteY15" fmla="*/ 1738187 h 6880645"/>
                <a:gd name="connsiteX16" fmla="*/ 0 w 5855313"/>
                <a:gd name="connsiteY16" fmla="*/ 96759 h 6880645"/>
                <a:gd name="connsiteX17" fmla="*/ 9148 w 5855313"/>
                <a:gd name="connsiteY17" fmla="*/ 96759 h 688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55313" h="6880645">
                  <a:moveTo>
                    <a:pt x="5855313" y="4717843"/>
                  </a:moveTo>
                  <a:lnTo>
                    <a:pt x="5855313" y="6880645"/>
                  </a:lnTo>
                  <a:lnTo>
                    <a:pt x="0" y="6880645"/>
                  </a:lnTo>
                  <a:lnTo>
                    <a:pt x="0" y="5268859"/>
                  </a:lnTo>
                  <a:lnTo>
                    <a:pt x="36130" y="5327430"/>
                  </a:lnTo>
                  <a:cubicBezTo>
                    <a:pt x="631370" y="6195172"/>
                    <a:pt x="1639396" y="6765687"/>
                    <a:pt x="2782721" y="6765687"/>
                  </a:cubicBezTo>
                  <a:cubicBezTo>
                    <a:pt x="4154711" y="6765687"/>
                    <a:pt x="5331871" y="5944145"/>
                    <a:pt x="5834702" y="4773305"/>
                  </a:cubicBezTo>
                  <a:close/>
                  <a:moveTo>
                    <a:pt x="9148" y="0"/>
                  </a:moveTo>
                  <a:lnTo>
                    <a:pt x="5855312" y="0"/>
                  </a:lnTo>
                  <a:lnTo>
                    <a:pt x="5855312" y="96759"/>
                  </a:lnTo>
                  <a:lnTo>
                    <a:pt x="5855313" y="96759"/>
                  </a:lnTo>
                  <a:lnTo>
                    <a:pt x="5855313" y="2289203"/>
                  </a:lnTo>
                  <a:lnTo>
                    <a:pt x="5834702" y="2233742"/>
                  </a:lnTo>
                  <a:cubicBezTo>
                    <a:pt x="5331871" y="1062902"/>
                    <a:pt x="4154711" y="241359"/>
                    <a:pt x="2782721" y="241359"/>
                  </a:cubicBezTo>
                  <a:cubicBezTo>
                    <a:pt x="1639396" y="241359"/>
                    <a:pt x="631370" y="811875"/>
                    <a:pt x="36130" y="1679616"/>
                  </a:cubicBezTo>
                  <a:lnTo>
                    <a:pt x="0" y="1738187"/>
                  </a:lnTo>
                  <a:lnTo>
                    <a:pt x="0" y="96759"/>
                  </a:lnTo>
                  <a:lnTo>
                    <a:pt x="9148" y="9675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37" name="Freeform: Shape 36">
              <a:extLst>
                <a:ext uri="{FF2B5EF4-FFF2-40B4-BE49-F238E27FC236}">
                  <a16:creationId xmlns:a16="http://schemas.microsoft.com/office/drawing/2014/main" id="{B4ABE2AA-A788-450F-94A8-AED4B698F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6370"/>
              <a:ext cx="6254832" cy="6864558"/>
            </a:xfrm>
            <a:custGeom>
              <a:avLst/>
              <a:gdLst>
                <a:gd name="connsiteX0" fmla="*/ 2766060 w 6254832"/>
                <a:gd name="connsiteY0" fmla="*/ 0 h 6864558"/>
                <a:gd name="connsiteX1" fmla="*/ 0 w 6254832"/>
                <a:gd name="connsiteY1" fmla="*/ 1340683 h 6864558"/>
                <a:gd name="connsiteX2" fmla="*/ 0 w 6254832"/>
                <a:gd name="connsiteY2" fmla="*/ 2201306 h 6864558"/>
                <a:gd name="connsiteX3" fmla="*/ 1312 w 6254832"/>
                <a:gd name="connsiteY3" fmla="*/ 2197746 h 6864558"/>
                <a:gd name="connsiteX4" fmla="*/ 612723 w 6254832"/>
                <a:gd name="connsiteY4" fmla="*/ 1201649 h 6864558"/>
                <a:gd name="connsiteX5" fmla="*/ 1571344 w 6254832"/>
                <a:gd name="connsiteY5" fmla="*/ 483245 h 6864558"/>
                <a:gd name="connsiteX6" fmla="*/ 1641235 w 6254832"/>
                <a:gd name="connsiteY6" fmla="*/ 452328 h 6864558"/>
                <a:gd name="connsiteX7" fmla="*/ 1711502 w 6254832"/>
                <a:gd name="connsiteY7" fmla="*/ 422348 h 6864558"/>
                <a:gd name="connsiteX8" fmla="*/ 1783080 w 6254832"/>
                <a:gd name="connsiteY8" fmla="*/ 395178 h 6864558"/>
                <a:gd name="connsiteX9" fmla="*/ 1855220 w 6254832"/>
                <a:gd name="connsiteY9" fmla="*/ 369133 h 6864558"/>
                <a:gd name="connsiteX10" fmla="*/ 1928297 w 6254832"/>
                <a:gd name="connsiteY10" fmla="*/ 345711 h 6864558"/>
                <a:gd name="connsiteX11" fmla="*/ 2001749 w 6254832"/>
                <a:gd name="connsiteY11" fmla="*/ 323600 h 6864558"/>
                <a:gd name="connsiteX12" fmla="*/ 2076138 w 6254832"/>
                <a:gd name="connsiteY12" fmla="*/ 304300 h 6864558"/>
                <a:gd name="connsiteX13" fmla="*/ 2113426 w 6254832"/>
                <a:gd name="connsiteY13" fmla="*/ 294744 h 6864558"/>
                <a:gd name="connsiteX14" fmla="*/ 2132163 w 6254832"/>
                <a:gd name="connsiteY14" fmla="*/ 290060 h 6864558"/>
                <a:gd name="connsiteX15" fmla="*/ 2151089 w 6254832"/>
                <a:gd name="connsiteY15" fmla="*/ 286312 h 6864558"/>
                <a:gd name="connsiteX16" fmla="*/ 2763249 w 6254832"/>
                <a:gd name="connsiteY16" fmla="*/ 218482 h 6864558"/>
                <a:gd name="connsiteX17" fmla="*/ 3372225 w 6254832"/>
                <a:gd name="connsiteY17" fmla="*/ 301302 h 6864558"/>
                <a:gd name="connsiteX18" fmla="*/ 3663596 w 6254832"/>
                <a:gd name="connsiteY18" fmla="*/ 398364 h 6864558"/>
                <a:gd name="connsiteX19" fmla="*/ 3941663 w 6254832"/>
                <a:gd name="connsiteY19" fmla="*/ 526717 h 6864558"/>
                <a:gd name="connsiteX20" fmla="*/ 4204366 w 6254832"/>
                <a:gd name="connsiteY20" fmla="*/ 681678 h 6864558"/>
                <a:gd name="connsiteX21" fmla="*/ 4450018 w 6254832"/>
                <a:gd name="connsiteY21" fmla="*/ 860061 h 6864558"/>
                <a:gd name="connsiteX22" fmla="*/ 4678992 w 6254832"/>
                <a:gd name="connsiteY22" fmla="*/ 1057181 h 6864558"/>
                <a:gd name="connsiteX23" fmla="*/ 4889791 w 6254832"/>
                <a:gd name="connsiteY23" fmla="*/ 1271166 h 6864558"/>
                <a:gd name="connsiteX24" fmla="*/ 5083164 w 6254832"/>
                <a:gd name="connsiteY24" fmla="*/ 1498642 h 6864558"/>
                <a:gd name="connsiteX25" fmla="*/ 5257987 w 6254832"/>
                <a:gd name="connsiteY25" fmla="*/ 1738484 h 6864558"/>
                <a:gd name="connsiteX26" fmla="*/ 5413510 w 6254832"/>
                <a:gd name="connsiteY26" fmla="*/ 1989195 h 6864558"/>
                <a:gd name="connsiteX27" fmla="*/ 5548609 w 6254832"/>
                <a:gd name="connsiteY27" fmla="*/ 2249462 h 6864558"/>
                <a:gd name="connsiteX28" fmla="*/ 5747791 w 6254832"/>
                <a:gd name="connsiteY28" fmla="*/ 2795666 h 6864558"/>
                <a:gd name="connsiteX29" fmla="*/ 5806814 w 6254832"/>
                <a:gd name="connsiteY29" fmla="*/ 3078980 h 6864558"/>
                <a:gd name="connsiteX30" fmla="*/ 5816933 w 6254832"/>
                <a:gd name="connsiteY30" fmla="*/ 3150558 h 6864558"/>
                <a:gd name="connsiteX31" fmla="*/ 5825178 w 6254832"/>
                <a:gd name="connsiteY31" fmla="*/ 3222323 h 6864558"/>
                <a:gd name="connsiteX32" fmla="*/ 5831923 w 6254832"/>
                <a:gd name="connsiteY32" fmla="*/ 3294276 h 6864558"/>
                <a:gd name="connsiteX33" fmla="*/ 5836233 w 6254832"/>
                <a:gd name="connsiteY33" fmla="*/ 3366416 h 6864558"/>
                <a:gd name="connsiteX34" fmla="*/ 5833047 w 6254832"/>
                <a:gd name="connsiteY34" fmla="*/ 3655726 h 6864558"/>
                <a:gd name="connsiteX35" fmla="*/ 5827426 w 6254832"/>
                <a:gd name="connsiteY35" fmla="*/ 3728054 h 6864558"/>
                <a:gd name="connsiteX36" fmla="*/ 5819556 w 6254832"/>
                <a:gd name="connsiteY36" fmla="*/ 3800194 h 6864558"/>
                <a:gd name="connsiteX37" fmla="*/ 5809063 w 6254832"/>
                <a:gd name="connsiteY37" fmla="*/ 3872147 h 6864558"/>
                <a:gd name="connsiteX38" fmla="*/ 5796696 w 6254832"/>
                <a:gd name="connsiteY38" fmla="*/ 3943912 h 6864558"/>
                <a:gd name="connsiteX39" fmla="*/ 5725305 w 6254832"/>
                <a:gd name="connsiteY39" fmla="*/ 4225165 h 6864558"/>
                <a:gd name="connsiteX40" fmla="*/ 5605384 w 6254832"/>
                <a:gd name="connsiteY40" fmla="*/ 4478312 h 6864558"/>
                <a:gd name="connsiteX41" fmla="*/ 5412573 w 6254832"/>
                <a:gd name="connsiteY41" fmla="*/ 4677306 h 6864558"/>
                <a:gd name="connsiteX42" fmla="*/ 5155867 w 6254832"/>
                <a:gd name="connsiteY42" fmla="*/ 4834703 h 6864558"/>
                <a:gd name="connsiteX43" fmla="*/ 4645452 w 6254832"/>
                <a:gd name="connsiteY43" fmla="*/ 5207396 h 6864558"/>
                <a:gd name="connsiteX44" fmla="*/ 4536211 w 6254832"/>
                <a:gd name="connsiteY44" fmla="*/ 5319072 h 6864558"/>
                <a:gd name="connsiteX45" fmla="*/ 4430343 w 6254832"/>
                <a:gd name="connsiteY45" fmla="*/ 5432061 h 6864558"/>
                <a:gd name="connsiteX46" fmla="*/ 4220668 w 6254832"/>
                <a:gd name="connsiteY46" fmla="*/ 5657663 h 6864558"/>
                <a:gd name="connsiteX47" fmla="*/ 4115174 w 6254832"/>
                <a:gd name="connsiteY47" fmla="*/ 5768777 h 6864558"/>
                <a:gd name="connsiteX48" fmla="*/ 4007245 w 6254832"/>
                <a:gd name="connsiteY48" fmla="*/ 5876707 h 6864558"/>
                <a:gd name="connsiteX49" fmla="*/ 3781081 w 6254832"/>
                <a:gd name="connsiteY49" fmla="*/ 6078887 h 6864558"/>
                <a:gd name="connsiteX50" fmla="*/ 3534493 w 6254832"/>
                <a:gd name="connsiteY50" fmla="*/ 6249775 h 6864558"/>
                <a:gd name="connsiteX51" fmla="*/ 3265232 w 6254832"/>
                <a:gd name="connsiteY51" fmla="*/ 6373068 h 6864558"/>
                <a:gd name="connsiteX52" fmla="*/ 3194779 w 6254832"/>
                <a:gd name="connsiteY52" fmla="*/ 6394804 h 6864558"/>
                <a:gd name="connsiteX53" fmla="*/ 3123575 w 6254832"/>
                <a:gd name="connsiteY53" fmla="*/ 6412792 h 6864558"/>
                <a:gd name="connsiteX54" fmla="*/ 3051435 w 6254832"/>
                <a:gd name="connsiteY54" fmla="*/ 6426471 h 6864558"/>
                <a:gd name="connsiteX55" fmla="*/ 2978733 w 6254832"/>
                <a:gd name="connsiteY55" fmla="*/ 6436214 h 6864558"/>
                <a:gd name="connsiteX56" fmla="*/ 2905656 w 6254832"/>
                <a:gd name="connsiteY56" fmla="*/ 6442211 h 6864558"/>
                <a:gd name="connsiteX57" fmla="*/ 2832204 w 6254832"/>
                <a:gd name="connsiteY57" fmla="*/ 6444459 h 6864558"/>
                <a:gd name="connsiteX58" fmla="*/ 2758565 w 6254832"/>
                <a:gd name="connsiteY58" fmla="*/ 6443335 h 6864558"/>
                <a:gd name="connsiteX59" fmla="*/ 2683239 w 6254832"/>
                <a:gd name="connsiteY59" fmla="*/ 6438463 h 6864558"/>
                <a:gd name="connsiteX60" fmla="*/ 2091503 w 6254832"/>
                <a:gd name="connsiteY60" fmla="*/ 6343275 h 6864558"/>
                <a:gd name="connsiteX61" fmla="*/ 1948347 w 6254832"/>
                <a:gd name="connsiteY61" fmla="*/ 6301490 h 6864558"/>
                <a:gd name="connsiteX62" fmla="*/ 1807626 w 6254832"/>
                <a:gd name="connsiteY62" fmla="*/ 6252585 h 6864558"/>
                <a:gd name="connsiteX63" fmla="*/ 1738297 w 6254832"/>
                <a:gd name="connsiteY63" fmla="*/ 6225790 h 6864558"/>
                <a:gd name="connsiteX64" fmla="*/ 1669529 w 6254832"/>
                <a:gd name="connsiteY64" fmla="*/ 6197684 h 6864558"/>
                <a:gd name="connsiteX65" fmla="*/ 1635239 w 6254832"/>
                <a:gd name="connsiteY65" fmla="*/ 6183630 h 6864558"/>
                <a:gd name="connsiteX66" fmla="*/ 1601699 w 6254832"/>
                <a:gd name="connsiteY66" fmla="*/ 6167891 h 6864558"/>
                <a:gd name="connsiteX67" fmla="*/ 1534618 w 6254832"/>
                <a:gd name="connsiteY67" fmla="*/ 6136411 h 6864558"/>
                <a:gd name="connsiteX68" fmla="*/ 592299 w 6254832"/>
                <a:gd name="connsiteY68" fmla="*/ 5443116 h 6864558"/>
                <a:gd name="connsiteX69" fmla="*/ 0 w 6254832"/>
                <a:gd name="connsiteY69" fmla="*/ 4496675 h 6864558"/>
                <a:gd name="connsiteX70" fmla="*/ 0 w 6254832"/>
                <a:gd name="connsiteY70" fmla="*/ 5523875 h 6864558"/>
                <a:gd name="connsiteX71" fmla="*/ 2766060 w 6254832"/>
                <a:gd name="connsiteY71" fmla="*/ 6864559 h 6864558"/>
                <a:gd name="connsiteX72" fmla="*/ 6254833 w 6254832"/>
                <a:gd name="connsiteY72" fmla="*/ 3432373 h 6864558"/>
                <a:gd name="connsiteX73" fmla="*/ 2766060 w 6254832"/>
                <a:gd name="connsiteY73" fmla="*/ 0 h 686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254832" h="6864558">
                  <a:moveTo>
                    <a:pt x="2766060" y="0"/>
                  </a:moveTo>
                  <a:cubicBezTo>
                    <a:pt x="1639549" y="0"/>
                    <a:pt x="637831" y="525405"/>
                    <a:pt x="0" y="1340683"/>
                  </a:cubicBezTo>
                  <a:lnTo>
                    <a:pt x="0" y="2201306"/>
                  </a:lnTo>
                  <a:cubicBezTo>
                    <a:pt x="375" y="2200181"/>
                    <a:pt x="937" y="2198870"/>
                    <a:pt x="1312" y="2197746"/>
                  </a:cubicBezTo>
                  <a:cubicBezTo>
                    <a:pt x="142969" y="1837045"/>
                    <a:pt x="347959" y="1497143"/>
                    <a:pt x="612723" y="1201649"/>
                  </a:cubicBezTo>
                  <a:cubicBezTo>
                    <a:pt x="876550" y="906155"/>
                    <a:pt x="1201836" y="655258"/>
                    <a:pt x="1571344" y="483245"/>
                  </a:cubicBezTo>
                  <a:lnTo>
                    <a:pt x="1641235" y="452328"/>
                  </a:lnTo>
                  <a:cubicBezTo>
                    <a:pt x="1664658" y="442210"/>
                    <a:pt x="1687518" y="430967"/>
                    <a:pt x="1711502" y="422348"/>
                  </a:cubicBezTo>
                  <a:lnTo>
                    <a:pt x="1783080" y="395178"/>
                  </a:lnTo>
                  <a:cubicBezTo>
                    <a:pt x="1807064" y="386372"/>
                    <a:pt x="1830674" y="376441"/>
                    <a:pt x="1855220" y="369133"/>
                  </a:cubicBezTo>
                  <a:lnTo>
                    <a:pt x="1928297" y="345711"/>
                  </a:lnTo>
                  <a:cubicBezTo>
                    <a:pt x="1952656" y="338028"/>
                    <a:pt x="1976828" y="329409"/>
                    <a:pt x="2001749" y="323600"/>
                  </a:cubicBezTo>
                  <a:lnTo>
                    <a:pt x="2076138" y="304300"/>
                  </a:lnTo>
                  <a:lnTo>
                    <a:pt x="2113426" y="294744"/>
                  </a:lnTo>
                  <a:lnTo>
                    <a:pt x="2132163" y="290060"/>
                  </a:lnTo>
                  <a:lnTo>
                    <a:pt x="2151089" y="286312"/>
                  </a:lnTo>
                  <a:cubicBezTo>
                    <a:pt x="2351395" y="241716"/>
                    <a:pt x="2557322" y="219044"/>
                    <a:pt x="2763249" y="218482"/>
                  </a:cubicBezTo>
                  <a:cubicBezTo>
                    <a:pt x="2968802" y="218294"/>
                    <a:pt x="3174167" y="247900"/>
                    <a:pt x="3372225" y="301302"/>
                  </a:cubicBezTo>
                  <a:cubicBezTo>
                    <a:pt x="3471347" y="327910"/>
                    <a:pt x="3568596" y="360513"/>
                    <a:pt x="3663596" y="398364"/>
                  </a:cubicBezTo>
                  <a:cubicBezTo>
                    <a:pt x="3758784" y="435652"/>
                    <a:pt x="3851348" y="479311"/>
                    <a:pt x="3941663" y="526717"/>
                  </a:cubicBezTo>
                  <a:cubicBezTo>
                    <a:pt x="4031979" y="573936"/>
                    <a:pt x="4119297" y="626402"/>
                    <a:pt x="4204366" y="681678"/>
                  </a:cubicBezTo>
                  <a:cubicBezTo>
                    <a:pt x="4289060" y="737516"/>
                    <a:pt x="4370944" y="797289"/>
                    <a:pt x="4450018" y="860061"/>
                  </a:cubicBezTo>
                  <a:cubicBezTo>
                    <a:pt x="4529091" y="922832"/>
                    <a:pt x="4605540" y="988601"/>
                    <a:pt x="4678992" y="1057181"/>
                  </a:cubicBezTo>
                  <a:cubicBezTo>
                    <a:pt x="4752444" y="1125574"/>
                    <a:pt x="4822335" y="1197527"/>
                    <a:pt x="4889791" y="1271166"/>
                  </a:cubicBezTo>
                  <a:cubicBezTo>
                    <a:pt x="4957247" y="1344805"/>
                    <a:pt x="5021705" y="1420693"/>
                    <a:pt x="5083164" y="1498642"/>
                  </a:cubicBezTo>
                  <a:cubicBezTo>
                    <a:pt x="5144062" y="1576965"/>
                    <a:pt x="5202899" y="1656601"/>
                    <a:pt x="5257987" y="1738484"/>
                  </a:cubicBezTo>
                  <a:cubicBezTo>
                    <a:pt x="5313076" y="1820368"/>
                    <a:pt x="5365354" y="1903751"/>
                    <a:pt x="5413510" y="1989195"/>
                  </a:cubicBezTo>
                  <a:cubicBezTo>
                    <a:pt x="5462041" y="2074451"/>
                    <a:pt x="5507011" y="2161207"/>
                    <a:pt x="5548609" y="2249462"/>
                  </a:cubicBezTo>
                  <a:cubicBezTo>
                    <a:pt x="5631430" y="2426158"/>
                    <a:pt x="5698323" y="2608851"/>
                    <a:pt x="5747791" y="2795666"/>
                  </a:cubicBezTo>
                  <a:cubicBezTo>
                    <a:pt x="5771963" y="2889167"/>
                    <a:pt x="5791825" y="2983792"/>
                    <a:pt x="5806814" y="3078980"/>
                  </a:cubicBezTo>
                  <a:cubicBezTo>
                    <a:pt x="5810562" y="3102777"/>
                    <a:pt x="5814497" y="3126574"/>
                    <a:pt x="5816933" y="3150558"/>
                  </a:cubicBezTo>
                  <a:cubicBezTo>
                    <a:pt x="5819556" y="3174542"/>
                    <a:pt x="5823304" y="3198339"/>
                    <a:pt x="5825178" y="3222323"/>
                  </a:cubicBezTo>
                  <a:cubicBezTo>
                    <a:pt x="5827426" y="3246308"/>
                    <a:pt x="5830050" y="3270292"/>
                    <a:pt x="5831923" y="3294276"/>
                  </a:cubicBezTo>
                  <a:lnTo>
                    <a:pt x="5836233" y="3366416"/>
                  </a:lnTo>
                  <a:cubicBezTo>
                    <a:pt x="5839981" y="3462728"/>
                    <a:pt x="5839981" y="3559227"/>
                    <a:pt x="5833047" y="3655726"/>
                  </a:cubicBezTo>
                  <a:cubicBezTo>
                    <a:pt x="5830986" y="3679711"/>
                    <a:pt x="5830237" y="3704069"/>
                    <a:pt x="5827426" y="3728054"/>
                  </a:cubicBezTo>
                  <a:lnTo>
                    <a:pt x="5819556" y="3800194"/>
                  </a:lnTo>
                  <a:lnTo>
                    <a:pt x="5809063" y="3872147"/>
                  </a:lnTo>
                  <a:cubicBezTo>
                    <a:pt x="5805690" y="3896131"/>
                    <a:pt x="5800818" y="3919928"/>
                    <a:pt x="5796696" y="3943912"/>
                  </a:cubicBezTo>
                  <a:cubicBezTo>
                    <a:pt x="5778708" y="4039287"/>
                    <a:pt x="5755848" y="4134662"/>
                    <a:pt x="5725305" y="4225165"/>
                  </a:cubicBezTo>
                  <a:cubicBezTo>
                    <a:pt x="5694763" y="4315669"/>
                    <a:pt x="5656726" y="4402237"/>
                    <a:pt x="5605384" y="4478312"/>
                  </a:cubicBezTo>
                  <a:cubicBezTo>
                    <a:pt x="5554980" y="4555324"/>
                    <a:pt x="5489960" y="4620718"/>
                    <a:pt x="5412573" y="4677306"/>
                  </a:cubicBezTo>
                  <a:cubicBezTo>
                    <a:pt x="5335374" y="4734269"/>
                    <a:pt x="5245995" y="4782987"/>
                    <a:pt x="5155867" y="4834703"/>
                  </a:cubicBezTo>
                  <a:cubicBezTo>
                    <a:pt x="4973924" y="4936261"/>
                    <a:pt x="4794791" y="5058806"/>
                    <a:pt x="4645452" y="5207396"/>
                  </a:cubicBezTo>
                  <a:cubicBezTo>
                    <a:pt x="4607414" y="5244497"/>
                    <a:pt x="4571813" y="5281597"/>
                    <a:pt x="4536211" y="5319072"/>
                  </a:cubicBezTo>
                  <a:lnTo>
                    <a:pt x="4430343" y="5432061"/>
                  </a:lnTo>
                  <a:cubicBezTo>
                    <a:pt x="4360264" y="5507574"/>
                    <a:pt x="4290934" y="5583087"/>
                    <a:pt x="4220668" y="5657663"/>
                  </a:cubicBezTo>
                  <a:cubicBezTo>
                    <a:pt x="4185628" y="5694951"/>
                    <a:pt x="4150589" y="5732052"/>
                    <a:pt x="4115174" y="5768777"/>
                  </a:cubicBezTo>
                  <a:cubicBezTo>
                    <a:pt x="4079573" y="5805316"/>
                    <a:pt x="4043597" y="5841292"/>
                    <a:pt x="4007245" y="5876707"/>
                  </a:cubicBezTo>
                  <a:cubicBezTo>
                    <a:pt x="3934543" y="5947723"/>
                    <a:pt x="3859405" y="6015740"/>
                    <a:pt x="3781081" y="6078887"/>
                  </a:cubicBezTo>
                  <a:cubicBezTo>
                    <a:pt x="3702945" y="6142220"/>
                    <a:pt x="3620312" y="6199557"/>
                    <a:pt x="3534493" y="6249775"/>
                  </a:cubicBezTo>
                  <a:cubicBezTo>
                    <a:pt x="3448300" y="6299429"/>
                    <a:pt x="3358359" y="6341589"/>
                    <a:pt x="3265232" y="6373068"/>
                  </a:cubicBezTo>
                  <a:cubicBezTo>
                    <a:pt x="3241998" y="6381313"/>
                    <a:pt x="3218201" y="6387497"/>
                    <a:pt x="3194779" y="6394804"/>
                  </a:cubicBezTo>
                  <a:cubicBezTo>
                    <a:pt x="3171169" y="6401175"/>
                    <a:pt x="3147185" y="6406797"/>
                    <a:pt x="3123575" y="6412792"/>
                  </a:cubicBezTo>
                  <a:cubicBezTo>
                    <a:pt x="3099404" y="6417477"/>
                    <a:pt x="3075420" y="6422161"/>
                    <a:pt x="3051435" y="6426471"/>
                  </a:cubicBezTo>
                  <a:cubicBezTo>
                    <a:pt x="3027076" y="6429657"/>
                    <a:pt x="3002904" y="6433591"/>
                    <a:pt x="2978733" y="6436214"/>
                  </a:cubicBezTo>
                  <a:cubicBezTo>
                    <a:pt x="2954374" y="6438088"/>
                    <a:pt x="2930015" y="6440899"/>
                    <a:pt x="2905656" y="6442211"/>
                  </a:cubicBezTo>
                  <a:cubicBezTo>
                    <a:pt x="2881109" y="6442960"/>
                    <a:pt x="2856751" y="6444272"/>
                    <a:pt x="2832204" y="6444459"/>
                  </a:cubicBezTo>
                  <a:cubicBezTo>
                    <a:pt x="2807658" y="6444084"/>
                    <a:pt x="2783298" y="6444084"/>
                    <a:pt x="2758565" y="6443335"/>
                  </a:cubicBezTo>
                  <a:lnTo>
                    <a:pt x="2683239" y="6438463"/>
                  </a:lnTo>
                  <a:cubicBezTo>
                    <a:pt x="2482559" y="6425909"/>
                    <a:pt x="2284126" y="6393492"/>
                    <a:pt x="2091503" y="6343275"/>
                  </a:cubicBezTo>
                  <a:lnTo>
                    <a:pt x="1948347" y="6301490"/>
                  </a:lnTo>
                  <a:cubicBezTo>
                    <a:pt x="1901127" y="6286126"/>
                    <a:pt x="1854658" y="6268699"/>
                    <a:pt x="1807626" y="6252585"/>
                  </a:cubicBezTo>
                  <a:cubicBezTo>
                    <a:pt x="1784017" y="6245090"/>
                    <a:pt x="1761344" y="6234972"/>
                    <a:pt x="1738297" y="6225790"/>
                  </a:cubicBezTo>
                  <a:lnTo>
                    <a:pt x="1669529" y="6197684"/>
                  </a:lnTo>
                  <a:lnTo>
                    <a:pt x="1635239" y="6183630"/>
                  </a:lnTo>
                  <a:lnTo>
                    <a:pt x="1601699" y="6167891"/>
                  </a:lnTo>
                  <a:lnTo>
                    <a:pt x="1534618" y="6136411"/>
                  </a:lnTo>
                  <a:cubicBezTo>
                    <a:pt x="1179164" y="5964961"/>
                    <a:pt x="857250" y="5729616"/>
                    <a:pt x="592299" y="5443116"/>
                  </a:cubicBezTo>
                  <a:cubicBezTo>
                    <a:pt x="336904" y="5166173"/>
                    <a:pt x="137160" y="4842573"/>
                    <a:pt x="0" y="4496675"/>
                  </a:cubicBezTo>
                  <a:lnTo>
                    <a:pt x="0" y="5523875"/>
                  </a:lnTo>
                  <a:cubicBezTo>
                    <a:pt x="637831" y="6338966"/>
                    <a:pt x="1639549" y="6864559"/>
                    <a:pt x="2766060" y="6864559"/>
                  </a:cubicBezTo>
                  <a:cubicBezTo>
                    <a:pt x="4692858" y="6864559"/>
                    <a:pt x="6254833" y="5327879"/>
                    <a:pt x="6254833" y="3432373"/>
                  </a:cubicBezTo>
                  <a:cubicBezTo>
                    <a:pt x="6254833" y="1536679"/>
                    <a:pt x="4692858" y="0"/>
                    <a:pt x="2766060" y="0"/>
                  </a:cubicBezTo>
                  <a:close/>
                </a:path>
              </a:pathLst>
            </a:custGeom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A5484AF-6AFD-C78C-1865-D467EB90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807C41A-5343-CD3E-A932-89F05F66B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9D5A0AD0-7A7E-B005-0B96-668465B9AA07}"/>
              </a:ext>
            </a:extLst>
          </p:cNvPr>
          <p:cNvSpPr/>
          <p:nvPr/>
        </p:nvSpPr>
        <p:spPr>
          <a:xfrm>
            <a:off x="6978952" y="786190"/>
            <a:ext cx="3060093" cy="93133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>
                <a:ea typeface="Calibri"/>
                <a:cs typeface="Calibri"/>
              </a:rPr>
              <a:t>Oyun Yapımcısı Asistanı </a:t>
            </a:r>
            <a:r>
              <a:rPr lang="tr-TR" err="1">
                <a:ea typeface="Calibri"/>
                <a:cs typeface="Calibri"/>
              </a:rPr>
              <a:t>Assistant</a:t>
            </a:r>
            <a:r>
              <a:rPr lang="tr-TR">
                <a:ea typeface="Calibri"/>
                <a:cs typeface="Calibri"/>
              </a:rPr>
              <a:t> Games Producer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DA4E26E8-9306-17DA-EAA8-464174F33434}"/>
              </a:ext>
            </a:extLst>
          </p:cNvPr>
          <p:cNvSpPr/>
          <p:nvPr/>
        </p:nvSpPr>
        <p:spPr>
          <a:xfrm>
            <a:off x="5848670" y="2234327"/>
            <a:ext cx="6066148" cy="41593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1900">
                <a:ea typeface="+mn-lt"/>
                <a:cs typeface="+mn-lt"/>
              </a:rPr>
              <a:t>Projelerin yürütülmesinde yapım ekibine yardımcı olur.</a:t>
            </a:r>
            <a:endParaRPr lang="tr-TR">
              <a:ea typeface="+mn-lt"/>
              <a:cs typeface="+mn-lt"/>
            </a:endParaRPr>
          </a:p>
          <a:p>
            <a:endParaRPr lang="tr-TR" sz="190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900">
                <a:ea typeface="+mn-lt"/>
                <a:cs typeface="+mn-lt"/>
              </a:rPr>
              <a:t>Konsept çizimleri, gerekli videolar ve fotoğraflar gibi oyun varlıklarının dosyalanması ve arşivlenmesinden sorumludur.</a:t>
            </a:r>
            <a:endParaRPr lang="tr-TR">
              <a:ea typeface="+mn-lt"/>
              <a:cs typeface="+mn-lt"/>
            </a:endParaRPr>
          </a:p>
          <a:p>
            <a:endParaRPr lang="tr-TR" sz="190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900">
                <a:ea typeface="+mn-lt"/>
                <a:cs typeface="+mn-lt"/>
              </a:rPr>
              <a:t>Oyunun projesini planlar ve süreçteki teslim tarihlerinin karşılanmasını sağlar.</a:t>
            </a:r>
            <a:endParaRPr lang="tr-TR">
              <a:ea typeface="+mn-lt"/>
              <a:cs typeface="+mn-lt"/>
            </a:endParaRPr>
          </a:p>
          <a:p>
            <a:endParaRPr lang="tr-TR" sz="190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900">
                <a:ea typeface="+mn-lt"/>
                <a:cs typeface="+mn-lt"/>
              </a:rPr>
              <a:t>Projenin hangi aşamada olduğunu kontrol eder.</a:t>
            </a:r>
          </a:p>
          <a:p>
            <a:endParaRPr lang="tr-TR" sz="190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900">
                <a:ea typeface="+mn-lt"/>
                <a:cs typeface="+mn-lt"/>
              </a:rPr>
              <a:t>Oyunların yerelleştirmesini denetler.</a:t>
            </a:r>
            <a:endParaRPr lang="tr-TR" sz="19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2755C07C-5542-BA24-1423-2DA96857D589}"/>
              </a:ext>
            </a:extLst>
          </p:cNvPr>
          <p:cNvSpPr txBox="1"/>
          <p:nvPr/>
        </p:nvSpPr>
        <p:spPr>
          <a:xfrm>
            <a:off x="834571" y="4922762"/>
            <a:ext cx="3943047" cy="1477328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>
                <a:ea typeface="Calibri" panose="020F0502020204030204"/>
                <a:cs typeface="Calibri" panose="020F0502020204030204"/>
              </a:rPr>
              <a:t>İletişim Yeteneği</a:t>
            </a:r>
          </a:p>
          <a:p>
            <a:pPr marL="285750" indent="-285750">
              <a:buFont typeface="Arial"/>
              <a:buChar char="•"/>
            </a:pPr>
            <a:r>
              <a:rPr lang="tr-TR">
                <a:ea typeface="+mn-lt"/>
                <a:cs typeface="+mn-lt"/>
              </a:rPr>
              <a:t>Oyun Bilgisi</a:t>
            </a:r>
            <a:endParaRPr lang="tr-TR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tr-TR">
                <a:ea typeface="+mn-lt"/>
                <a:cs typeface="+mn-lt"/>
              </a:rPr>
              <a:t>Proje Yönetimi</a:t>
            </a:r>
          </a:p>
          <a:p>
            <a:pPr marL="285750" indent="-285750">
              <a:buFont typeface="Arial"/>
              <a:buChar char="•"/>
            </a:pPr>
            <a:r>
              <a:rPr lang="tr-TR">
                <a:ea typeface="+mn-lt"/>
                <a:cs typeface="+mn-lt"/>
              </a:rPr>
              <a:t>Detaylara Dikkat</a:t>
            </a:r>
            <a:endParaRPr lang="tr-TR">
              <a:ea typeface="Calibri" panose="020F0502020204030204"/>
              <a:cs typeface="Calibri" panose="020F0502020204030204"/>
            </a:endParaRPr>
          </a:p>
          <a:p>
            <a:endParaRPr lang="tr-TR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9" name="Grafik 18" descr="Yıldız düz dolguyla">
            <a:extLst>
              <a:ext uri="{FF2B5EF4-FFF2-40B4-BE49-F238E27FC236}">
                <a16:creationId xmlns:a16="http://schemas.microsoft.com/office/drawing/2014/main" id="{ADC76BF3-1DC8-7FB0-5205-FD736BD45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9086" y="51247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9035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C6B298B9-AA3F-4E48-9ADE-DD1A49F40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78A6362C-DAA2-46F0-8F9D-238EA1E6F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998728 w 12192000"/>
              <a:gd name="connsiteY0" fmla="*/ 3612739 h 6858000"/>
              <a:gd name="connsiteX1" fmla="*/ 2014976 w 12192000"/>
              <a:gd name="connsiteY1" fmla="*/ 3645485 h 6858000"/>
              <a:gd name="connsiteX2" fmla="*/ 1987764 w 12192000"/>
              <a:gd name="connsiteY2" fmla="*/ 3715075 h 6858000"/>
              <a:gd name="connsiteX3" fmla="*/ 1970583 w 12192000"/>
              <a:gd name="connsiteY3" fmla="*/ 3648007 h 6858000"/>
              <a:gd name="connsiteX4" fmla="*/ 1968718 w 12192000"/>
              <a:gd name="connsiteY4" fmla="*/ 3632235 h 6858000"/>
              <a:gd name="connsiteX5" fmla="*/ 1979288 w 12192000"/>
              <a:gd name="connsiteY5" fmla="*/ 3624964 h 6858000"/>
              <a:gd name="connsiteX6" fmla="*/ 1998728 w 12192000"/>
              <a:gd name="connsiteY6" fmla="*/ 3612739 h 6858000"/>
              <a:gd name="connsiteX7" fmla="*/ 1955875 w 12192000"/>
              <a:gd name="connsiteY7" fmla="*/ 3516632 h 6858000"/>
              <a:gd name="connsiteX8" fmla="*/ 1956461 w 12192000"/>
              <a:gd name="connsiteY8" fmla="*/ 3521046 h 6858000"/>
              <a:gd name="connsiteX9" fmla="*/ 1965292 w 12192000"/>
              <a:gd name="connsiteY9" fmla="*/ 3603273 h 6858000"/>
              <a:gd name="connsiteX10" fmla="*/ 1968718 w 12192000"/>
              <a:gd name="connsiteY10" fmla="*/ 3632235 h 6858000"/>
              <a:gd name="connsiteX11" fmla="*/ 1963908 w 12192000"/>
              <a:gd name="connsiteY11" fmla="*/ 3635544 h 6858000"/>
              <a:gd name="connsiteX12" fmla="*/ 1955653 w 12192000"/>
              <a:gd name="connsiteY12" fmla="*/ 3635212 h 6858000"/>
              <a:gd name="connsiteX13" fmla="*/ 1954172 w 12192000"/>
              <a:gd name="connsiteY13" fmla="*/ 3607075 h 6858000"/>
              <a:gd name="connsiteX14" fmla="*/ 1951958 w 12192000"/>
              <a:gd name="connsiteY14" fmla="*/ 3553088 h 6858000"/>
              <a:gd name="connsiteX15" fmla="*/ 1951483 w 12192000"/>
              <a:gd name="connsiteY15" fmla="*/ 3534997 h 6858000"/>
              <a:gd name="connsiteX16" fmla="*/ 9184139 w 12192000"/>
              <a:gd name="connsiteY16" fmla="*/ 1751373 h 6858000"/>
              <a:gd name="connsiteX17" fmla="*/ 9188600 w 12192000"/>
              <a:gd name="connsiteY17" fmla="*/ 1756725 h 6858000"/>
              <a:gd name="connsiteX18" fmla="*/ 9161388 w 12192000"/>
              <a:gd name="connsiteY18" fmla="*/ 1779476 h 6858000"/>
              <a:gd name="connsiteX19" fmla="*/ 9129269 w 12192000"/>
              <a:gd name="connsiteY19" fmla="*/ 1788844 h 6858000"/>
              <a:gd name="connsiteX20" fmla="*/ 9184139 w 12192000"/>
              <a:gd name="connsiteY20" fmla="*/ 1751373 h 6858000"/>
              <a:gd name="connsiteX21" fmla="*/ 8855814 w 12192000"/>
              <a:gd name="connsiteY21" fmla="*/ 1125503 h 6858000"/>
              <a:gd name="connsiteX22" fmla="*/ 8531505 w 12192000"/>
              <a:gd name="connsiteY22" fmla="*/ 1356134 h 6858000"/>
              <a:gd name="connsiteX23" fmla="*/ 8526597 w 12192000"/>
              <a:gd name="connsiteY23" fmla="*/ 1350781 h 6858000"/>
              <a:gd name="connsiteX24" fmla="*/ 8855814 w 12192000"/>
              <a:gd name="connsiteY24" fmla="*/ 1125503 h 6858000"/>
              <a:gd name="connsiteX25" fmla="*/ 3255597 w 12192000"/>
              <a:gd name="connsiteY25" fmla="*/ 1016302 h 6858000"/>
              <a:gd name="connsiteX26" fmla="*/ 3252884 w 12192000"/>
              <a:gd name="connsiteY26" fmla="*/ 1018887 h 6858000"/>
              <a:gd name="connsiteX27" fmla="*/ 3250417 w 12192000"/>
              <a:gd name="connsiteY27" fmla="*/ 1017988 h 6858000"/>
              <a:gd name="connsiteX28" fmla="*/ 9562593 w 12192000"/>
              <a:gd name="connsiteY28" fmla="*/ 181849 h 6858000"/>
              <a:gd name="connsiteX29" fmla="*/ 9550382 w 12192000"/>
              <a:gd name="connsiteY29" fmla="*/ 186031 h 6858000"/>
              <a:gd name="connsiteX30" fmla="*/ 9486143 w 12192000"/>
              <a:gd name="connsiteY30" fmla="*/ 255175 h 6858000"/>
              <a:gd name="connsiteX31" fmla="*/ 9454471 w 12192000"/>
              <a:gd name="connsiteY31" fmla="*/ 262313 h 6858000"/>
              <a:gd name="connsiteX32" fmla="*/ 9405847 w 12192000"/>
              <a:gd name="connsiteY32" fmla="*/ 265436 h 6858000"/>
              <a:gd name="connsiteX33" fmla="*/ 9374174 w 12192000"/>
              <a:gd name="connsiteY33" fmla="*/ 312721 h 6858000"/>
              <a:gd name="connsiteX34" fmla="*/ 9235886 w 12192000"/>
              <a:gd name="connsiteY34" fmla="*/ 393018 h 6858000"/>
              <a:gd name="connsiteX35" fmla="*/ 9293432 w 12192000"/>
              <a:gd name="connsiteY35" fmla="*/ 372945 h 6858000"/>
              <a:gd name="connsiteX36" fmla="*/ 9306368 w 12192000"/>
              <a:gd name="connsiteY36" fmla="*/ 349747 h 6858000"/>
              <a:gd name="connsiteX37" fmla="*/ 9308153 w 12192000"/>
              <a:gd name="connsiteY37" fmla="*/ 316736 h 6858000"/>
              <a:gd name="connsiteX38" fmla="*/ 9376406 w 12192000"/>
              <a:gd name="connsiteY38" fmla="*/ 260083 h 6858000"/>
              <a:gd name="connsiteX39" fmla="*/ 9391126 w 12192000"/>
              <a:gd name="connsiteY39" fmla="*/ 251160 h 6858000"/>
              <a:gd name="connsiteX40" fmla="*/ 9399602 w 12192000"/>
              <a:gd name="connsiteY40" fmla="*/ 233317 h 6858000"/>
              <a:gd name="connsiteX41" fmla="*/ 9381312 w 12192000"/>
              <a:gd name="connsiteY41" fmla="*/ 220380 h 6858000"/>
              <a:gd name="connsiteX42" fmla="*/ 9358115 w 12192000"/>
              <a:gd name="connsiteY42" fmla="*/ 219934 h 6858000"/>
              <a:gd name="connsiteX43" fmla="*/ 9277818 w 12192000"/>
              <a:gd name="connsiteY43" fmla="*/ 261867 h 6858000"/>
              <a:gd name="connsiteX44" fmla="*/ 9050311 w 12192000"/>
              <a:gd name="connsiteY44" fmla="*/ 470639 h 6858000"/>
              <a:gd name="connsiteX45" fmla="*/ 8804067 w 12192000"/>
              <a:gd name="connsiteY45" fmla="*/ 657552 h 6858000"/>
              <a:gd name="connsiteX46" fmla="*/ 8216563 w 12192000"/>
              <a:gd name="connsiteY46" fmla="*/ 1067511 h 6858000"/>
              <a:gd name="connsiteX47" fmla="*/ 7204377 w 12192000"/>
              <a:gd name="connsiteY47" fmla="*/ 1356580 h 6858000"/>
              <a:gd name="connsiteX48" fmla="*/ 6221188 w 12192000"/>
              <a:gd name="connsiteY48" fmla="*/ 1405651 h 6858000"/>
              <a:gd name="connsiteX49" fmla="*/ 6081116 w 12192000"/>
              <a:gd name="connsiteY49" fmla="*/ 1413234 h 6858000"/>
              <a:gd name="connsiteX50" fmla="*/ 3680242 w 12192000"/>
              <a:gd name="connsiteY50" fmla="*/ 1085356 h 6858000"/>
              <a:gd name="connsiteX51" fmla="*/ 3335857 w 12192000"/>
              <a:gd name="connsiteY51" fmla="*/ 981416 h 6858000"/>
              <a:gd name="connsiteX52" fmla="*/ 3277977 w 12192000"/>
              <a:gd name="connsiteY52" fmla="*/ 1009017 h 6858000"/>
              <a:gd name="connsiteX53" fmla="*/ 3255597 w 12192000"/>
              <a:gd name="connsiteY53" fmla="*/ 1016302 h 6858000"/>
              <a:gd name="connsiteX54" fmla="*/ 3260022 w 12192000"/>
              <a:gd name="connsiteY54" fmla="*/ 1012084 h 6858000"/>
              <a:gd name="connsiteX55" fmla="*/ 3260468 w 12192000"/>
              <a:gd name="connsiteY55" fmla="*/ 1000598 h 6858000"/>
              <a:gd name="connsiteX56" fmla="*/ 3226565 w 12192000"/>
              <a:gd name="connsiteY56" fmla="*/ 956880 h 6858000"/>
              <a:gd name="connsiteX57" fmla="*/ 3162773 w 12192000"/>
              <a:gd name="connsiteY57" fmla="*/ 937252 h 6858000"/>
              <a:gd name="connsiteX58" fmla="*/ 3131101 w 12192000"/>
              <a:gd name="connsiteY58" fmla="*/ 953757 h 6858000"/>
              <a:gd name="connsiteX59" fmla="*/ 3089615 w 12192000"/>
              <a:gd name="connsiteY59" fmla="*/ 972493 h 6858000"/>
              <a:gd name="connsiteX60" fmla="*/ 2893779 w 12192000"/>
              <a:gd name="connsiteY60" fmla="*/ 842681 h 6858000"/>
              <a:gd name="connsiteX61" fmla="*/ 2759952 w 12192000"/>
              <a:gd name="connsiteY61" fmla="*/ 749000 h 6858000"/>
              <a:gd name="connsiteX62" fmla="*/ 2733632 w 12192000"/>
              <a:gd name="connsiteY62" fmla="*/ 739187 h 6858000"/>
              <a:gd name="connsiteX63" fmla="*/ 2723372 w 12192000"/>
              <a:gd name="connsiteY63" fmla="*/ 765506 h 6858000"/>
              <a:gd name="connsiteX64" fmla="*/ 2748353 w 12192000"/>
              <a:gd name="connsiteY64" fmla="*/ 806101 h 6858000"/>
              <a:gd name="connsiteX65" fmla="*/ 2710882 w 12192000"/>
              <a:gd name="connsiteY65" fmla="*/ 890859 h 6858000"/>
              <a:gd name="connsiteX66" fmla="*/ 2532890 w 12192000"/>
              <a:gd name="connsiteY66" fmla="*/ 894873 h 6858000"/>
              <a:gd name="connsiteX67" fmla="*/ 2513708 w 12192000"/>
              <a:gd name="connsiteY67" fmla="*/ 921639 h 6858000"/>
              <a:gd name="connsiteX68" fmla="*/ 2511032 w 12192000"/>
              <a:gd name="connsiteY68" fmla="*/ 1038515 h 6858000"/>
              <a:gd name="connsiteX69" fmla="*/ 2503448 w 12192000"/>
              <a:gd name="connsiteY69" fmla="*/ 1067511 h 6858000"/>
              <a:gd name="connsiteX70" fmla="*/ 2485157 w 12192000"/>
              <a:gd name="connsiteY70" fmla="*/ 1194648 h 6858000"/>
              <a:gd name="connsiteX71" fmla="*/ 2394602 w 12192000"/>
              <a:gd name="connsiteY71" fmla="*/ 1391375 h 6858000"/>
              <a:gd name="connsiteX72" fmla="*/ 2298245 w 12192000"/>
              <a:gd name="connsiteY72" fmla="*/ 1511374 h 6858000"/>
              <a:gd name="connsiteX73" fmla="*/ 2286201 w 12192000"/>
              <a:gd name="connsiteY73" fmla="*/ 1543493 h 6858000"/>
              <a:gd name="connsiteX74" fmla="*/ 2264789 w 12192000"/>
              <a:gd name="connsiteY74" fmla="*/ 1668400 h 6858000"/>
              <a:gd name="connsiteX75" fmla="*/ 2274156 w 12192000"/>
              <a:gd name="connsiteY75" fmla="*/ 1693827 h 6858000"/>
              <a:gd name="connsiteX76" fmla="*/ 2316535 w 12192000"/>
              <a:gd name="connsiteY76" fmla="*/ 1723714 h 6858000"/>
              <a:gd name="connsiteX77" fmla="*/ 2352223 w 12192000"/>
              <a:gd name="connsiteY77" fmla="*/ 1797320 h 6858000"/>
              <a:gd name="connsiteX78" fmla="*/ 2420922 w 12192000"/>
              <a:gd name="connsiteY78" fmla="*/ 1903044 h 6858000"/>
              <a:gd name="connsiteX79" fmla="*/ 2454378 w 12192000"/>
              <a:gd name="connsiteY79" fmla="*/ 1932933 h 6858000"/>
              <a:gd name="connsiteX80" fmla="*/ 2429397 w 12192000"/>
              <a:gd name="connsiteY80" fmla="*/ 1955683 h 6858000"/>
              <a:gd name="connsiteX81" fmla="*/ 2345531 w 12192000"/>
              <a:gd name="connsiteY81" fmla="*/ 2099325 h 6858000"/>
              <a:gd name="connsiteX82" fmla="*/ 2471776 w 12192000"/>
              <a:gd name="connsiteY82" fmla="*/ 2249659 h 6858000"/>
              <a:gd name="connsiteX83" fmla="*/ 2536904 w 12192000"/>
              <a:gd name="connsiteY83" fmla="*/ 2293822 h 6858000"/>
              <a:gd name="connsiteX84" fmla="*/ 2411552 w 12192000"/>
              <a:gd name="connsiteY84" fmla="*/ 2308990 h 6858000"/>
              <a:gd name="connsiteX85" fmla="*/ 2367836 w 12192000"/>
              <a:gd name="connsiteY85" fmla="*/ 2371888 h 6858000"/>
              <a:gd name="connsiteX86" fmla="*/ 2348654 w 12192000"/>
              <a:gd name="connsiteY86" fmla="*/ 2403561 h 6858000"/>
              <a:gd name="connsiteX87" fmla="*/ 2230439 w 12192000"/>
              <a:gd name="connsiteY87" fmla="*/ 2599842 h 6858000"/>
              <a:gd name="connsiteX88" fmla="*/ 2250067 w 12192000"/>
              <a:gd name="connsiteY88" fmla="*/ 2654712 h 6858000"/>
              <a:gd name="connsiteX89" fmla="*/ 2447240 w 12192000"/>
              <a:gd name="connsiteY89" fmla="*/ 2920137 h 6858000"/>
              <a:gd name="connsiteX90" fmla="*/ 2237577 w 12192000"/>
              <a:gd name="connsiteY90" fmla="*/ 2994189 h 6858000"/>
              <a:gd name="connsiteX91" fmla="*/ 2225086 w 12192000"/>
              <a:gd name="connsiteY91" fmla="*/ 3119541 h 6858000"/>
              <a:gd name="connsiteX92" fmla="*/ 2118023 w 12192000"/>
              <a:gd name="connsiteY92" fmla="*/ 3260060 h 6858000"/>
              <a:gd name="connsiteX93" fmla="*/ 1964679 w 12192000"/>
              <a:gd name="connsiteY93" fmla="*/ 3479817 h 6858000"/>
              <a:gd name="connsiteX94" fmla="*/ 1955875 w 12192000"/>
              <a:gd name="connsiteY94" fmla="*/ 3516632 h 6858000"/>
              <a:gd name="connsiteX95" fmla="*/ 1953287 w 12192000"/>
              <a:gd name="connsiteY95" fmla="*/ 3497155 h 6858000"/>
              <a:gd name="connsiteX96" fmla="*/ 1951185 w 12192000"/>
              <a:gd name="connsiteY96" fmla="*/ 3493814 h 6858000"/>
              <a:gd name="connsiteX97" fmla="*/ 1950905 w 12192000"/>
              <a:gd name="connsiteY97" fmla="*/ 3512985 h 6858000"/>
              <a:gd name="connsiteX98" fmla="*/ 1951483 w 12192000"/>
              <a:gd name="connsiteY98" fmla="*/ 3534997 h 6858000"/>
              <a:gd name="connsiteX99" fmla="*/ 1947593 w 12192000"/>
              <a:gd name="connsiteY99" fmla="*/ 3551262 h 6858000"/>
              <a:gd name="connsiteX100" fmla="*/ 1952901 w 12192000"/>
              <a:gd name="connsiteY100" fmla="*/ 3635101 h 6858000"/>
              <a:gd name="connsiteX101" fmla="*/ 1955653 w 12192000"/>
              <a:gd name="connsiteY101" fmla="*/ 3635212 h 6858000"/>
              <a:gd name="connsiteX102" fmla="*/ 1957374 w 12192000"/>
              <a:gd name="connsiteY102" fmla="*/ 3667901 h 6858000"/>
              <a:gd name="connsiteX103" fmla="*/ 1976612 w 12192000"/>
              <a:gd name="connsiteY103" fmla="*/ 3838643 h 6858000"/>
              <a:gd name="connsiteX104" fmla="*/ 2155495 w 12192000"/>
              <a:gd name="connsiteY104" fmla="*/ 4074180 h 6858000"/>
              <a:gd name="connsiteX105" fmla="*/ 2302706 w 12192000"/>
              <a:gd name="connsiteY105" fmla="*/ 4167860 h 6858000"/>
              <a:gd name="connsiteX106" fmla="*/ 2638168 w 12192000"/>
              <a:gd name="connsiteY106" fmla="*/ 4593433 h 6858000"/>
              <a:gd name="connsiteX107" fmla="*/ 2743893 w 12192000"/>
              <a:gd name="connsiteY107" fmla="*/ 4731276 h 6858000"/>
              <a:gd name="connsiteX108" fmla="*/ 2665826 w 12192000"/>
              <a:gd name="connsiteY108" fmla="*/ 4780346 h 6858000"/>
              <a:gd name="connsiteX109" fmla="*/ 2815268 w 12192000"/>
              <a:gd name="connsiteY109" fmla="*/ 4924880 h 6858000"/>
              <a:gd name="connsiteX110" fmla="*/ 2991474 w 12192000"/>
              <a:gd name="connsiteY110" fmla="*/ 5085474 h 6858000"/>
              <a:gd name="connsiteX111" fmla="*/ 6494644 w 12192000"/>
              <a:gd name="connsiteY111" fmla="*/ 6212306 h 6858000"/>
              <a:gd name="connsiteX112" fmla="*/ 8314257 w 12192000"/>
              <a:gd name="connsiteY112" fmla="*/ 5863906 h 6858000"/>
              <a:gd name="connsiteX113" fmla="*/ 8832618 w 12192000"/>
              <a:gd name="connsiteY113" fmla="*/ 5651566 h 6858000"/>
              <a:gd name="connsiteX114" fmla="*/ 9009270 w 12192000"/>
              <a:gd name="connsiteY114" fmla="*/ 5457516 h 6858000"/>
              <a:gd name="connsiteX115" fmla="*/ 9071277 w 12192000"/>
              <a:gd name="connsiteY115" fmla="*/ 5403093 h 6858000"/>
              <a:gd name="connsiteX116" fmla="*/ 9225625 w 12192000"/>
              <a:gd name="connsiteY116" fmla="*/ 5332164 h 6858000"/>
              <a:gd name="connsiteX117" fmla="*/ 9495066 w 12192000"/>
              <a:gd name="connsiteY117" fmla="*/ 5178707 h 6858000"/>
              <a:gd name="connsiteX118" fmla="*/ 9396033 w 12192000"/>
              <a:gd name="connsiteY118" fmla="*/ 5143912 h 6858000"/>
              <a:gd name="connsiteX119" fmla="*/ 9111425 w 12192000"/>
              <a:gd name="connsiteY119" fmla="*/ 5236700 h 6858000"/>
              <a:gd name="connsiteX120" fmla="*/ 8904438 w 12192000"/>
              <a:gd name="connsiteY120" fmla="*/ 5261234 h 6858000"/>
              <a:gd name="connsiteX121" fmla="*/ 9196183 w 12192000"/>
              <a:gd name="connsiteY121" fmla="*/ 5098857 h 6858000"/>
              <a:gd name="connsiteX122" fmla="*/ 9478560 w 12192000"/>
              <a:gd name="connsiteY122" fmla="*/ 4887855 h 6858000"/>
              <a:gd name="connsiteX123" fmla="*/ 9260867 w 12192000"/>
              <a:gd name="connsiteY123" fmla="*/ 4928449 h 6858000"/>
              <a:gd name="connsiteX124" fmla="*/ 9251499 w 12192000"/>
              <a:gd name="connsiteY124" fmla="*/ 4899899 h 6858000"/>
              <a:gd name="connsiteX125" fmla="*/ 9440197 w 12192000"/>
              <a:gd name="connsiteY125" fmla="*/ 4648749 h 6858000"/>
              <a:gd name="connsiteX126" fmla="*/ 9533430 w 12192000"/>
              <a:gd name="connsiteY126" fmla="*/ 4547485 h 6858000"/>
              <a:gd name="connsiteX127" fmla="*/ 9953203 w 12192000"/>
              <a:gd name="connsiteY127" fmla="*/ 4242804 h 6858000"/>
              <a:gd name="connsiteX128" fmla="*/ 9555288 w 12192000"/>
              <a:gd name="connsiteY128" fmla="*/ 4378862 h 6858000"/>
              <a:gd name="connsiteX129" fmla="*/ 9966586 w 12192000"/>
              <a:gd name="connsiteY129" fmla="*/ 4082655 h 6858000"/>
              <a:gd name="connsiteX130" fmla="*/ 10165990 w 12192000"/>
              <a:gd name="connsiteY130" fmla="*/ 3973363 h 6858000"/>
              <a:gd name="connsiteX131" fmla="*/ 10216399 w 12192000"/>
              <a:gd name="connsiteY131" fmla="*/ 3908679 h 6858000"/>
              <a:gd name="connsiteX132" fmla="*/ 10127626 w 12192000"/>
              <a:gd name="connsiteY132" fmla="*/ 3894850 h 6858000"/>
              <a:gd name="connsiteX133" fmla="*/ 9855955 w 12192000"/>
              <a:gd name="connsiteY133" fmla="*/ 3919832 h 6858000"/>
              <a:gd name="connsiteX134" fmla="*/ 10191863 w 12192000"/>
              <a:gd name="connsiteY134" fmla="*/ 3720428 h 6858000"/>
              <a:gd name="connsiteX135" fmla="*/ 9940267 w 12192000"/>
              <a:gd name="connsiteY135" fmla="*/ 3751209 h 6858000"/>
              <a:gd name="connsiteX136" fmla="*/ 9867999 w 12192000"/>
              <a:gd name="connsiteY136" fmla="*/ 3672696 h 6858000"/>
              <a:gd name="connsiteX137" fmla="*/ 9751124 w 12192000"/>
              <a:gd name="connsiteY137" fmla="*/ 3546005 h 6858000"/>
              <a:gd name="connsiteX138" fmla="*/ 9670381 w 12192000"/>
              <a:gd name="connsiteY138" fmla="*/ 3475523 h 6858000"/>
              <a:gd name="connsiteX139" fmla="*/ 9636477 w 12192000"/>
              <a:gd name="connsiteY139" fmla="*/ 3253369 h 6858000"/>
              <a:gd name="connsiteX140" fmla="*/ 9706514 w 12192000"/>
              <a:gd name="connsiteY140" fmla="*/ 3010694 h 6858000"/>
              <a:gd name="connsiteX141" fmla="*/ 9895211 w 12192000"/>
              <a:gd name="connsiteY141" fmla="*/ 2888019 h 6858000"/>
              <a:gd name="connsiteX142" fmla="*/ 9840788 w 12192000"/>
              <a:gd name="connsiteY142" fmla="*/ 2750175 h 6858000"/>
              <a:gd name="connsiteX143" fmla="*/ 9439750 w 12192000"/>
              <a:gd name="connsiteY143" fmla="*/ 2834041 h 6858000"/>
              <a:gd name="connsiteX144" fmla="*/ 10040191 w 12192000"/>
              <a:gd name="connsiteY144" fmla="*/ 2389286 h 6858000"/>
              <a:gd name="connsiteX145" fmla="*/ 9939374 w 12192000"/>
              <a:gd name="connsiteY145" fmla="*/ 2373227 h 6858000"/>
              <a:gd name="connsiteX146" fmla="*/ 9943389 w 12192000"/>
              <a:gd name="connsiteY146" fmla="*/ 2347353 h 6858000"/>
              <a:gd name="connsiteX147" fmla="*/ 9937144 w 12192000"/>
              <a:gd name="connsiteY147" fmla="*/ 2189436 h 6858000"/>
              <a:gd name="connsiteX148" fmla="*/ 9920638 w 12192000"/>
              <a:gd name="connsiteY148" fmla="*/ 2116723 h 6858000"/>
              <a:gd name="connsiteX149" fmla="*/ 9947404 w 12192000"/>
              <a:gd name="connsiteY149" fmla="*/ 2033304 h 6858000"/>
              <a:gd name="connsiteX150" fmla="*/ 9497296 w 12192000"/>
              <a:gd name="connsiteY150" fmla="*/ 2182299 h 6858000"/>
              <a:gd name="connsiteX151" fmla="*/ 9144883 w 12192000"/>
              <a:gd name="connsiteY151" fmla="*/ 2211295 h 6858000"/>
              <a:gd name="connsiteX152" fmla="*/ 9155589 w 12192000"/>
              <a:gd name="connsiteY152" fmla="*/ 2201927 h 6858000"/>
              <a:gd name="connsiteX153" fmla="*/ 9322428 w 12192000"/>
              <a:gd name="connsiteY153" fmla="*/ 1998954 h 6858000"/>
              <a:gd name="connsiteX154" fmla="*/ 9329119 w 12192000"/>
              <a:gd name="connsiteY154" fmla="*/ 1994047 h 6858000"/>
              <a:gd name="connsiteX155" fmla="*/ 9360345 w 12192000"/>
              <a:gd name="connsiteY155" fmla="*/ 1961483 h 6858000"/>
              <a:gd name="connsiteX156" fmla="*/ 9392465 w 12192000"/>
              <a:gd name="connsiteY156" fmla="*/ 1928918 h 6858000"/>
              <a:gd name="connsiteX157" fmla="*/ 9397371 w 12192000"/>
              <a:gd name="connsiteY157" fmla="*/ 1928025 h 6858000"/>
              <a:gd name="connsiteX158" fmla="*/ 9441534 w 12192000"/>
              <a:gd name="connsiteY158" fmla="*/ 1864680 h 6858000"/>
              <a:gd name="connsiteX159" fmla="*/ 9453133 w 12192000"/>
              <a:gd name="connsiteY159" fmla="*/ 1821855 h 6858000"/>
              <a:gd name="connsiteX160" fmla="*/ 9500865 w 12192000"/>
              <a:gd name="connsiteY160" fmla="*/ 1774123 h 6858000"/>
              <a:gd name="connsiteX161" fmla="*/ 9549935 w 12192000"/>
              <a:gd name="connsiteY161" fmla="*/ 1729961 h 6858000"/>
              <a:gd name="connsiteX162" fmla="*/ 9670381 w 12192000"/>
              <a:gd name="connsiteY162" fmla="*/ 1692042 h 6858000"/>
              <a:gd name="connsiteX163" fmla="*/ 9750231 w 12192000"/>
              <a:gd name="connsiteY163" fmla="*/ 1622006 h 6858000"/>
              <a:gd name="connsiteX164" fmla="*/ 9652537 w 12192000"/>
              <a:gd name="connsiteY164" fmla="*/ 1642080 h 6858000"/>
              <a:gd name="connsiteX165" fmla="*/ 9740417 w 12192000"/>
              <a:gd name="connsiteY165" fmla="*/ 1563121 h 6858000"/>
              <a:gd name="connsiteX166" fmla="*/ 9789041 w 12192000"/>
              <a:gd name="connsiteY166" fmla="*/ 1483271 h 6858000"/>
              <a:gd name="connsiteX167" fmla="*/ 9783687 w 12192000"/>
              <a:gd name="connsiteY167" fmla="*/ 1460966 h 6858000"/>
              <a:gd name="connsiteX168" fmla="*/ 9760491 w 12192000"/>
              <a:gd name="connsiteY168" fmla="*/ 1464534 h 6858000"/>
              <a:gd name="connsiteX169" fmla="*/ 9677518 w 12192000"/>
              <a:gd name="connsiteY169" fmla="*/ 1524757 h 6858000"/>
              <a:gd name="connsiteX170" fmla="*/ 9570010 w 12192000"/>
              <a:gd name="connsiteY170" fmla="*/ 1606839 h 6858000"/>
              <a:gd name="connsiteX171" fmla="*/ 9733726 w 12192000"/>
              <a:gd name="connsiteY171" fmla="*/ 1455166 h 6858000"/>
              <a:gd name="connsiteX172" fmla="*/ 9851495 w 12192000"/>
              <a:gd name="connsiteY172" fmla="*/ 1345427 h 6858000"/>
              <a:gd name="connsiteX173" fmla="*/ 9876922 w 12192000"/>
              <a:gd name="connsiteY173" fmla="*/ 1273161 h 6858000"/>
              <a:gd name="connsiteX174" fmla="*/ 9866661 w 12192000"/>
              <a:gd name="connsiteY174" fmla="*/ 1254870 h 6858000"/>
              <a:gd name="connsiteX175" fmla="*/ 9848372 w 12192000"/>
              <a:gd name="connsiteY175" fmla="*/ 1264238 h 6858000"/>
              <a:gd name="connsiteX176" fmla="*/ 9832313 w 12192000"/>
              <a:gd name="connsiteY176" fmla="*/ 1281636 h 6858000"/>
              <a:gd name="connsiteX177" fmla="*/ 9659674 w 12192000"/>
              <a:gd name="connsiteY177" fmla="*/ 1419479 h 6858000"/>
              <a:gd name="connsiteX178" fmla="*/ 9405847 w 12192000"/>
              <a:gd name="connsiteY178" fmla="*/ 1608623 h 6858000"/>
              <a:gd name="connsiteX179" fmla="*/ 9303246 w 12192000"/>
              <a:gd name="connsiteY179" fmla="*/ 1646987 h 6858000"/>
              <a:gd name="connsiteX180" fmla="*/ 9589192 w 12192000"/>
              <a:gd name="connsiteY180" fmla="*/ 1389145 h 6858000"/>
              <a:gd name="connsiteX181" fmla="*/ 9803762 w 12192000"/>
              <a:gd name="connsiteY181" fmla="*/ 1078218 h 6858000"/>
              <a:gd name="connsiteX182" fmla="*/ 9830974 w 12192000"/>
              <a:gd name="connsiteY182" fmla="*/ 1055913 h 6858000"/>
              <a:gd name="connsiteX183" fmla="*/ 9839896 w 12192000"/>
              <a:gd name="connsiteY183" fmla="*/ 1042084 h 6858000"/>
              <a:gd name="connsiteX184" fmla="*/ 9893427 w 12192000"/>
              <a:gd name="connsiteY184" fmla="*/ 933683 h 6858000"/>
              <a:gd name="connsiteX185" fmla="*/ 9897441 w 12192000"/>
              <a:gd name="connsiteY185" fmla="*/ 906472 h 6858000"/>
              <a:gd name="connsiteX186" fmla="*/ 9892535 w 12192000"/>
              <a:gd name="connsiteY186" fmla="*/ 856509 h 6858000"/>
              <a:gd name="connsiteX187" fmla="*/ 9906364 w 12192000"/>
              <a:gd name="connsiteY187" fmla="*/ 826622 h 6858000"/>
              <a:gd name="connsiteX188" fmla="*/ 9906809 w 12192000"/>
              <a:gd name="connsiteY188" fmla="*/ 806993 h 6858000"/>
              <a:gd name="connsiteX189" fmla="*/ 9884505 w 12192000"/>
              <a:gd name="connsiteY189" fmla="*/ 807440 h 6858000"/>
              <a:gd name="connsiteX190" fmla="*/ 9821160 w 12192000"/>
              <a:gd name="connsiteY190" fmla="*/ 874800 h 6858000"/>
              <a:gd name="connsiteX191" fmla="*/ 9787256 w 12192000"/>
              <a:gd name="connsiteY191" fmla="*/ 881491 h 6858000"/>
              <a:gd name="connsiteX192" fmla="*/ 9746216 w 12192000"/>
              <a:gd name="connsiteY192" fmla="*/ 880152 h 6858000"/>
              <a:gd name="connsiteX193" fmla="*/ 9730603 w 12192000"/>
              <a:gd name="connsiteY193" fmla="*/ 901118 h 6858000"/>
              <a:gd name="connsiteX194" fmla="*/ 9640046 w 12192000"/>
              <a:gd name="connsiteY194" fmla="*/ 998813 h 6858000"/>
              <a:gd name="connsiteX195" fmla="*/ 9575363 w 12192000"/>
              <a:gd name="connsiteY195" fmla="*/ 1010412 h 6858000"/>
              <a:gd name="connsiteX196" fmla="*/ 9626217 w 12192000"/>
              <a:gd name="connsiteY196" fmla="*/ 994352 h 6858000"/>
              <a:gd name="connsiteX197" fmla="*/ 9638707 w 12192000"/>
              <a:gd name="connsiteY197" fmla="*/ 966694 h 6858000"/>
              <a:gd name="connsiteX198" fmla="*/ 9638707 w 12192000"/>
              <a:gd name="connsiteY198" fmla="*/ 942606 h 6858000"/>
              <a:gd name="connsiteX199" fmla="*/ 9710975 w 12192000"/>
              <a:gd name="connsiteY199" fmla="*/ 881491 h 6858000"/>
              <a:gd name="connsiteX200" fmla="*/ 9717666 w 12192000"/>
              <a:gd name="connsiteY200" fmla="*/ 878367 h 6858000"/>
              <a:gd name="connsiteX201" fmla="*/ 9732387 w 12192000"/>
              <a:gd name="connsiteY201" fmla="*/ 856509 h 6858000"/>
              <a:gd name="connsiteX202" fmla="*/ 9706960 w 12192000"/>
              <a:gd name="connsiteY202" fmla="*/ 840896 h 6858000"/>
              <a:gd name="connsiteX203" fmla="*/ 9640492 w 12192000"/>
              <a:gd name="connsiteY203" fmla="*/ 861417 h 6858000"/>
              <a:gd name="connsiteX204" fmla="*/ 9512463 w 12192000"/>
              <a:gd name="connsiteY204" fmla="*/ 968925 h 6858000"/>
              <a:gd name="connsiteX205" fmla="*/ 9328673 w 12192000"/>
              <a:gd name="connsiteY205" fmla="*/ 1138886 h 6858000"/>
              <a:gd name="connsiteX206" fmla="*/ 8716634 w 12192000"/>
              <a:gd name="connsiteY206" fmla="*/ 1580073 h 6858000"/>
              <a:gd name="connsiteX207" fmla="*/ 8480649 w 12192000"/>
              <a:gd name="connsiteY207" fmla="*/ 1729961 h 6858000"/>
              <a:gd name="connsiteX208" fmla="*/ 8479312 w 12192000"/>
              <a:gd name="connsiteY208" fmla="*/ 1722377 h 6858000"/>
              <a:gd name="connsiteX209" fmla="*/ 8479312 w 12192000"/>
              <a:gd name="connsiteY209" fmla="*/ 1715239 h 6858000"/>
              <a:gd name="connsiteX210" fmla="*/ 8645704 w 12192000"/>
              <a:gd name="connsiteY210" fmla="*/ 1615314 h 6858000"/>
              <a:gd name="connsiteX211" fmla="*/ 9002133 w 12192000"/>
              <a:gd name="connsiteY211" fmla="*/ 1314647 h 6858000"/>
              <a:gd name="connsiteX212" fmla="*/ 9033805 w 12192000"/>
              <a:gd name="connsiteY212" fmla="*/ 1305280 h 6858000"/>
              <a:gd name="connsiteX213" fmla="*/ 9083322 w 12192000"/>
              <a:gd name="connsiteY213" fmla="*/ 1259778 h 6858000"/>
              <a:gd name="connsiteX214" fmla="*/ 9088228 w 12192000"/>
              <a:gd name="connsiteY214" fmla="*/ 1233458 h 6858000"/>
              <a:gd name="connsiteX215" fmla="*/ 9196629 w 12192000"/>
              <a:gd name="connsiteY215" fmla="*/ 1124611 h 6858000"/>
              <a:gd name="connsiteX216" fmla="*/ 9412538 w 12192000"/>
              <a:gd name="connsiteY216" fmla="*/ 935022 h 6858000"/>
              <a:gd name="connsiteX217" fmla="*/ 9455363 w 12192000"/>
              <a:gd name="connsiteY217" fmla="*/ 864985 h 6858000"/>
              <a:gd name="connsiteX218" fmla="*/ 9448672 w 12192000"/>
              <a:gd name="connsiteY218" fmla="*/ 838220 h 6858000"/>
              <a:gd name="connsiteX219" fmla="*/ 9423691 w 12192000"/>
              <a:gd name="connsiteY219" fmla="*/ 844465 h 6858000"/>
              <a:gd name="connsiteX220" fmla="*/ 9333580 w 12192000"/>
              <a:gd name="connsiteY220" fmla="*/ 910932 h 6858000"/>
              <a:gd name="connsiteX221" fmla="*/ 9241685 w 12192000"/>
              <a:gd name="connsiteY221" fmla="*/ 980077 h 6858000"/>
              <a:gd name="connsiteX222" fmla="*/ 9249715 w 12192000"/>
              <a:gd name="connsiteY222" fmla="*/ 964018 h 6858000"/>
              <a:gd name="connsiteX223" fmla="*/ 9412538 w 12192000"/>
              <a:gd name="connsiteY223" fmla="*/ 823499 h 6858000"/>
              <a:gd name="connsiteX224" fmla="*/ 9528522 w 12192000"/>
              <a:gd name="connsiteY224" fmla="*/ 706176 h 6858000"/>
              <a:gd name="connsiteX225" fmla="*/ 9542798 w 12192000"/>
              <a:gd name="connsiteY225" fmla="*/ 647292 h 6858000"/>
              <a:gd name="connsiteX226" fmla="*/ 9532091 w 12192000"/>
              <a:gd name="connsiteY226" fmla="*/ 631679 h 6858000"/>
              <a:gd name="connsiteX227" fmla="*/ 9516924 w 12192000"/>
              <a:gd name="connsiteY227" fmla="*/ 638370 h 6858000"/>
              <a:gd name="connsiteX228" fmla="*/ 9495512 w 12192000"/>
              <a:gd name="connsiteY228" fmla="*/ 660675 h 6858000"/>
              <a:gd name="connsiteX229" fmla="*/ 9343394 w 12192000"/>
              <a:gd name="connsiteY229" fmla="*/ 781565 h 6858000"/>
              <a:gd name="connsiteX230" fmla="*/ 9090906 w 12192000"/>
              <a:gd name="connsiteY230" fmla="*/ 975617 h 6858000"/>
              <a:gd name="connsiteX231" fmla="*/ 8976705 w 12192000"/>
              <a:gd name="connsiteY231" fmla="*/ 1023348 h 6858000"/>
              <a:gd name="connsiteX232" fmla="*/ 8983397 w 12192000"/>
              <a:gd name="connsiteY232" fmla="*/ 1013981 h 6858000"/>
              <a:gd name="connsiteX233" fmla="*/ 9238116 w 12192000"/>
              <a:gd name="connsiteY233" fmla="*/ 784688 h 6858000"/>
              <a:gd name="connsiteX234" fmla="*/ 9474545 w 12192000"/>
              <a:gd name="connsiteY234" fmla="*/ 446103 h 6858000"/>
              <a:gd name="connsiteX235" fmla="*/ 9486143 w 12192000"/>
              <a:gd name="connsiteY235" fmla="*/ 435843 h 6858000"/>
              <a:gd name="connsiteX236" fmla="*/ 9503541 w 12192000"/>
              <a:gd name="connsiteY236" fmla="*/ 412646 h 6858000"/>
              <a:gd name="connsiteX237" fmla="*/ 9539229 w 12192000"/>
              <a:gd name="connsiteY237" fmla="*/ 325658 h 6858000"/>
              <a:gd name="connsiteX238" fmla="*/ 9554396 w 12192000"/>
              <a:gd name="connsiteY238" fmla="*/ 268558 h 6858000"/>
              <a:gd name="connsiteX239" fmla="*/ 9552612 w 12192000"/>
              <a:gd name="connsiteY239" fmla="*/ 243131 h 6858000"/>
              <a:gd name="connsiteX240" fmla="*/ 9570901 w 12192000"/>
              <a:gd name="connsiteY240" fmla="*/ 207890 h 6858000"/>
              <a:gd name="connsiteX241" fmla="*/ 9574470 w 12192000"/>
              <a:gd name="connsiteY241" fmla="*/ 186031 h 6858000"/>
              <a:gd name="connsiteX242" fmla="*/ 9562593 w 12192000"/>
              <a:gd name="connsiteY242" fmla="*/ 181849 h 6858000"/>
              <a:gd name="connsiteX243" fmla="*/ 0 w 12192000"/>
              <a:gd name="connsiteY243" fmla="*/ 0 h 6858000"/>
              <a:gd name="connsiteX244" fmla="*/ 12192000 w 12192000"/>
              <a:gd name="connsiteY244" fmla="*/ 0 h 6858000"/>
              <a:gd name="connsiteX245" fmla="*/ 12192000 w 12192000"/>
              <a:gd name="connsiteY245" fmla="*/ 6858000 h 6858000"/>
              <a:gd name="connsiteX246" fmla="*/ 0 w 12192000"/>
              <a:gd name="connsiteY24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12192000" h="6858000">
                <a:moveTo>
                  <a:pt x="1998728" y="3612739"/>
                </a:moveTo>
                <a:cubicBezTo>
                  <a:pt x="2012550" y="3611108"/>
                  <a:pt x="2011630" y="3636451"/>
                  <a:pt x="2014976" y="3645485"/>
                </a:cubicBezTo>
                <a:cubicBezTo>
                  <a:pt x="2026128" y="3674035"/>
                  <a:pt x="2002932" y="3693217"/>
                  <a:pt x="1987764" y="3715075"/>
                </a:cubicBezTo>
                <a:cubicBezTo>
                  <a:pt x="1982076" y="3723105"/>
                  <a:pt x="1976075" y="3690547"/>
                  <a:pt x="1970583" y="3648007"/>
                </a:cubicBezTo>
                <a:lnTo>
                  <a:pt x="1968718" y="3632235"/>
                </a:lnTo>
                <a:lnTo>
                  <a:pt x="1979288" y="3624964"/>
                </a:lnTo>
                <a:cubicBezTo>
                  <a:pt x="1987875" y="3616823"/>
                  <a:pt x="1994121" y="3613282"/>
                  <a:pt x="1998728" y="3612739"/>
                </a:cubicBezTo>
                <a:close/>
                <a:moveTo>
                  <a:pt x="1955875" y="3516632"/>
                </a:moveTo>
                <a:lnTo>
                  <a:pt x="1956461" y="3521046"/>
                </a:lnTo>
                <a:cubicBezTo>
                  <a:pt x="1958894" y="3542312"/>
                  <a:pt x="1961919" y="3572744"/>
                  <a:pt x="1965292" y="3603273"/>
                </a:cubicBezTo>
                <a:lnTo>
                  <a:pt x="1968718" y="3632235"/>
                </a:lnTo>
                <a:lnTo>
                  <a:pt x="1963908" y="3635544"/>
                </a:lnTo>
                <a:lnTo>
                  <a:pt x="1955653" y="3635212"/>
                </a:lnTo>
                <a:lnTo>
                  <a:pt x="1954172" y="3607075"/>
                </a:lnTo>
                <a:cubicBezTo>
                  <a:pt x="1953260" y="3587548"/>
                  <a:pt x="1952512" y="3569161"/>
                  <a:pt x="1951958" y="3553088"/>
                </a:cubicBezTo>
                <a:lnTo>
                  <a:pt x="1951483" y="3534997"/>
                </a:lnTo>
                <a:close/>
                <a:moveTo>
                  <a:pt x="9184139" y="1751373"/>
                </a:moveTo>
                <a:cubicBezTo>
                  <a:pt x="9185478" y="1753157"/>
                  <a:pt x="9187262" y="1754941"/>
                  <a:pt x="9188600" y="1756725"/>
                </a:cubicBezTo>
                <a:cubicBezTo>
                  <a:pt x="9179678" y="1764756"/>
                  <a:pt x="9170310" y="1771892"/>
                  <a:pt x="9161388" y="1779476"/>
                </a:cubicBezTo>
                <a:cubicBezTo>
                  <a:pt x="9150682" y="1782599"/>
                  <a:pt x="9139530" y="1785722"/>
                  <a:pt x="9129269" y="1788844"/>
                </a:cubicBezTo>
                <a:cubicBezTo>
                  <a:pt x="9147559" y="1776354"/>
                  <a:pt x="9165848" y="1763863"/>
                  <a:pt x="9184139" y="1751373"/>
                </a:cubicBezTo>
                <a:close/>
                <a:moveTo>
                  <a:pt x="8855814" y="1125503"/>
                </a:moveTo>
                <a:cubicBezTo>
                  <a:pt x="8765703" y="1222306"/>
                  <a:pt x="8651949" y="1292789"/>
                  <a:pt x="8531505" y="1356134"/>
                </a:cubicBezTo>
                <a:cubicBezTo>
                  <a:pt x="8529720" y="1354350"/>
                  <a:pt x="8528382" y="1352565"/>
                  <a:pt x="8526597" y="1350781"/>
                </a:cubicBezTo>
                <a:cubicBezTo>
                  <a:pt x="8636336" y="1275837"/>
                  <a:pt x="8746075" y="1200447"/>
                  <a:pt x="8855814" y="1125503"/>
                </a:cubicBezTo>
                <a:close/>
                <a:moveTo>
                  <a:pt x="3255597" y="1016302"/>
                </a:moveTo>
                <a:lnTo>
                  <a:pt x="3252884" y="1018887"/>
                </a:lnTo>
                <a:cubicBezTo>
                  <a:pt x="3244631" y="1020337"/>
                  <a:pt x="3245022" y="1019835"/>
                  <a:pt x="3250417" y="1017988"/>
                </a:cubicBezTo>
                <a:close/>
                <a:moveTo>
                  <a:pt x="9562593" y="181849"/>
                </a:moveTo>
                <a:cubicBezTo>
                  <a:pt x="9558411" y="182574"/>
                  <a:pt x="9554174" y="184693"/>
                  <a:pt x="9550382" y="186031"/>
                </a:cubicBezTo>
                <a:cubicBezTo>
                  <a:pt x="9515586" y="198076"/>
                  <a:pt x="9495066" y="221718"/>
                  <a:pt x="9486143" y="255175"/>
                </a:cubicBezTo>
                <a:cubicBezTo>
                  <a:pt x="9480344" y="276589"/>
                  <a:pt x="9471869" y="277926"/>
                  <a:pt x="9454471" y="262313"/>
                </a:cubicBezTo>
                <a:cubicBezTo>
                  <a:pt x="9434843" y="244915"/>
                  <a:pt x="9419230" y="245808"/>
                  <a:pt x="9405847" y="265436"/>
                </a:cubicBezTo>
                <a:cubicBezTo>
                  <a:pt x="9395141" y="281495"/>
                  <a:pt x="9386665" y="298447"/>
                  <a:pt x="9374174" y="312721"/>
                </a:cubicBezTo>
                <a:cubicBezTo>
                  <a:pt x="9340718" y="351978"/>
                  <a:pt x="9309491" y="394357"/>
                  <a:pt x="9235886" y="393018"/>
                </a:cubicBezTo>
                <a:cubicBezTo>
                  <a:pt x="9255514" y="376960"/>
                  <a:pt x="9276035" y="377851"/>
                  <a:pt x="9293432" y="372945"/>
                </a:cubicBezTo>
                <a:cubicBezTo>
                  <a:pt x="9305922" y="369376"/>
                  <a:pt x="9318412" y="362684"/>
                  <a:pt x="9306368" y="349747"/>
                </a:cubicBezTo>
                <a:cubicBezTo>
                  <a:pt x="9292539" y="335026"/>
                  <a:pt x="9300569" y="326997"/>
                  <a:pt x="9308153" y="316736"/>
                </a:cubicBezTo>
                <a:cubicBezTo>
                  <a:pt x="9325550" y="292648"/>
                  <a:pt x="9339379" y="265436"/>
                  <a:pt x="9376406" y="260083"/>
                </a:cubicBezTo>
                <a:cubicBezTo>
                  <a:pt x="9382205" y="259191"/>
                  <a:pt x="9386665" y="254283"/>
                  <a:pt x="9391126" y="251160"/>
                </a:cubicBezTo>
                <a:cubicBezTo>
                  <a:pt x="9397371" y="246700"/>
                  <a:pt x="9402724" y="241793"/>
                  <a:pt x="9399602" y="233317"/>
                </a:cubicBezTo>
                <a:cubicBezTo>
                  <a:pt x="9396479" y="225733"/>
                  <a:pt x="9389787" y="221273"/>
                  <a:pt x="9381312" y="220380"/>
                </a:cubicBezTo>
                <a:cubicBezTo>
                  <a:pt x="9373728" y="219488"/>
                  <a:pt x="9365699" y="219042"/>
                  <a:pt x="9358115" y="219934"/>
                </a:cubicBezTo>
                <a:cubicBezTo>
                  <a:pt x="9324212" y="223057"/>
                  <a:pt x="9301015" y="243131"/>
                  <a:pt x="9277818" y="261867"/>
                </a:cubicBezTo>
                <a:cubicBezTo>
                  <a:pt x="9196629" y="326997"/>
                  <a:pt x="9125254" y="400156"/>
                  <a:pt x="9050311" y="470639"/>
                </a:cubicBezTo>
                <a:cubicBezTo>
                  <a:pt x="8975368" y="540675"/>
                  <a:pt x="8887041" y="596437"/>
                  <a:pt x="8804067" y="657552"/>
                </a:cubicBezTo>
                <a:cubicBezTo>
                  <a:pt x="8612694" y="798963"/>
                  <a:pt x="8420427" y="939928"/>
                  <a:pt x="8216563" y="1067511"/>
                </a:cubicBezTo>
                <a:cubicBezTo>
                  <a:pt x="8017159" y="1191972"/>
                  <a:pt x="7337313" y="1339182"/>
                  <a:pt x="7204377" y="1356580"/>
                </a:cubicBezTo>
                <a:cubicBezTo>
                  <a:pt x="7034416" y="1378438"/>
                  <a:pt x="6631594" y="1387360"/>
                  <a:pt x="6221188" y="1405651"/>
                </a:cubicBezTo>
                <a:cubicBezTo>
                  <a:pt x="6174795" y="1407434"/>
                  <a:pt x="6129294" y="1409666"/>
                  <a:pt x="6081116" y="1413234"/>
                </a:cubicBezTo>
                <a:cubicBezTo>
                  <a:pt x="4716070" y="1513158"/>
                  <a:pt x="3730203" y="1110783"/>
                  <a:pt x="3680242" y="1085356"/>
                </a:cubicBezTo>
                <a:cubicBezTo>
                  <a:pt x="3599945" y="1044761"/>
                  <a:pt x="3336303" y="980523"/>
                  <a:pt x="3335857" y="981416"/>
                </a:cubicBezTo>
                <a:cubicBezTo>
                  <a:pt x="3330504" y="990337"/>
                  <a:pt x="3301508" y="1001155"/>
                  <a:pt x="3277977" y="1009017"/>
                </a:cubicBezTo>
                <a:lnTo>
                  <a:pt x="3255597" y="1016302"/>
                </a:lnTo>
                <a:lnTo>
                  <a:pt x="3260022" y="1012084"/>
                </a:lnTo>
                <a:cubicBezTo>
                  <a:pt x="3261026" y="1008627"/>
                  <a:pt x="3260914" y="1004390"/>
                  <a:pt x="3260468" y="1000598"/>
                </a:cubicBezTo>
                <a:cubicBezTo>
                  <a:pt x="3258237" y="980523"/>
                  <a:pt x="3248424" y="964464"/>
                  <a:pt x="3226565" y="956880"/>
                </a:cubicBezTo>
                <a:cubicBezTo>
                  <a:pt x="3205599" y="949742"/>
                  <a:pt x="3184186" y="943497"/>
                  <a:pt x="3162773" y="937252"/>
                </a:cubicBezTo>
                <a:cubicBezTo>
                  <a:pt x="3144929" y="931899"/>
                  <a:pt x="3132885" y="931899"/>
                  <a:pt x="3131101" y="953757"/>
                </a:cubicBezTo>
                <a:cubicBezTo>
                  <a:pt x="3129316" y="975617"/>
                  <a:pt x="3104781" y="985431"/>
                  <a:pt x="3089615" y="972493"/>
                </a:cubicBezTo>
                <a:cubicBezTo>
                  <a:pt x="3030284" y="921639"/>
                  <a:pt x="2960248" y="884614"/>
                  <a:pt x="2893779" y="842681"/>
                </a:cubicBezTo>
                <a:cubicBezTo>
                  <a:pt x="2847385" y="813685"/>
                  <a:pt x="2798762" y="787365"/>
                  <a:pt x="2759952" y="749000"/>
                </a:cubicBezTo>
                <a:cubicBezTo>
                  <a:pt x="2752814" y="741864"/>
                  <a:pt x="2746123" y="732050"/>
                  <a:pt x="2733632" y="739187"/>
                </a:cubicBezTo>
                <a:cubicBezTo>
                  <a:pt x="2722926" y="744986"/>
                  <a:pt x="2719803" y="753462"/>
                  <a:pt x="2723372" y="765506"/>
                </a:cubicBezTo>
                <a:cubicBezTo>
                  <a:pt x="2728279" y="780674"/>
                  <a:pt x="2737646" y="794057"/>
                  <a:pt x="2748353" y="806101"/>
                </a:cubicBezTo>
                <a:cubicBezTo>
                  <a:pt x="2798316" y="862754"/>
                  <a:pt x="2776903" y="882382"/>
                  <a:pt x="2710882" y="890859"/>
                </a:cubicBezTo>
                <a:cubicBezTo>
                  <a:pt x="2651997" y="898442"/>
                  <a:pt x="2592666" y="896212"/>
                  <a:pt x="2532890" y="894873"/>
                </a:cubicBezTo>
                <a:cubicBezTo>
                  <a:pt x="2503448" y="893981"/>
                  <a:pt x="2502109" y="897104"/>
                  <a:pt x="2513708" y="921639"/>
                </a:cubicBezTo>
                <a:cubicBezTo>
                  <a:pt x="2532444" y="962234"/>
                  <a:pt x="2535567" y="1001489"/>
                  <a:pt x="2511032" y="1038515"/>
                </a:cubicBezTo>
                <a:cubicBezTo>
                  <a:pt x="2505232" y="1046991"/>
                  <a:pt x="2501218" y="1056360"/>
                  <a:pt x="2503448" y="1067511"/>
                </a:cubicBezTo>
                <a:cubicBezTo>
                  <a:pt x="2513262" y="1113013"/>
                  <a:pt x="2499433" y="1153608"/>
                  <a:pt x="2485157" y="1194648"/>
                </a:cubicBezTo>
                <a:cubicBezTo>
                  <a:pt x="2461069" y="1263347"/>
                  <a:pt x="2429397" y="1328030"/>
                  <a:pt x="2394602" y="1391375"/>
                </a:cubicBezTo>
                <a:cubicBezTo>
                  <a:pt x="2370066" y="1435984"/>
                  <a:pt x="2355792" y="1488624"/>
                  <a:pt x="2298245" y="1511374"/>
                </a:cubicBezTo>
                <a:cubicBezTo>
                  <a:pt x="2284415" y="1516727"/>
                  <a:pt x="2280401" y="1529219"/>
                  <a:pt x="2286201" y="1543493"/>
                </a:cubicBezTo>
                <a:cubicBezTo>
                  <a:pt x="2305382" y="1590778"/>
                  <a:pt x="2293785" y="1631373"/>
                  <a:pt x="2264789" y="1668400"/>
                </a:cubicBezTo>
                <a:cubicBezTo>
                  <a:pt x="2254528" y="1681335"/>
                  <a:pt x="2258990" y="1688473"/>
                  <a:pt x="2274156" y="1693827"/>
                </a:cubicBezTo>
                <a:cubicBezTo>
                  <a:pt x="2291553" y="1699626"/>
                  <a:pt x="2305382" y="1709886"/>
                  <a:pt x="2316535" y="1723714"/>
                </a:cubicBezTo>
                <a:cubicBezTo>
                  <a:pt x="2334825" y="1746020"/>
                  <a:pt x="2344193" y="1771447"/>
                  <a:pt x="2352223" y="1797320"/>
                </a:cubicBezTo>
                <a:cubicBezTo>
                  <a:pt x="2364713" y="1837914"/>
                  <a:pt x="2378988" y="1876725"/>
                  <a:pt x="2420922" y="1903044"/>
                </a:cubicBezTo>
                <a:cubicBezTo>
                  <a:pt x="2433412" y="1911073"/>
                  <a:pt x="2443671" y="1922226"/>
                  <a:pt x="2454378" y="1932933"/>
                </a:cubicBezTo>
                <a:cubicBezTo>
                  <a:pt x="2451701" y="1944085"/>
                  <a:pt x="2444117" y="1952561"/>
                  <a:pt x="2429397" y="1955683"/>
                </a:cubicBezTo>
                <a:cubicBezTo>
                  <a:pt x="2335717" y="1975758"/>
                  <a:pt x="2342855" y="2033749"/>
                  <a:pt x="2345531" y="2099325"/>
                </a:cubicBezTo>
                <a:cubicBezTo>
                  <a:pt x="2348654" y="2180514"/>
                  <a:pt x="2403970" y="2217986"/>
                  <a:pt x="2471776" y="2249659"/>
                </a:cubicBezTo>
                <a:cubicBezTo>
                  <a:pt x="2494973" y="2260365"/>
                  <a:pt x="2527983" y="2259919"/>
                  <a:pt x="2536904" y="2293822"/>
                </a:cubicBezTo>
                <a:cubicBezTo>
                  <a:pt x="2498987" y="2325940"/>
                  <a:pt x="2452594" y="2300067"/>
                  <a:pt x="2411552" y="2308990"/>
                </a:cubicBezTo>
                <a:cubicBezTo>
                  <a:pt x="2377650" y="2316572"/>
                  <a:pt x="2321888" y="2312558"/>
                  <a:pt x="2367836" y="2371888"/>
                </a:cubicBezTo>
                <a:cubicBezTo>
                  <a:pt x="2381219" y="2389286"/>
                  <a:pt x="2365606" y="2401777"/>
                  <a:pt x="2348654" y="2403561"/>
                </a:cubicBezTo>
                <a:cubicBezTo>
                  <a:pt x="2211257" y="2416497"/>
                  <a:pt x="2274603" y="2536943"/>
                  <a:pt x="2230439" y="2599842"/>
                </a:cubicBezTo>
                <a:cubicBezTo>
                  <a:pt x="2217948" y="2616793"/>
                  <a:pt x="2230885" y="2647128"/>
                  <a:pt x="2250067" y="2654712"/>
                </a:cubicBezTo>
                <a:cubicBezTo>
                  <a:pt x="2371851" y="2703781"/>
                  <a:pt x="2388355" y="2819766"/>
                  <a:pt x="2447240" y="2920137"/>
                </a:cubicBezTo>
                <a:cubicBezTo>
                  <a:pt x="2383449" y="2959840"/>
                  <a:pt x="2306721" y="2968315"/>
                  <a:pt x="2237577" y="2994189"/>
                </a:cubicBezTo>
                <a:cubicBezTo>
                  <a:pt x="2165755" y="3020953"/>
                  <a:pt x="2165755" y="3041028"/>
                  <a:pt x="2225086" y="3119541"/>
                </a:cubicBezTo>
                <a:cubicBezTo>
                  <a:pt x="2070738" y="3136492"/>
                  <a:pt x="2070738" y="3136492"/>
                  <a:pt x="2118023" y="3260060"/>
                </a:cubicBezTo>
                <a:cubicBezTo>
                  <a:pt x="2053116" y="3265636"/>
                  <a:pt x="1994902" y="3378944"/>
                  <a:pt x="1964679" y="3479817"/>
                </a:cubicBezTo>
                <a:lnTo>
                  <a:pt x="1955875" y="3516632"/>
                </a:lnTo>
                <a:lnTo>
                  <a:pt x="1953287" y="3497155"/>
                </a:lnTo>
                <a:cubicBezTo>
                  <a:pt x="1952397" y="3492238"/>
                  <a:pt x="1951687" y="3490747"/>
                  <a:pt x="1951185" y="3493814"/>
                </a:cubicBezTo>
                <a:cubicBezTo>
                  <a:pt x="1950850" y="3495932"/>
                  <a:pt x="1950766" y="3502714"/>
                  <a:pt x="1950905" y="3512985"/>
                </a:cubicBezTo>
                <a:lnTo>
                  <a:pt x="1951483" y="3534997"/>
                </a:lnTo>
                <a:lnTo>
                  <a:pt x="1947593" y="3551262"/>
                </a:lnTo>
                <a:cubicBezTo>
                  <a:pt x="1940145" y="3594834"/>
                  <a:pt x="1941027" y="3627788"/>
                  <a:pt x="1952901" y="3635101"/>
                </a:cubicBezTo>
                <a:lnTo>
                  <a:pt x="1955653" y="3635212"/>
                </a:lnTo>
                <a:lnTo>
                  <a:pt x="1957374" y="3667901"/>
                </a:lnTo>
                <a:cubicBezTo>
                  <a:pt x="1962225" y="3750428"/>
                  <a:pt x="1969251" y="3832398"/>
                  <a:pt x="1976612" y="3838643"/>
                </a:cubicBezTo>
                <a:cubicBezTo>
                  <a:pt x="2054679" y="3905111"/>
                  <a:pt x="2007838" y="4054998"/>
                  <a:pt x="2155495" y="4074180"/>
                </a:cubicBezTo>
                <a:cubicBezTo>
                  <a:pt x="2221963" y="4083102"/>
                  <a:pt x="2254082" y="4137526"/>
                  <a:pt x="2302706" y="4167860"/>
                </a:cubicBezTo>
                <a:cubicBezTo>
                  <a:pt x="2472222" y="4272692"/>
                  <a:pt x="2585528" y="4407858"/>
                  <a:pt x="2638168" y="4593433"/>
                </a:cubicBezTo>
                <a:cubicBezTo>
                  <a:pt x="2652890" y="4644734"/>
                  <a:pt x="2708205" y="4686220"/>
                  <a:pt x="2743893" y="4731276"/>
                </a:cubicBezTo>
                <a:cubicBezTo>
                  <a:pt x="2726495" y="4764733"/>
                  <a:pt x="2632815" y="4693358"/>
                  <a:pt x="2665826" y="4780346"/>
                </a:cubicBezTo>
                <a:cubicBezTo>
                  <a:pt x="2690807" y="4845922"/>
                  <a:pt x="2755044" y="4886516"/>
                  <a:pt x="2815268" y="4924880"/>
                </a:cubicBezTo>
                <a:cubicBezTo>
                  <a:pt x="2884412" y="4968597"/>
                  <a:pt x="2960693" y="5003839"/>
                  <a:pt x="2991474" y="5085474"/>
                </a:cubicBezTo>
                <a:cubicBezTo>
                  <a:pt x="2998165" y="5102871"/>
                  <a:pt x="4460905" y="6373345"/>
                  <a:pt x="6494644" y="6212306"/>
                </a:cubicBezTo>
                <a:cubicBezTo>
                  <a:pt x="6826983" y="6185986"/>
                  <a:pt x="8139389" y="5921007"/>
                  <a:pt x="8314257" y="5863906"/>
                </a:cubicBezTo>
                <a:cubicBezTo>
                  <a:pt x="8494032" y="5805022"/>
                  <a:pt x="8647935" y="5697514"/>
                  <a:pt x="8832618" y="5651566"/>
                </a:cubicBezTo>
                <a:cubicBezTo>
                  <a:pt x="8930311" y="5627477"/>
                  <a:pt x="9024437" y="5583314"/>
                  <a:pt x="9009270" y="5457516"/>
                </a:cubicBezTo>
                <a:cubicBezTo>
                  <a:pt x="9004809" y="5421829"/>
                  <a:pt x="9030682" y="5392832"/>
                  <a:pt x="9071277" y="5403093"/>
                </a:cubicBezTo>
                <a:cubicBezTo>
                  <a:pt x="9148005" y="5422721"/>
                  <a:pt x="9182800" y="5370974"/>
                  <a:pt x="9225625" y="5332164"/>
                </a:cubicBezTo>
                <a:cubicBezTo>
                  <a:pt x="9301462" y="5263465"/>
                  <a:pt x="9374174" y="5190305"/>
                  <a:pt x="9495066" y="5178707"/>
                </a:cubicBezTo>
                <a:cubicBezTo>
                  <a:pt x="9471869" y="5124284"/>
                  <a:pt x="9432166" y="5132760"/>
                  <a:pt x="9396033" y="5143912"/>
                </a:cubicBezTo>
                <a:cubicBezTo>
                  <a:pt x="9300569" y="5173800"/>
                  <a:pt x="9206890" y="5207257"/>
                  <a:pt x="9111425" y="5236700"/>
                </a:cubicBezTo>
                <a:cubicBezTo>
                  <a:pt x="9049418" y="5255881"/>
                  <a:pt x="8987412" y="5282647"/>
                  <a:pt x="8904438" y="5261234"/>
                </a:cubicBezTo>
                <a:cubicBezTo>
                  <a:pt x="8975813" y="5151941"/>
                  <a:pt x="9097597" y="5132760"/>
                  <a:pt x="9196183" y="5098857"/>
                </a:cubicBezTo>
                <a:cubicBezTo>
                  <a:pt x="9319305" y="5056478"/>
                  <a:pt x="9392019" y="4976627"/>
                  <a:pt x="9478560" y="4887855"/>
                </a:cubicBezTo>
                <a:cubicBezTo>
                  <a:pt x="9387557" y="4866441"/>
                  <a:pt x="9331795" y="4932018"/>
                  <a:pt x="9260867" y="4928449"/>
                </a:cubicBezTo>
                <a:cubicBezTo>
                  <a:pt x="9256852" y="4916851"/>
                  <a:pt x="9250606" y="4900345"/>
                  <a:pt x="9251499" y="4899899"/>
                </a:cubicBezTo>
                <a:cubicBezTo>
                  <a:pt x="9367929" y="4851275"/>
                  <a:pt x="9421906" y="4759379"/>
                  <a:pt x="9440197" y="4648749"/>
                </a:cubicBezTo>
                <a:cubicBezTo>
                  <a:pt x="9449564" y="4591648"/>
                  <a:pt x="9491943" y="4573805"/>
                  <a:pt x="9533430" y="4547485"/>
                </a:cubicBezTo>
                <a:cubicBezTo>
                  <a:pt x="9679302" y="4454252"/>
                  <a:pt x="9833204" y="4370832"/>
                  <a:pt x="9953203" y="4242804"/>
                </a:cubicBezTo>
                <a:cubicBezTo>
                  <a:pt x="9814915" y="4259755"/>
                  <a:pt x="9703837" y="4343175"/>
                  <a:pt x="9555288" y="4378862"/>
                </a:cubicBezTo>
                <a:cubicBezTo>
                  <a:pt x="9673502" y="4238788"/>
                  <a:pt x="9826959" y="4167860"/>
                  <a:pt x="9966586" y="4082655"/>
                </a:cubicBezTo>
                <a:cubicBezTo>
                  <a:pt x="10030377" y="4043845"/>
                  <a:pt x="10089262" y="3994330"/>
                  <a:pt x="10165990" y="3973363"/>
                </a:cubicBezTo>
                <a:cubicBezTo>
                  <a:pt x="10193202" y="3965780"/>
                  <a:pt x="10238703" y="3950166"/>
                  <a:pt x="10216399" y="3908679"/>
                </a:cubicBezTo>
                <a:cubicBezTo>
                  <a:pt x="10197663" y="3874331"/>
                  <a:pt x="10161083" y="3884591"/>
                  <a:pt x="10127626" y="3894850"/>
                </a:cubicBezTo>
                <a:cubicBezTo>
                  <a:pt x="10047329" y="3919832"/>
                  <a:pt x="9964356" y="3920278"/>
                  <a:pt x="9855955" y="3919832"/>
                </a:cubicBezTo>
                <a:cubicBezTo>
                  <a:pt x="9946958" y="3806078"/>
                  <a:pt x="10113798" y="3839981"/>
                  <a:pt x="10191863" y="3720428"/>
                </a:cubicBezTo>
                <a:cubicBezTo>
                  <a:pt x="10094168" y="3699908"/>
                  <a:pt x="10019226" y="3742732"/>
                  <a:pt x="9940267" y="3751209"/>
                </a:cubicBezTo>
                <a:cubicBezTo>
                  <a:pt x="9868892" y="3758793"/>
                  <a:pt x="9851048" y="3738272"/>
                  <a:pt x="9867999" y="3672696"/>
                </a:cubicBezTo>
                <a:cubicBezTo>
                  <a:pt x="9894319" y="3570541"/>
                  <a:pt x="9855062" y="3517902"/>
                  <a:pt x="9751124" y="3546005"/>
                </a:cubicBezTo>
                <a:cubicBezTo>
                  <a:pt x="9654767" y="3572325"/>
                  <a:pt x="9644954" y="3533961"/>
                  <a:pt x="9670381" y="3475523"/>
                </a:cubicBezTo>
                <a:cubicBezTo>
                  <a:pt x="9707406" y="3390319"/>
                  <a:pt x="9665473" y="3324744"/>
                  <a:pt x="9636477" y="3253369"/>
                </a:cubicBezTo>
                <a:cubicBezTo>
                  <a:pt x="9592761" y="3144969"/>
                  <a:pt x="9611496" y="3091437"/>
                  <a:pt x="9706514" y="3010694"/>
                </a:cubicBezTo>
                <a:cubicBezTo>
                  <a:pt x="9760045" y="2965639"/>
                  <a:pt x="9817591" y="2927274"/>
                  <a:pt x="9895211" y="2888019"/>
                </a:cubicBezTo>
                <a:cubicBezTo>
                  <a:pt x="9716328" y="2867052"/>
                  <a:pt x="9903688" y="2794785"/>
                  <a:pt x="9840788" y="2750175"/>
                </a:cubicBezTo>
                <a:cubicBezTo>
                  <a:pt x="9714544" y="2731886"/>
                  <a:pt x="9611496" y="2874636"/>
                  <a:pt x="9439750" y="2834041"/>
                </a:cubicBezTo>
                <a:cubicBezTo>
                  <a:pt x="9652090" y="2710474"/>
                  <a:pt x="9886290" y="2553894"/>
                  <a:pt x="10040191" y="2389286"/>
                </a:cubicBezTo>
                <a:cubicBezTo>
                  <a:pt x="10004504" y="2351814"/>
                  <a:pt x="9969263" y="2386610"/>
                  <a:pt x="9939374" y="2373227"/>
                </a:cubicBezTo>
                <a:cubicBezTo>
                  <a:pt x="9940713" y="2364304"/>
                  <a:pt x="9938036" y="2351368"/>
                  <a:pt x="9943389" y="2347353"/>
                </a:cubicBezTo>
                <a:cubicBezTo>
                  <a:pt x="10058482" y="2257688"/>
                  <a:pt x="10059820" y="2255458"/>
                  <a:pt x="9937144" y="2189436"/>
                </a:cubicBezTo>
                <a:cubicBezTo>
                  <a:pt x="9894319" y="2166240"/>
                  <a:pt x="9897888" y="2145719"/>
                  <a:pt x="9920638" y="2116723"/>
                </a:cubicBezTo>
                <a:cubicBezTo>
                  <a:pt x="9936698" y="2096202"/>
                  <a:pt x="9956772" y="2078359"/>
                  <a:pt x="9947404" y="2033304"/>
                </a:cubicBezTo>
                <a:cubicBezTo>
                  <a:pt x="9880044" y="2090850"/>
                  <a:pt x="9554842" y="2188098"/>
                  <a:pt x="9497296" y="2182299"/>
                </a:cubicBezTo>
                <a:cubicBezTo>
                  <a:pt x="9432613" y="2175607"/>
                  <a:pt x="9211796" y="2195682"/>
                  <a:pt x="9144883" y="2211295"/>
                </a:cubicBezTo>
                <a:cubicBezTo>
                  <a:pt x="9148451" y="2208172"/>
                  <a:pt x="9152020" y="2205050"/>
                  <a:pt x="9155589" y="2201927"/>
                </a:cubicBezTo>
                <a:cubicBezTo>
                  <a:pt x="9219380" y="2140366"/>
                  <a:pt x="9284064" y="2078804"/>
                  <a:pt x="9322428" y="1998954"/>
                </a:cubicBezTo>
                <a:cubicBezTo>
                  <a:pt x="9324212" y="1995831"/>
                  <a:pt x="9325104" y="1993155"/>
                  <a:pt x="9329119" y="1994047"/>
                </a:cubicBezTo>
                <a:cubicBezTo>
                  <a:pt x="9364360" y="2003415"/>
                  <a:pt x="9359900" y="1980218"/>
                  <a:pt x="9360345" y="1961483"/>
                </a:cubicBezTo>
                <a:cubicBezTo>
                  <a:pt x="9360791" y="1942301"/>
                  <a:pt x="9366590" y="1927134"/>
                  <a:pt x="9392465" y="1928918"/>
                </a:cubicBezTo>
                <a:cubicBezTo>
                  <a:pt x="9393803" y="1928918"/>
                  <a:pt x="9395586" y="1928471"/>
                  <a:pt x="9397371" y="1928025"/>
                </a:cubicBezTo>
                <a:cubicBezTo>
                  <a:pt x="9409416" y="1924903"/>
                  <a:pt x="9447334" y="1874048"/>
                  <a:pt x="9441534" y="1864680"/>
                </a:cubicBezTo>
                <a:cubicBezTo>
                  <a:pt x="9428598" y="1844160"/>
                  <a:pt x="9441980" y="1833899"/>
                  <a:pt x="9453133" y="1821855"/>
                </a:cubicBezTo>
                <a:cubicBezTo>
                  <a:pt x="9468746" y="1805350"/>
                  <a:pt x="9484359" y="1789737"/>
                  <a:pt x="9500865" y="1774123"/>
                </a:cubicBezTo>
                <a:cubicBezTo>
                  <a:pt x="9516924" y="1758957"/>
                  <a:pt x="9533430" y="1744681"/>
                  <a:pt x="9549935" y="1729961"/>
                </a:cubicBezTo>
                <a:cubicBezTo>
                  <a:pt x="9589192" y="1715239"/>
                  <a:pt x="9628893" y="1702302"/>
                  <a:pt x="9670381" y="1692042"/>
                </a:cubicBezTo>
                <a:cubicBezTo>
                  <a:pt x="9701161" y="1684013"/>
                  <a:pt x="9735511" y="1673752"/>
                  <a:pt x="9750231" y="1622006"/>
                </a:cubicBezTo>
                <a:cubicBezTo>
                  <a:pt x="9717666" y="1627805"/>
                  <a:pt x="9685101" y="1634942"/>
                  <a:pt x="9652537" y="1642080"/>
                </a:cubicBezTo>
                <a:cubicBezTo>
                  <a:pt x="9682871" y="1616207"/>
                  <a:pt x="9712314" y="1590333"/>
                  <a:pt x="9740417" y="1563121"/>
                </a:cubicBezTo>
                <a:cubicBezTo>
                  <a:pt x="9763614" y="1540370"/>
                  <a:pt x="9782350" y="1514943"/>
                  <a:pt x="9789041" y="1483271"/>
                </a:cubicBezTo>
                <a:cubicBezTo>
                  <a:pt x="9790825" y="1475241"/>
                  <a:pt x="9792164" y="1466765"/>
                  <a:pt x="9783687" y="1460966"/>
                </a:cubicBezTo>
                <a:cubicBezTo>
                  <a:pt x="9774320" y="1454275"/>
                  <a:pt x="9767183" y="1459628"/>
                  <a:pt x="9760491" y="1464534"/>
                </a:cubicBezTo>
                <a:cubicBezTo>
                  <a:pt x="9732833" y="1484608"/>
                  <a:pt x="9704730" y="1504237"/>
                  <a:pt x="9677518" y="1524757"/>
                </a:cubicBezTo>
                <a:cubicBezTo>
                  <a:pt x="9641385" y="1551968"/>
                  <a:pt x="9605696" y="1579627"/>
                  <a:pt x="9570010" y="1606839"/>
                </a:cubicBezTo>
                <a:cubicBezTo>
                  <a:pt x="9619525" y="1551077"/>
                  <a:pt x="9674395" y="1501114"/>
                  <a:pt x="9733726" y="1455166"/>
                </a:cubicBezTo>
                <a:cubicBezTo>
                  <a:pt x="9776551" y="1421710"/>
                  <a:pt x="9819376" y="1388253"/>
                  <a:pt x="9851495" y="1345427"/>
                </a:cubicBezTo>
                <a:cubicBezTo>
                  <a:pt x="9867999" y="1324015"/>
                  <a:pt x="9875583" y="1299926"/>
                  <a:pt x="9876922" y="1273161"/>
                </a:cubicBezTo>
                <a:cubicBezTo>
                  <a:pt x="9876922" y="1266023"/>
                  <a:pt x="9876029" y="1257993"/>
                  <a:pt x="9866661" y="1254870"/>
                </a:cubicBezTo>
                <a:cubicBezTo>
                  <a:pt x="9857294" y="1252194"/>
                  <a:pt x="9851940" y="1257993"/>
                  <a:pt x="9848372" y="1264238"/>
                </a:cubicBezTo>
                <a:cubicBezTo>
                  <a:pt x="9844357" y="1271376"/>
                  <a:pt x="9839449" y="1277175"/>
                  <a:pt x="9832313" y="1281636"/>
                </a:cubicBezTo>
                <a:cubicBezTo>
                  <a:pt x="9769859" y="1322677"/>
                  <a:pt x="9715436" y="1371747"/>
                  <a:pt x="9659674" y="1419479"/>
                </a:cubicBezTo>
                <a:cubicBezTo>
                  <a:pt x="9579824" y="1487731"/>
                  <a:pt x="9501311" y="1557322"/>
                  <a:pt x="9405847" y="1608623"/>
                </a:cubicBezTo>
                <a:cubicBezTo>
                  <a:pt x="9369714" y="1627805"/>
                  <a:pt x="9332242" y="1644310"/>
                  <a:pt x="9303246" y="1646987"/>
                </a:cubicBezTo>
                <a:cubicBezTo>
                  <a:pt x="9406293" y="1566690"/>
                  <a:pt x="9503095" y="1482825"/>
                  <a:pt x="9589192" y="1389145"/>
                </a:cubicBezTo>
                <a:cubicBezTo>
                  <a:pt x="9676180" y="1294573"/>
                  <a:pt x="9751570" y="1193756"/>
                  <a:pt x="9803762" y="1078218"/>
                </a:cubicBezTo>
                <a:cubicBezTo>
                  <a:pt x="9809116" y="1066174"/>
                  <a:pt x="9812238" y="1054575"/>
                  <a:pt x="9830974" y="1055913"/>
                </a:cubicBezTo>
                <a:cubicBezTo>
                  <a:pt x="9839449" y="1056360"/>
                  <a:pt x="9842126" y="1049222"/>
                  <a:pt x="9839896" y="1042084"/>
                </a:cubicBezTo>
                <a:cubicBezTo>
                  <a:pt x="9825621" y="991230"/>
                  <a:pt x="9851940" y="958665"/>
                  <a:pt x="9893427" y="933683"/>
                </a:cubicBezTo>
                <a:cubicBezTo>
                  <a:pt x="9906364" y="925654"/>
                  <a:pt x="9907256" y="918070"/>
                  <a:pt x="9897441" y="906472"/>
                </a:cubicBezTo>
                <a:cubicBezTo>
                  <a:pt x="9884058" y="890413"/>
                  <a:pt x="9885397" y="873015"/>
                  <a:pt x="9892535" y="856509"/>
                </a:cubicBezTo>
                <a:cubicBezTo>
                  <a:pt x="9896550" y="846249"/>
                  <a:pt x="9901903" y="836436"/>
                  <a:pt x="9906364" y="826622"/>
                </a:cubicBezTo>
                <a:cubicBezTo>
                  <a:pt x="9909487" y="820375"/>
                  <a:pt x="9914839" y="813685"/>
                  <a:pt x="9906809" y="806993"/>
                </a:cubicBezTo>
                <a:cubicBezTo>
                  <a:pt x="9899226" y="801193"/>
                  <a:pt x="9891642" y="804762"/>
                  <a:pt x="9884505" y="807440"/>
                </a:cubicBezTo>
                <a:cubicBezTo>
                  <a:pt x="9850156" y="819484"/>
                  <a:pt x="9830082" y="842235"/>
                  <a:pt x="9821160" y="874800"/>
                </a:cubicBezTo>
                <a:cubicBezTo>
                  <a:pt x="9814468" y="898888"/>
                  <a:pt x="9807331" y="900227"/>
                  <a:pt x="9787256" y="881491"/>
                </a:cubicBezTo>
                <a:cubicBezTo>
                  <a:pt x="9772090" y="867216"/>
                  <a:pt x="9758707" y="868554"/>
                  <a:pt x="9746216" y="880152"/>
                </a:cubicBezTo>
                <a:cubicBezTo>
                  <a:pt x="9739525" y="885951"/>
                  <a:pt x="9735511" y="893981"/>
                  <a:pt x="9730603" y="901118"/>
                </a:cubicBezTo>
                <a:cubicBezTo>
                  <a:pt x="9706067" y="938144"/>
                  <a:pt x="9680195" y="974278"/>
                  <a:pt x="9640046" y="998813"/>
                </a:cubicBezTo>
                <a:cubicBezTo>
                  <a:pt x="9622202" y="1009966"/>
                  <a:pt x="9603020" y="1018887"/>
                  <a:pt x="9575363" y="1010412"/>
                </a:cubicBezTo>
                <a:cubicBezTo>
                  <a:pt x="9592761" y="1000151"/>
                  <a:pt x="9610158" y="998813"/>
                  <a:pt x="9626217" y="994352"/>
                </a:cubicBezTo>
                <a:cubicBezTo>
                  <a:pt x="9642276" y="989891"/>
                  <a:pt x="9650753" y="982753"/>
                  <a:pt x="9638707" y="966694"/>
                </a:cubicBezTo>
                <a:cubicBezTo>
                  <a:pt x="9632016" y="957773"/>
                  <a:pt x="9632462" y="950189"/>
                  <a:pt x="9638707" y="942606"/>
                </a:cubicBezTo>
                <a:cubicBezTo>
                  <a:pt x="9658782" y="918070"/>
                  <a:pt x="9668596" y="884167"/>
                  <a:pt x="9710975" y="881491"/>
                </a:cubicBezTo>
                <a:cubicBezTo>
                  <a:pt x="9713205" y="881491"/>
                  <a:pt x="9715436" y="879706"/>
                  <a:pt x="9717666" y="878367"/>
                </a:cubicBezTo>
                <a:cubicBezTo>
                  <a:pt x="9726142" y="873461"/>
                  <a:pt x="9735511" y="868108"/>
                  <a:pt x="9732387" y="856509"/>
                </a:cubicBezTo>
                <a:cubicBezTo>
                  <a:pt x="9728818" y="844911"/>
                  <a:pt x="9717220" y="842235"/>
                  <a:pt x="9706960" y="840896"/>
                </a:cubicBezTo>
                <a:cubicBezTo>
                  <a:pt x="9680640" y="837773"/>
                  <a:pt x="9660120" y="848926"/>
                  <a:pt x="9640492" y="861417"/>
                </a:cubicBezTo>
                <a:cubicBezTo>
                  <a:pt x="9592761" y="892197"/>
                  <a:pt x="9553504" y="931453"/>
                  <a:pt x="9512463" y="968925"/>
                </a:cubicBezTo>
                <a:cubicBezTo>
                  <a:pt x="9450902" y="1025132"/>
                  <a:pt x="9396925" y="1088923"/>
                  <a:pt x="9328673" y="1138886"/>
                </a:cubicBezTo>
                <a:cubicBezTo>
                  <a:pt x="9125701" y="1286989"/>
                  <a:pt x="8925851" y="1438662"/>
                  <a:pt x="8716634" y="1580073"/>
                </a:cubicBezTo>
                <a:cubicBezTo>
                  <a:pt x="8639459" y="1632266"/>
                  <a:pt x="8560501" y="1681782"/>
                  <a:pt x="8480649" y="1729961"/>
                </a:cubicBezTo>
                <a:cubicBezTo>
                  <a:pt x="8480204" y="1727283"/>
                  <a:pt x="8479758" y="1725499"/>
                  <a:pt x="8479312" y="1722377"/>
                </a:cubicBezTo>
                <a:cubicBezTo>
                  <a:pt x="8479312" y="1720147"/>
                  <a:pt x="8479312" y="1717469"/>
                  <a:pt x="8479312" y="1715239"/>
                </a:cubicBezTo>
                <a:cubicBezTo>
                  <a:pt x="8535965" y="1684013"/>
                  <a:pt x="8591727" y="1650555"/>
                  <a:pt x="8645704" y="1615314"/>
                </a:cubicBezTo>
                <a:cubicBezTo>
                  <a:pt x="8778194" y="1528326"/>
                  <a:pt x="8899531" y="1430631"/>
                  <a:pt x="9002133" y="1314647"/>
                </a:cubicBezTo>
                <a:cubicBezTo>
                  <a:pt x="9010609" y="1305280"/>
                  <a:pt x="9019977" y="1303048"/>
                  <a:pt x="9033805" y="1305280"/>
                </a:cubicBezTo>
                <a:cubicBezTo>
                  <a:pt x="9078415" y="1312863"/>
                  <a:pt x="9092243" y="1299481"/>
                  <a:pt x="9083322" y="1259778"/>
                </a:cubicBezTo>
                <a:cubicBezTo>
                  <a:pt x="9081092" y="1249964"/>
                  <a:pt x="9080645" y="1241934"/>
                  <a:pt x="9088228" y="1233458"/>
                </a:cubicBezTo>
                <a:cubicBezTo>
                  <a:pt x="9122132" y="1195541"/>
                  <a:pt x="9157819" y="1158961"/>
                  <a:pt x="9196629" y="1124611"/>
                </a:cubicBezTo>
                <a:cubicBezTo>
                  <a:pt x="9268451" y="1061266"/>
                  <a:pt x="9345625" y="1002828"/>
                  <a:pt x="9412538" y="935022"/>
                </a:cubicBezTo>
                <a:cubicBezTo>
                  <a:pt x="9432166" y="914501"/>
                  <a:pt x="9446888" y="891304"/>
                  <a:pt x="9455363" y="864985"/>
                </a:cubicBezTo>
                <a:cubicBezTo>
                  <a:pt x="9458040" y="856063"/>
                  <a:pt x="9459378" y="844911"/>
                  <a:pt x="9448672" y="838220"/>
                </a:cubicBezTo>
                <a:cubicBezTo>
                  <a:pt x="9438412" y="831528"/>
                  <a:pt x="9430829" y="839112"/>
                  <a:pt x="9423691" y="844465"/>
                </a:cubicBezTo>
                <a:cubicBezTo>
                  <a:pt x="9393803" y="866323"/>
                  <a:pt x="9363468" y="888628"/>
                  <a:pt x="9333580" y="910932"/>
                </a:cubicBezTo>
                <a:cubicBezTo>
                  <a:pt x="9303246" y="933238"/>
                  <a:pt x="9273357" y="956434"/>
                  <a:pt x="9241685" y="980077"/>
                </a:cubicBezTo>
                <a:cubicBezTo>
                  <a:pt x="9239455" y="969817"/>
                  <a:pt x="9246146" y="967587"/>
                  <a:pt x="9249715" y="964018"/>
                </a:cubicBezTo>
                <a:cubicBezTo>
                  <a:pt x="9300123" y="913610"/>
                  <a:pt x="9355439" y="867662"/>
                  <a:pt x="9412538" y="823499"/>
                </a:cubicBezTo>
                <a:cubicBezTo>
                  <a:pt x="9456702" y="789149"/>
                  <a:pt x="9499526" y="753015"/>
                  <a:pt x="9528522" y="706176"/>
                </a:cubicBezTo>
                <a:cubicBezTo>
                  <a:pt x="9539675" y="687886"/>
                  <a:pt x="9545474" y="668704"/>
                  <a:pt x="9542798" y="647292"/>
                </a:cubicBezTo>
                <a:cubicBezTo>
                  <a:pt x="9541905" y="640600"/>
                  <a:pt x="9541014" y="633909"/>
                  <a:pt x="9532091" y="631679"/>
                </a:cubicBezTo>
                <a:cubicBezTo>
                  <a:pt x="9524953" y="629894"/>
                  <a:pt x="9520493" y="633909"/>
                  <a:pt x="9516924" y="638370"/>
                </a:cubicBezTo>
                <a:cubicBezTo>
                  <a:pt x="9510679" y="646399"/>
                  <a:pt x="9504434" y="654429"/>
                  <a:pt x="9495512" y="660675"/>
                </a:cubicBezTo>
                <a:cubicBezTo>
                  <a:pt x="9441980" y="698146"/>
                  <a:pt x="9392019" y="739187"/>
                  <a:pt x="9343394" y="781565"/>
                </a:cubicBezTo>
                <a:cubicBezTo>
                  <a:pt x="9263543" y="850710"/>
                  <a:pt x="9184585" y="921193"/>
                  <a:pt x="9090906" y="975617"/>
                </a:cubicBezTo>
                <a:cubicBezTo>
                  <a:pt x="9055664" y="996136"/>
                  <a:pt x="9019084" y="1014427"/>
                  <a:pt x="8976705" y="1023348"/>
                </a:cubicBezTo>
                <a:cubicBezTo>
                  <a:pt x="8978044" y="1018887"/>
                  <a:pt x="8980721" y="1016211"/>
                  <a:pt x="8983397" y="1013981"/>
                </a:cubicBezTo>
                <a:cubicBezTo>
                  <a:pt x="9073061" y="941713"/>
                  <a:pt x="9159604" y="867216"/>
                  <a:pt x="9238116" y="784688"/>
                </a:cubicBezTo>
                <a:cubicBezTo>
                  <a:pt x="9334918" y="682979"/>
                  <a:pt x="9417446" y="572348"/>
                  <a:pt x="9474545" y="446103"/>
                </a:cubicBezTo>
                <a:cubicBezTo>
                  <a:pt x="9477222" y="440751"/>
                  <a:pt x="9479007" y="435843"/>
                  <a:pt x="9486143" y="435843"/>
                </a:cubicBezTo>
                <a:cubicBezTo>
                  <a:pt x="9504434" y="436289"/>
                  <a:pt x="9506218" y="427368"/>
                  <a:pt x="9503541" y="412646"/>
                </a:cubicBezTo>
                <a:cubicBezTo>
                  <a:pt x="9496404" y="376512"/>
                  <a:pt x="9508449" y="346179"/>
                  <a:pt x="9539229" y="325658"/>
                </a:cubicBezTo>
                <a:cubicBezTo>
                  <a:pt x="9561533" y="310491"/>
                  <a:pt x="9580269" y="297108"/>
                  <a:pt x="9554396" y="268558"/>
                </a:cubicBezTo>
                <a:cubicBezTo>
                  <a:pt x="9548150" y="261867"/>
                  <a:pt x="9550382" y="252053"/>
                  <a:pt x="9552612" y="243131"/>
                </a:cubicBezTo>
                <a:cubicBezTo>
                  <a:pt x="9555734" y="229748"/>
                  <a:pt x="9562872" y="219042"/>
                  <a:pt x="9570901" y="207890"/>
                </a:cubicBezTo>
                <a:cubicBezTo>
                  <a:pt x="9575363" y="201645"/>
                  <a:pt x="9580715" y="193168"/>
                  <a:pt x="9574470" y="186031"/>
                </a:cubicBezTo>
                <a:cubicBezTo>
                  <a:pt x="9570901" y="181793"/>
                  <a:pt x="9566775" y="181124"/>
                  <a:pt x="9562593" y="1818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Resim 5" descr="çizgi film, taslak, çizim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AAD7AAC5-FEC6-FEF5-76B9-AA6F6E763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05" y="1457475"/>
            <a:ext cx="2564607" cy="3447703"/>
          </a:xfrm>
          <a:prstGeom prst="rect">
            <a:avLst/>
          </a:prstGeom>
        </p:spPr>
      </p:pic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A5484AF-6AFD-C78C-1865-D467EB90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807C41A-5343-CD3E-A932-89F05F66B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E226DFE6-FA11-2C32-BB13-C285BE3E962C}"/>
              </a:ext>
            </a:extLst>
          </p:cNvPr>
          <p:cNvSpPr/>
          <p:nvPr/>
        </p:nvSpPr>
        <p:spPr>
          <a:xfrm>
            <a:off x="7195320" y="443491"/>
            <a:ext cx="3023807" cy="74990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tr-TR">
                <a:ea typeface="Calibri"/>
                <a:cs typeface="Calibri"/>
              </a:rPr>
              <a:t>Pazarlama Yöneticisi </a:t>
            </a:r>
            <a:endParaRPr lang="tr-TR"/>
          </a:p>
          <a:p>
            <a:pPr algn="ctr"/>
            <a:r>
              <a:rPr lang="tr-TR">
                <a:ea typeface="Calibri"/>
                <a:cs typeface="Calibri"/>
              </a:rPr>
              <a:t>Marketing </a:t>
            </a:r>
            <a:r>
              <a:rPr lang="tr-TR" err="1">
                <a:ea typeface="Calibri"/>
                <a:cs typeface="Calibri"/>
              </a:rPr>
              <a:t>Executive</a:t>
            </a:r>
            <a:r>
              <a:rPr lang="tr-TR">
                <a:ea typeface="Calibri"/>
                <a:cs typeface="Calibri"/>
              </a:rPr>
              <a:t> </a:t>
            </a:r>
            <a:endParaRPr lang="tr-TR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85485B6F-2903-6F6D-014B-81A87B6FC0F8}"/>
              </a:ext>
            </a:extLst>
          </p:cNvPr>
          <p:cNvSpPr/>
          <p:nvPr/>
        </p:nvSpPr>
        <p:spPr>
          <a:xfrm>
            <a:off x="4852829" y="1234454"/>
            <a:ext cx="6996531" cy="35735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Oyuncuların yeni bir oyunun veya özelliğin ne zaman piyasaya çıkacağını bilmelerini ve satın almak istemelerini sağlar.</a:t>
            </a:r>
            <a:endParaRPr lang="tr-TR" dirty="0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Çıkarılacak oyunun temel yönleri hakkında belirli kitleleri hedefleyen kampanyalar oluşturur. 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Sosyal medyayı, incelemeleri, reklamları, çevrimiçi toplulukları, özel oyun web sitelerini, satış platformlarını ve yüz yüze etkinlikleri yönetir.</a:t>
            </a:r>
            <a:endParaRPr lang="tr-TR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 içi ekran görüntülerini, tanıtım videolarını, çevrimiçi reklamları, röportajları ve oyun incelemelerini koordine eder.</a:t>
            </a:r>
            <a:endParaRPr lang="tr-TR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Sosyal medya rollerinin büyük bir parçasıdır, düzenli güncellemeler, gifler, resimler ve yarışmalar gibi ilgi çekici içerikler oluşturur.</a:t>
            </a:r>
            <a:endParaRPr lang="tr-TR" dirty="0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 Piyasayı belirlemek için araştırma yapar ve oyun konseptini test eder.</a:t>
            </a:r>
            <a:endParaRPr lang="tr-TR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F3301AE-DEA6-9582-845A-29C416F88D9B}"/>
              </a:ext>
            </a:extLst>
          </p:cNvPr>
          <p:cNvSpPr txBox="1"/>
          <p:nvPr/>
        </p:nvSpPr>
        <p:spPr>
          <a:xfrm>
            <a:off x="435428" y="5092095"/>
            <a:ext cx="3943047" cy="1523494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Pazarlama</a:t>
            </a:r>
            <a:endParaRPr lang="tr-TR" dirty="0"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Sosyal medya</a:t>
            </a:r>
            <a:endParaRPr lang="tr-TR" dirty="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İletişim</a:t>
            </a:r>
            <a:endParaRPr lang="tr-TR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Oyun endüstrisi bilgisi</a:t>
            </a:r>
            <a:endParaRPr lang="tr-TR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Bütçe yönetimi</a:t>
            </a:r>
            <a:endParaRPr lang="tr-TR" dirty="0">
              <a:ea typeface="Calibri" panose="020F0502020204030204"/>
              <a:cs typeface="Calibri" panose="020F0502020204030204"/>
            </a:endParaRPr>
          </a:p>
          <a:p>
            <a:endParaRPr lang="tr-TR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1" name="Grafik 20" descr="Yıldız düz dolguyla">
            <a:extLst>
              <a:ext uri="{FF2B5EF4-FFF2-40B4-BE49-F238E27FC236}">
                <a16:creationId xmlns:a16="http://schemas.microsoft.com/office/drawing/2014/main" id="{EE6E8F50-7A52-CF02-1491-6008DA7B6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9467" y="5366658"/>
            <a:ext cx="914400" cy="914400"/>
          </a:xfrm>
          <a:prstGeom prst="rect">
            <a:avLst/>
          </a:prstGeom>
        </p:spPr>
      </p:pic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379D9F3-84D6-A3E2-B30C-412D3D834B28}"/>
              </a:ext>
            </a:extLst>
          </p:cNvPr>
          <p:cNvSpPr/>
          <p:nvPr/>
        </p:nvSpPr>
        <p:spPr>
          <a:xfrm>
            <a:off x="5784162" y="4602305"/>
            <a:ext cx="5623049" cy="165440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Sosyal medya planlama ve profil yönetimi - </a:t>
            </a:r>
            <a:r>
              <a:rPr lang="tr-TR" sz="1500" err="1">
                <a:solidFill>
                  <a:schemeClr val="bg1"/>
                </a:solidFill>
                <a:ea typeface="+mn-lt"/>
                <a:cs typeface="+mn-lt"/>
              </a:rPr>
              <a:t>HootSuite</a:t>
            </a:r>
            <a:endParaRPr lang="tr-TR" sz="15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İçerik oluşturma - </a:t>
            </a:r>
            <a:r>
              <a:rPr lang="tr-TR" sz="1500" err="1">
                <a:solidFill>
                  <a:schemeClr val="bg1"/>
                </a:solidFill>
                <a:ea typeface="+mn-lt"/>
                <a:cs typeface="+mn-lt"/>
              </a:rPr>
              <a:t>Giphy</a:t>
            </a: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, Photoshop </a:t>
            </a:r>
            <a:r>
              <a:rPr lang="tr-TR" sz="1500" err="1">
                <a:solidFill>
                  <a:schemeClr val="bg1"/>
                </a:solidFill>
                <a:ea typeface="+mn-lt"/>
                <a:cs typeface="+mn-lt"/>
              </a:rPr>
              <a:t>Elements</a:t>
            </a: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tr-TR" sz="1500" err="1">
                <a:solidFill>
                  <a:schemeClr val="bg1"/>
                </a:solidFill>
                <a:ea typeface="+mn-lt"/>
                <a:cs typeface="+mn-lt"/>
              </a:rPr>
              <a:t>Premiere</a:t>
            </a: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tr-TR" sz="1500" err="1">
                <a:solidFill>
                  <a:schemeClr val="bg1"/>
                </a:solidFill>
                <a:ea typeface="+mn-lt"/>
                <a:cs typeface="+mn-lt"/>
              </a:rPr>
              <a:t>Elements</a:t>
            </a:r>
            <a:endParaRPr lang="tr-TR" sz="1500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Reklam platformları - Google </a:t>
            </a:r>
            <a:r>
              <a:rPr lang="tr-TR" sz="1500" err="1">
                <a:solidFill>
                  <a:schemeClr val="bg1"/>
                </a:solidFill>
                <a:ea typeface="+mn-lt"/>
                <a:cs typeface="+mn-lt"/>
              </a:rPr>
              <a:t>Ads</a:t>
            </a: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, Facebook, YouTube</a:t>
            </a:r>
            <a:endParaRPr lang="tr-TR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Proje yönetim yazılımı - Microsoft Project, JIRA, </a:t>
            </a:r>
            <a:r>
              <a:rPr lang="tr-TR" sz="1500" err="1">
                <a:solidFill>
                  <a:schemeClr val="bg1"/>
                </a:solidFill>
                <a:ea typeface="+mn-lt"/>
                <a:cs typeface="+mn-lt"/>
              </a:rPr>
              <a:t>Trello</a:t>
            </a:r>
            <a:endParaRPr lang="tr-TR" sz="1500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Veri raporlama ve analiz - Google </a:t>
            </a:r>
            <a:r>
              <a:rPr lang="tr-TR" sz="1500" err="1">
                <a:solidFill>
                  <a:schemeClr val="bg1"/>
                </a:solidFill>
                <a:ea typeface="+mn-lt"/>
                <a:cs typeface="+mn-lt"/>
              </a:rPr>
              <a:t>Analytics</a:t>
            </a:r>
            <a:endParaRPr lang="en-US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794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E6B8D8F-C33B-5F3D-F26D-9CA3221A6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Resim 6" descr="kırpıntı çizim, çizim, giyim, sanat içeren bir resim&#10;&#10;Açıklama otomatik olarak oluşturuldu">
            <a:extLst>
              <a:ext uri="{FF2B5EF4-FFF2-40B4-BE49-F238E27FC236}">
                <a16:creationId xmlns:a16="http://schemas.microsoft.com/office/drawing/2014/main" id="{B3295C09-290B-BAAA-8E62-6502B2C07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16" y="511293"/>
            <a:ext cx="3996712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3021D1A-0188-E455-0DF2-886E9E527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147" y="1485850"/>
            <a:ext cx="5468245" cy="3496372"/>
          </a:xfrm>
          <a:solidFill>
            <a:schemeClr val="tx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Geliştiricilere oyun yapmaları gereken bütçeyi sağlar.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 yapmak için bir stüdyo ile bir anlaşma yapar. Yayıncı oyunun kararlaştırıldığı gibi, bütçeye uygun ve zamanında yapıldığından emin olmak için stüdyodaki oyun yapımcısıyla çalışır.</a:t>
            </a:r>
            <a:endParaRPr lang="tr-TR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Oyunun gelişimini desteklemek için stüdyoya işlerde yardımcı olur. 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Pazarlama ve kalite güvencesi konusunda destek olur. Ayrıca ürün ve marka yönetimini de kapsar, çeviri ve yerelleştirme gibi diğer ülkelerde oyun satmanın karmaşıklıklarıyla uğraşır.</a:t>
            </a:r>
            <a:endParaRPr lang="tr-TR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Oyunlar; uygulamalar, konsol mağazaları ve </a:t>
            </a:r>
            <a:r>
              <a:rPr lang="tr-TR" sz="1500" err="1">
                <a:solidFill>
                  <a:schemeClr val="bg1"/>
                </a:solidFill>
                <a:ea typeface="+mn-lt"/>
                <a:cs typeface="+mn-lt"/>
              </a:rPr>
              <a:t>Steam</a:t>
            </a:r>
            <a:r>
              <a:rPr lang="tr-TR" sz="1500" dirty="0">
                <a:solidFill>
                  <a:schemeClr val="bg1"/>
                </a:solidFill>
                <a:ea typeface="+mn-lt"/>
                <a:cs typeface="+mn-lt"/>
              </a:rPr>
              <a:t> aracılığıyla bağımsız olarak satıldığı için bazı oyun geliştiricileri yayıncılar ile çalışmaz.  Ancak çoğu oyun stüdyosu, oyunlarını finanse etmek ve satmak, oyunun markalaşması ve reklamlar için  yayıncıyla çalışır.</a:t>
            </a:r>
            <a:endParaRPr lang="tr-TR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64CEA59-3FCA-F8B9-680F-0C3405AB4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527FB82-CF91-1C62-0EFD-9892FF18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5171D549-1A43-5F20-AEA6-8477AA55A8E7}"/>
              </a:ext>
            </a:extLst>
          </p:cNvPr>
          <p:cNvSpPr/>
          <p:nvPr/>
        </p:nvSpPr>
        <p:spPr>
          <a:xfrm>
            <a:off x="7425132" y="585946"/>
            <a:ext cx="1826380" cy="556382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tr-TR">
                <a:ea typeface="Calibri"/>
                <a:cs typeface="Calibri"/>
              </a:rPr>
              <a:t>Oyun Yayıncısı Game Publisher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D169A55E-47E5-1A12-6027-F3002A37E12E}"/>
              </a:ext>
            </a:extLst>
          </p:cNvPr>
          <p:cNvSpPr txBox="1"/>
          <p:nvPr/>
        </p:nvSpPr>
        <p:spPr>
          <a:xfrm>
            <a:off x="200242" y="5054465"/>
            <a:ext cx="3943047" cy="1477328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3"/>
            <a:endParaRPr lang="tr-TR" sz="1500" dirty="0">
              <a:latin typeface="Arial"/>
              <a:ea typeface="+mn-lt"/>
              <a:cs typeface="Arial"/>
            </a:endParaRPr>
          </a:p>
          <a:p>
            <a:pPr lvl="1">
              <a:buFont typeface="Arial"/>
              <a:buChar char="•"/>
            </a:pPr>
            <a:r>
              <a:rPr lang="tr-TR" sz="1500" dirty="0">
                <a:latin typeface="Arial"/>
                <a:ea typeface="+mn-lt"/>
                <a:cs typeface="Arial"/>
              </a:rPr>
              <a:t>Proje Yönetimi</a:t>
            </a:r>
          </a:p>
          <a:p>
            <a:pPr lvl="1">
              <a:buFont typeface="Arial"/>
              <a:buChar char="•"/>
            </a:pPr>
            <a:r>
              <a:rPr lang="tr-TR" sz="1500" dirty="0">
                <a:latin typeface="Arial"/>
                <a:ea typeface="+mn-lt"/>
                <a:cs typeface="Arial"/>
              </a:rPr>
              <a:t>İletişim </a:t>
            </a:r>
          </a:p>
          <a:p>
            <a:pPr lvl="1">
              <a:buFont typeface="Arial"/>
              <a:buChar char="•"/>
            </a:pPr>
            <a:r>
              <a:rPr lang="tr-TR" sz="1500" dirty="0">
                <a:latin typeface="Arial"/>
                <a:ea typeface="+mn-lt"/>
                <a:cs typeface="Arial"/>
              </a:rPr>
              <a:t>Oyun endüstrisi bilgisi</a:t>
            </a:r>
            <a:endParaRPr lang="tr-TR" dirty="0">
              <a:ea typeface="Calibri"/>
              <a:cs typeface="Calibri"/>
            </a:endParaRPr>
          </a:p>
          <a:p>
            <a:pPr lvl="1">
              <a:buFont typeface="Arial"/>
              <a:buChar char="•"/>
            </a:pPr>
            <a:r>
              <a:rPr lang="tr-TR" sz="1500" dirty="0">
                <a:latin typeface="Arial"/>
                <a:ea typeface="+mn-lt"/>
                <a:cs typeface="Arial"/>
              </a:rPr>
              <a:t>Hukuk bilgisi</a:t>
            </a:r>
          </a:p>
          <a:p>
            <a:pPr lvl="1">
              <a:buFont typeface="Arial"/>
              <a:buChar char="•"/>
            </a:pPr>
            <a:r>
              <a:rPr lang="tr-TR" sz="1500" dirty="0">
                <a:latin typeface="Arial"/>
                <a:ea typeface="+mn-lt"/>
                <a:cs typeface="Arial"/>
              </a:rPr>
              <a:t>Bütçe yönetimi</a:t>
            </a:r>
            <a:endParaRPr lang="tr-TR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9" name="Grafik 18" descr="Yıldız düz dolguyla">
            <a:extLst>
              <a:ext uri="{FF2B5EF4-FFF2-40B4-BE49-F238E27FC236}">
                <a16:creationId xmlns:a16="http://schemas.microsoft.com/office/drawing/2014/main" id="{D2DDDD2F-BCA3-0EB2-2FB1-21FDC1878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0652" y="53008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4923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3F18E02-9FC0-49C2-BE57-195BEE392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3F767C9-5D9A-83C1-4D30-3F32CBBD2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93517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4000">
              <a:solidFill>
                <a:schemeClr val="tx2"/>
              </a:solidFill>
            </a:endParaRPr>
          </a:p>
        </p:txBody>
      </p:sp>
      <p:pic>
        <p:nvPicPr>
          <p:cNvPr id="7" name="İçerik Yer Tutucusu 6" descr="çizim, kırpıntı çizim, grafik, sanat içeren bir resim&#10;&#10;Açıklama otomatik olarak oluşturuldu">
            <a:extLst>
              <a:ext uri="{FF2B5EF4-FFF2-40B4-BE49-F238E27FC236}">
                <a16:creationId xmlns:a16="http://schemas.microsoft.com/office/drawing/2014/main" id="{F8EEF95C-2D55-DFE3-D8F9-0756AAC9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r="-1" b="20173"/>
          <a:stretch/>
        </p:blipFill>
        <p:spPr>
          <a:xfrm>
            <a:off x="20" y="760563"/>
            <a:ext cx="5298663" cy="6097089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C9608D4-CD9C-4B8B-88DC-8055C0325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511966"/>
            <a:ext cx="5736223" cy="6346033"/>
            <a:chOff x="4529137" y="1695450"/>
            <a:chExt cx="3134106" cy="346728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7B5C029-26B7-46E5-A729-AB2CB6EB6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29137" y="1811422"/>
              <a:ext cx="2961539" cy="3351127"/>
            </a:xfrm>
            <a:custGeom>
              <a:avLst/>
              <a:gdLst>
                <a:gd name="connsiteX0" fmla="*/ 2918460 w 2961539"/>
                <a:gd name="connsiteY0" fmla="*/ 1324969 h 3351127"/>
                <a:gd name="connsiteX1" fmla="*/ 2906649 w 2961539"/>
                <a:gd name="connsiteY1" fmla="*/ 1284393 h 3351127"/>
                <a:gd name="connsiteX2" fmla="*/ 2893314 w 2961539"/>
                <a:gd name="connsiteY2" fmla="*/ 1244388 h 3351127"/>
                <a:gd name="connsiteX3" fmla="*/ 2878741 w 2961539"/>
                <a:gd name="connsiteY3" fmla="*/ 1204859 h 3351127"/>
                <a:gd name="connsiteX4" fmla="*/ 2811209 w 2961539"/>
                <a:gd name="connsiteY4" fmla="*/ 1051316 h 3351127"/>
                <a:gd name="connsiteX5" fmla="*/ 2636711 w 2961539"/>
                <a:gd name="connsiteY5" fmla="*/ 768709 h 3351127"/>
                <a:gd name="connsiteX6" fmla="*/ 2418683 w 2961539"/>
                <a:gd name="connsiteY6" fmla="*/ 522202 h 3351127"/>
                <a:gd name="connsiteX7" fmla="*/ 2165699 w 2961539"/>
                <a:gd name="connsiteY7" fmla="*/ 314748 h 3351127"/>
                <a:gd name="connsiteX8" fmla="*/ 2027873 w 2961539"/>
                <a:gd name="connsiteY8" fmla="*/ 227213 h 3351127"/>
                <a:gd name="connsiteX9" fmla="*/ 1883474 w 2961539"/>
                <a:gd name="connsiteY9" fmla="*/ 151203 h 3351127"/>
                <a:gd name="connsiteX10" fmla="*/ 1576483 w 2961539"/>
                <a:gd name="connsiteY10" fmla="*/ 40618 h 3351127"/>
                <a:gd name="connsiteX11" fmla="*/ 1415415 w 2961539"/>
                <a:gd name="connsiteY11" fmla="*/ 10233 h 3351127"/>
                <a:gd name="connsiteX12" fmla="*/ 1251204 w 2961539"/>
                <a:gd name="connsiteY12" fmla="*/ 42 h 3351127"/>
                <a:gd name="connsiteX13" fmla="*/ 927163 w 2961539"/>
                <a:gd name="connsiteY13" fmla="*/ 29855 h 3351127"/>
                <a:gd name="connsiteX14" fmla="*/ 610362 w 2961539"/>
                <a:gd name="connsiteY14" fmla="*/ 116151 h 3351127"/>
                <a:gd name="connsiteX15" fmla="*/ 315468 w 2961539"/>
                <a:gd name="connsiteY15" fmla="*/ 267408 h 3351127"/>
                <a:gd name="connsiteX16" fmla="*/ 182975 w 2961539"/>
                <a:gd name="connsiteY16" fmla="*/ 368183 h 3351127"/>
                <a:gd name="connsiteX17" fmla="*/ 64294 w 2961539"/>
                <a:gd name="connsiteY17" fmla="*/ 484674 h 3351127"/>
                <a:gd name="connsiteX18" fmla="*/ 0 w 2961539"/>
                <a:gd name="connsiteY18" fmla="*/ 556778 h 3351127"/>
                <a:gd name="connsiteX19" fmla="*/ 0 w 2961539"/>
                <a:gd name="connsiteY19" fmla="*/ 956066 h 3351127"/>
                <a:gd name="connsiteX20" fmla="*/ 227552 w 2961539"/>
                <a:gd name="connsiteY20" fmla="*/ 636597 h 3351127"/>
                <a:gd name="connsiteX21" fmla="*/ 331756 w 2961539"/>
                <a:gd name="connsiteY21" fmla="*/ 534966 h 3351127"/>
                <a:gd name="connsiteX22" fmla="*/ 441770 w 2961539"/>
                <a:gd name="connsiteY22" fmla="*/ 439620 h 3351127"/>
                <a:gd name="connsiteX23" fmla="*/ 683419 w 2961539"/>
                <a:gd name="connsiteY23" fmla="*/ 274457 h 3351127"/>
                <a:gd name="connsiteX24" fmla="*/ 956596 w 2961539"/>
                <a:gd name="connsiteY24" fmla="*/ 161300 h 3351127"/>
                <a:gd name="connsiteX25" fmla="*/ 1251490 w 2961539"/>
                <a:gd name="connsiteY25" fmla="*/ 123009 h 3351127"/>
                <a:gd name="connsiteX26" fmla="*/ 1398175 w 2961539"/>
                <a:gd name="connsiteY26" fmla="*/ 135297 h 3351127"/>
                <a:gd name="connsiteX27" fmla="*/ 1542383 w 2961539"/>
                <a:gd name="connsiteY27" fmla="*/ 167967 h 3351127"/>
                <a:gd name="connsiteX28" fmla="*/ 1681925 w 2961539"/>
                <a:gd name="connsiteY28" fmla="*/ 218450 h 3351127"/>
                <a:gd name="connsiteX29" fmla="*/ 1715929 w 2961539"/>
                <a:gd name="connsiteY29" fmla="*/ 233595 h 3351127"/>
                <a:gd name="connsiteX30" fmla="*/ 1749552 w 2961539"/>
                <a:gd name="connsiteY30" fmla="*/ 249597 h 3351127"/>
                <a:gd name="connsiteX31" fmla="*/ 1782604 w 2961539"/>
                <a:gd name="connsiteY31" fmla="*/ 266646 h 3351127"/>
                <a:gd name="connsiteX32" fmla="*/ 1815275 w 2961539"/>
                <a:gd name="connsiteY32" fmla="*/ 284553 h 3351127"/>
                <a:gd name="connsiteX33" fmla="*/ 2059400 w 2961539"/>
                <a:gd name="connsiteY33" fmla="*/ 454765 h 3351127"/>
                <a:gd name="connsiteX34" fmla="*/ 2270284 w 2961539"/>
                <a:gd name="connsiteY34" fmla="*/ 663648 h 3351127"/>
                <a:gd name="connsiteX35" fmla="*/ 2362581 w 2961539"/>
                <a:gd name="connsiteY35" fmla="*/ 779091 h 3351127"/>
                <a:gd name="connsiteX36" fmla="*/ 2445353 w 2961539"/>
                <a:gd name="connsiteY36" fmla="*/ 900726 h 3351127"/>
                <a:gd name="connsiteX37" fmla="*/ 2581180 w 2961539"/>
                <a:gd name="connsiteY37" fmla="*/ 1158663 h 3351127"/>
                <a:gd name="connsiteX38" fmla="*/ 2673382 w 2961539"/>
                <a:gd name="connsiteY38" fmla="*/ 1430601 h 3351127"/>
                <a:gd name="connsiteX39" fmla="*/ 2707291 w 2961539"/>
                <a:gd name="connsiteY39" fmla="*/ 1569095 h 3351127"/>
                <a:gd name="connsiteX40" fmla="*/ 2728913 w 2961539"/>
                <a:gd name="connsiteY40" fmla="*/ 1710065 h 3351127"/>
                <a:gd name="connsiteX41" fmla="*/ 2738342 w 2961539"/>
                <a:gd name="connsiteY41" fmla="*/ 1853321 h 3351127"/>
                <a:gd name="connsiteX42" fmla="*/ 2733294 w 2961539"/>
                <a:gd name="connsiteY42" fmla="*/ 1998482 h 3351127"/>
                <a:gd name="connsiteX43" fmla="*/ 2704433 w 2961539"/>
                <a:gd name="connsiteY43" fmla="*/ 2140785 h 3351127"/>
                <a:gd name="connsiteX44" fmla="*/ 2645759 w 2961539"/>
                <a:gd name="connsiteY44" fmla="*/ 2264515 h 3351127"/>
                <a:gd name="connsiteX45" fmla="*/ 2552986 w 2961539"/>
                <a:gd name="connsiteY45" fmla="*/ 2354717 h 3351127"/>
                <a:gd name="connsiteX46" fmla="*/ 2492026 w 2961539"/>
                <a:gd name="connsiteY46" fmla="*/ 2389769 h 3351127"/>
                <a:gd name="connsiteX47" fmla="*/ 2423541 w 2961539"/>
                <a:gd name="connsiteY47" fmla="*/ 2423583 h 3351127"/>
                <a:gd name="connsiteX48" fmla="*/ 2278475 w 2961539"/>
                <a:gd name="connsiteY48" fmla="*/ 2502640 h 3351127"/>
                <a:gd name="connsiteX49" fmla="*/ 2143697 w 2961539"/>
                <a:gd name="connsiteY49" fmla="*/ 2606463 h 3351127"/>
                <a:gd name="connsiteX50" fmla="*/ 2113312 w 2961539"/>
                <a:gd name="connsiteY50" fmla="*/ 2635514 h 3351127"/>
                <a:gd name="connsiteX51" fmla="*/ 2084927 w 2961539"/>
                <a:gd name="connsiteY51" fmla="*/ 2664184 h 3351127"/>
                <a:gd name="connsiteX52" fmla="*/ 2030349 w 2961539"/>
                <a:gd name="connsiteY52" fmla="*/ 2722573 h 3351127"/>
                <a:gd name="connsiteX53" fmla="*/ 1929098 w 2961539"/>
                <a:gd name="connsiteY53" fmla="*/ 2842683 h 3351127"/>
                <a:gd name="connsiteX54" fmla="*/ 1880045 w 2961539"/>
                <a:gd name="connsiteY54" fmla="*/ 2902309 h 3351127"/>
                <a:gd name="connsiteX55" fmla="*/ 1831086 w 2961539"/>
                <a:gd name="connsiteY55" fmla="*/ 2960888 h 3351127"/>
                <a:gd name="connsiteX56" fmla="*/ 1730121 w 2961539"/>
                <a:gd name="connsiteY56" fmla="*/ 3071854 h 3351127"/>
                <a:gd name="connsiteX57" fmla="*/ 1620488 w 2961539"/>
                <a:gd name="connsiteY57" fmla="*/ 3169200 h 3351127"/>
                <a:gd name="connsiteX58" fmla="*/ 1497616 w 2961539"/>
                <a:gd name="connsiteY58" fmla="*/ 3244447 h 3351127"/>
                <a:gd name="connsiteX59" fmla="*/ 1361313 w 2961539"/>
                <a:gd name="connsiteY59" fmla="*/ 3288739 h 3351127"/>
                <a:gd name="connsiteX60" fmla="*/ 1289590 w 2961539"/>
                <a:gd name="connsiteY60" fmla="*/ 3297978 h 3351127"/>
                <a:gd name="connsiteX61" fmla="*/ 1253204 w 2961539"/>
                <a:gd name="connsiteY61" fmla="*/ 3299407 h 3351127"/>
                <a:gd name="connsiteX62" fmla="*/ 1215676 w 2961539"/>
                <a:gd name="connsiteY62" fmla="*/ 3299216 h 3351127"/>
                <a:gd name="connsiteX63" fmla="*/ 918972 w 2961539"/>
                <a:gd name="connsiteY63" fmla="*/ 3254639 h 3351127"/>
                <a:gd name="connsiteX64" fmla="*/ 642557 w 2961539"/>
                <a:gd name="connsiteY64" fmla="*/ 3139672 h 3351127"/>
                <a:gd name="connsiteX65" fmla="*/ 515112 w 2961539"/>
                <a:gd name="connsiteY65" fmla="*/ 3061853 h 3351127"/>
                <a:gd name="connsiteX66" fmla="*/ 484442 w 2961539"/>
                <a:gd name="connsiteY66" fmla="*/ 3040612 h 3351127"/>
                <a:gd name="connsiteX67" fmla="*/ 454343 w 2961539"/>
                <a:gd name="connsiteY67" fmla="*/ 3018610 h 3351127"/>
                <a:gd name="connsiteX68" fmla="*/ 424625 w 2961539"/>
                <a:gd name="connsiteY68" fmla="*/ 2996131 h 3351127"/>
                <a:gd name="connsiteX69" fmla="*/ 395478 w 2961539"/>
                <a:gd name="connsiteY69" fmla="*/ 2973080 h 3351127"/>
                <a:gd name="connsiteX70" fmla="*/ 181547 w 2961539"/>
                <a:gd name="connsiteY70" fmla="*/ 2767626 h 3351127"/>
                <a:gd name="connsiteX71" fmla="*/ 134112 w 2961539"/>
                <a:gd name="connsiteY71" fmla="*/ 2710761 h 3351127"/>
                <a:gd name="connsiteX72" fmla="*/ 89821 w 2961539"/>
                <a:gd name="connsiteY72" fmla="*/ 2652087 h 3351127"/>
                <a:gd name="connsiteX73" fmla="*/ 10096 w 2961539"/>
                <a:gd name="connsiteY73" fmla="*/ 2529025 h 3351127"/>
                <a:gd name="connsiteX74" fmla="*/ 191 w 2961539"/>
                <a:gd name="connsiteY74" fmla="*/ 2511499 h 3351127"/>
                <a:gd name="connsiteX75" fmla="*/ 191 w 2961539"/>
                <a:gd name="connsiteY75" fmla="*/ 2835063 h 3351127"/>
                <a:gd name="connsiteX76" fmla="*/ 50959 w 2961539"/>
                <a:gd name="connsiteY76" fmla="*/ 2888879 h 3351127"/>
                <a:gd name="connsiteX77" fmla="*/ 300038 w 2961539"/>
                <a:gd name="connsiteY77" fmla="*/ 3100525 h 3351127"/>
                <a:gd name="connsiteX78" fmla="*/ 438150 w 2961539"/>
                <a:gd name="connsiteY78" fmla="*/ 3186916 h 3351127"/>
                <a:gd name="connsiteX79" fmla="*/ 584264 w 2961539"/>
                <a:gd name="connsiteY79" fmla="*/ 3258830 h 3351127"/>
                <a:gd name="connsiteX80" fmla="*/ 862965 w 2961539"/>
                <a:gd name="connsiteY80" fmla="*/ 3351127 h 3351127"/>
                <a:gd name="connsiteX81" fmla="*/ 1534478 w 2961539"/>
                <a:gd name="connsiteY81" fmla="*/ 3351127 h 3351127"/>
                <a:gd name="connsiteX82" fmla="*/ 1540955 w 2961539"/>
                <a:gd name="connsiteY82" fmla="*/ 3348841 h 3351127"/>
                <a:gd name="connsiteX83" fmla="*/ 1691831 w 2961539"/>
                <a:gd name="connsiteY83" fmla="*/ 3275403 h 3351127"/>
                <a:gd name="connsiteX84" fmla="*/ 1827086 w 2961539"/>
                <a:gd name="connsiteY84" fmla="*/ 3179963 h 3351127"/>
                <a:gd name="connsiteX85" fmla="*/ 1948625 w 2961539"/>
                <a:gd name="connsiteY85" fmla="*/ 3072426 h 3351127"/>
                <a:gd name="connsiteX86" fmla="*/ 2005584 w 2961539"/>
                <a:gd name="connsiteY86" fmla="*/ 3016514 h 3351127"/>
                <a:gd name="connsiteX87" fmla="*/ 2060639 w 2961539"/>
                <a:gd name="connsiteY87" fmla="*/ 2959935 h 3351127"/>
                <a:gd name="connsiteX88" fmla="*/ 2167223 w 2961539"/>
                <a:gd name="connsiteY88" fmla="*/ 2847350 h 3351127"/>
                <a:gd name="connsiteX89" fmla="*/ 2218754 w 2961539"/>
                <a:gd name="connsiteY89" fmla="*/ 2791438 h 3351127"/>
                <a:gd name="connsiteX90" fmla="*/ 2244471 w 2961539"/>
                <a:gd name="connsiteY90" fmla="*/ 2763911 h 3351127"/>
                <a:gd name="connsiteX91" fmla="*/ 2269427 w 2961539"/>
                <a:gd name="connsiteY91" fmla="*/ 2738098 h 3351127"/>
                <a:gd name="connsiteX92" fmla="*/ 2321243 w 2961539"/>
                <a:gd name="connsiteY92" fmla="*/ 2689807 h 3351127"/>
                <a:gd name="connsiteX93" fmla="*/ 2376297 w 2961539"/>
                <a:gd name="connsiteY93" fmla="*/ 2645230 h 3351127"/>
                <a:gd name="connsiteX94" fmla="*/ 2499265 w 2961539"/>
                <a:gd name="connsiteY94" fmla="*/ 2564934 h 3351127"/>
                <a:gd name="connsiteX95" fmla="*/ 2639187 w 2961539"/>
                <a:gd name="connsiteY95" fmla="*/ 2476732 h 3351127"/>
                <a:gd name="connsiteX96" fmla="*/ 2674239 w 2961539"/>
                <a:gd name="connsiteY96" fmla="*/ 2448729 h 3351127"/>
                <a:gd name="connsiteX97" fmla="*/ 2707481 w 2961539"/>
                <a:gd name="connsiteY97" fmla="*/ 2417487 h 3351127"/>
                <a:gd name="connsiteX98" fmla="*/ 2765298 w 2961539"/>
                <a:gd name="connsiteY98" fmla="*/ 2347097 h 3351127"/>
                <a:gd name="connsiteX99" fmla="*/ 2810447 w 2961539"/>
                <a:gd name="connsiteY99" fmla="*/ 2270802 h 3351127"/>
                <a:gd name="connsiteX100" fmla="*/ 2845499 w 2961539"/>
                <a:gd name="connsiteY100" fmla="*/ 2192411 h 3351127"/>
                <a:gd name="connsiteX101" fmla="*/ 2901315 w 2961539"/>
                <a:gd name="connsiteY101" fmla="*/ 2034772 h 3351127"/>
                <a:gd name="connsiteX102" fmla="*/ 2943130 w 2961539"/>
                <a:gd name="connsiteY102" fmla="*/ 1871704 h 3351127"/>
                <a:gd name="connsiteX103" fmla="*/ 2961037 w 2961539"/>
                <a:gd name="connsiteY103" fmla="*/ 1703302 h 3351127"/>
                <a:gd name="connsiteX104" fmla="*/ 2928842 w 2961539"/>
                <a:gd name="connsiteY104" fmla="*/ 1366308 h 3351127"/>
                <a:gd name="connsiteX105" fmla="*/ 2918460 w 2961539"/>
                <a:gd name="connsiteY105" fmla="*/ 1324969 h 335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2961539" h="3351127">
                  <a:moveTo>
                    <a:pt x="2918460" y="1324969"/>
                  </a:moveTo>
                  <a:lnTo>
                    <a:pt x="2906649" y="1284393"/>
                  </a:lnTo>
                  <a:lnTo>
                    <a:pt x="2893314" y="1244388"/>
                  </a:lnTo>
                  <a:cubicBezTo>
                    <a:pt x="2888837" y="1231053"/>
                    <a:pt x="2883694" y="1218004"/>
                    <a:pt x="2878741" y="1204859"/>
                  </a:cubicBezTo>
                  <a:cubicBezTo>
                    <a:pt x="2858453" y="1152567"/>
                    <a:pt x="2836069" y="1101227"/>
                    <a:pt x="2811209" y="1051316"/>
                  </a:cubicBezTo>
                  <a:cubicBezTo>
                    <a:pt x="2761107" y="951684"/>
                    <a:pt x="2702814" y="857006"/>
                    <a:pt x="2636711" y="768709"/>
                  </a:cubicBezTo>
                  <a:cubicBezTo>
                    <a:pt x="2570798" y="680412"/>
                    <a:pt x="2497455" y="598212"/>
                    <a:pt x="2418683" y="522202"/>
                  </a:cubicBezTo>
                  <a:cubicBezTo>
                    <a:pt x="2339912" y="446193"/>
                    <a:pt x="2254949" y="377232"/>
                    <a:pt x="2165699" y="314748"/>
                  </a:cubicBezTo>
                  <a:cubicBezTo>
                    <a:pt x="2121122" y="283506"/>
                    <a:pt x="2075021" y="254359"/>
                    <a:pt x="2027873" y="227213"/>
                  </a:cubicBezTo>
                  <a:cubicBezTo>
                    <a:pt x="1980914" y="199781"/>
                    <a:pt x="1932623" y="174635"/>
                    <a:pt x="1883474" y="151203"/>
                  </a:cubicBezTo>
                  <a:cubicBezTo>
                    <a:pt x="1785176" y="104721"/>
                    <a:pt x="1682496" y="67002"/>
                    <a:pt x="1576483" y="40618"/>
                  </a:cubicBezTo>
                  <a:cubicBezTo>
                    <a:pt x="1523524" y="27474"/>
                    <a:pt x="1469803" y="16901"/>
                    <a:pt x="1415415" y="10233"/>
                  </a:cubicBezTo>
                  <a:cubicBezTo>
                    <a:pt x="1361123" y="3185"/>
                    <a:pt x="1306163" y="-435"/>
                    <a:pt x="1251204" y="42"/>
                  </a:cubicBezTo>
                  <a:cubicBezTo>
                    <a:pt x="1142714" y="804"/>
                    <a:pt x="1034415" y="10805"/>
                    <a:pt x="927163" y="29855"/>
                  </a:cubicBezTo>
                  <a:cubicBezTo>
                    <a:pt x="820007" y="49095"/>
                    <a:pt x="713423" y="76813"/>
                    <a:pt x="610362" y="116151"/>
                  </a:cubicBezTo>
                  <a:cubicBezTo>
                    <a:pt x="507301" y="155394"/>
                    <a:pt x="407861" y="205782"/>
                    <a:pt x="315468" y="267408"/>
                  </a:cubicBezTo>
                  <a:cubicBezTo>
                    <a:pt x="269367" y="298269"/>
                    <a:pt x="224504" y="331226"/>
                    <a:pt x="182975" y="368183"/>
                  </a:cubicBezTo>
                  <a:cubicBezTo>
                    <a:pt x="141542" y="405140"/>
                    <a:pt x="102489" y="444573"/>
                    <a:pt x="64294" y="484674"/>
                  </a:cubicBezTo>
                  <a:cubicBezTo>
                    <a:pt x="42291" y="508105"/>
                    <a:pt x="20860" y="532203"/>
                    <a:pt x="0" y="556778"/>
                  </a:cubicBezTo>
                  <a:lnTo>
                    <a:pt x="0" y="956066"/>
                  </a:lnTo>
                  <a:cubicBezTo>
                    <a:pt x="62579" y="840909"/>
                    <a:pt x="138970" y="733276"/>
                    <a:pt x="227552" y="636597"/>
                  </a:cubicBezTo>
                  <a:cubicBezTo>
                    <a:pt x="260223" y="600593"/>
                    <a:pt x="295466" y="567160"/>
                    <a:pt x="331756" y="534966"/>
                  </a:cubicBezTo>
                  <a:cubicBezTo>
                    <a:pt x="367951" y="502771"/>
                    <a:pt x="403955" y="470196"/>
                    <a:pt x="441770" y="439620"/>
                  </a:cubicBezTo>
                  <a:cubicBezTo>
                    <a:pt x="517208" y="378375"/>
                    <a:pt x="597503" y="322177"/>
                    <a:pt x="683419" y="274457"/>
                  </a:cubicBezTo>
                  <a:cubicBezTo>
                    <a:pt x="769239" y="226832"/>
                    <a:pt x="860679" y="187208"/>
                    <a:pt x="956596" y="161300"/>
                  </a:cubicBezTo>
                  <a:cubicBezTo>
                    <a:pt x="1052322" y="135201"/>
                    <a:pt x="1151954" y="122247"/>
                    <a:pt x="1251490" y="123009"/>
                  </a:cubicBezTo>
                  <a:cubicBezTo>
                    <a:pt x="1300448" y="123581"/>
                    <a:pt x="1349502" y="127772"/>
                    <a:pt x="1398175" y="135297"/>
                  </a:cubicBezTo>
                  <a:cubicBezTo>
                    <a:pt x="1446752" y="143107"/>
                    <a:pt x="1495044" y="153870"/>
                    <a:pt x="1542383" y="167967"/>
                  </a:cubicBezTo>
                  <a:cubicBezTo>
                    <a:pt x="1589723" y="182160"/>
                    <a:pt x="1636490" y="198733"/>
                    <a:pt x="1681925" y="218450"/>
                  </a:cubicBezTo>
                  <a:cubicBezTo>
                    <a:pt x="1693259" y="223498"/>
                    <a:pt x="1704689" y="228261"/>
                    <a:pt x="1715929" y="233595"/>
                  </a:cubicBezTo>
                  <a:lnTo>
                    <a:pt x="1749552" y="249597"/>
                  </a:lnTo>
                  <a:lnTo>
                    <a:pt x="1782604" y="266646"/>
                  </a:lnTo>
                  <a:cubicBezTo>
                    <a:pt x="1793558" y="272457"/>
                    <a:pt x="1804416" y="278553"/>
                    <a:pt x="1815275" y="284553"/>
                  </a:cubicBezTo>
                  <a:cubicBezTo>
                    <a:pt x="1901762" y="333321"/>
                    <a:pt x="1983486" y="390662"/>
                    <a:pt x="2059400" y="454765"/>
                  </a:cubicBezTo>
                  <a:cubicBezTo>
                    <a:pt x="2135410" y="518583"/>
                    <a:pt x="2205990" y="588687"/>
                    <a:pt x="2270284" y="663648"/>
                  </a:cubicBezTo>
                  <a:cubicBezTo>
                    <a:pt x="2302574" y="701082"/>
                    <a:pt x="2333530" y="739372"/>
                    <a:pt x="2362581" y="779091"/>
                  </a:cubicBezTo>
                  <a:cubicBezTo>
                    <a:pt x="2391632" y="818811"/>
                    <a:pt x="2419255" y="859387"/>
                    <a:pt x="2445353" y="900726"/>
                  </a:cubicBezTo>
                  <a:cubicBezTo>
                    <a:pt x="2497455" y="983593"/>
                    <a:pt x="2542889" y="1069890"/>
                    <a:pt x="2581180" y="1158663"/>
                  </a:cubicBezTo>
                  <a:cubicBezTo>
                    <a:pt x="2619470" y="1247436"/>
                    <a:pt x="2648617" y="1338876"/>
                    <a:pt x="2673382" y="1430601"/>
                  </a:cubicBezTo>
                  <a:cubicBezTo>
                    <a:pt x="2685764" y="1476512"/>
                    <a:pt x="2697480" y="1522518"/>
                    <a:pt x="2707291" y="1569095"/>
                  </a:cubicBezTo>
                  <a:cubicBezTo>
                    <a:pt x="2717197" y="1615672"/>
                    <a:pt x="2724245" y="1662726"/>
                    <a:pt x="2728913" y="1710065"/>
                  </a:cubicBezTo>
                  <a:cubicBezTo>
                    <a:pt x="2733485" y="1757404"/>
                    <a:pt x="2736818" y="1805124"/>
                    <a:pt x="2738342" y="1853321"/>
                  </a:cubicBezTo>
                  <a:cubicBezTo>
                    <a:pt x="2739390" y="1901422"/>
                    <a:pt x="2738247" y="1950000"/>
                    <a:pt x="2733294" y="1998482"/>
                  </a:cubicBezTo>
                  <a:cubicBezTo>
                    <a:pt x="2728151" y="2046774"/>
                    <a:pt x="2718911" y="2095542"/>
                    <a:pt x="2704433" y="2140785"/>
                  </a:cubicBezTo>
                  <a:cubicBezTo>
                    <a:pt x="2689860" y="2186029"/>
                    <a:pt x="2670429" y="2228320"/>
                    <a:pt x="2645759" y="2264515"/>
                  </a:cubicBezTo>
                  <a:cubicBezTo>
                    <a:pt x="2620899" y="2300710"/>
                    <a:pt x="2590514" y="2330047"/>
                    <a:pt x="2552986" y="2354717"/>
                  </a:cubicBezTo>
                  <a:cubicBezTo>
                    <a:pt x="2534317" y="2367195"/>
                    <a:pt x="2513838" y="2378530"/>
                    <a:pt x="2492026" y="2389769"/>
                  </a:cubicBezTo>
                  <a:cubicBezTo>
                    <a:pt x="2470309" y="2401009"/>
                    <a:pt x="2447258" y="2412058"/>
                    <a:pt x="2423541" y="2423583"/>
                  </a:cubicBezTo>
                  <a:cubicBezTo>
                    <a:pt x="2376107" y="2446633"/>
                    <a:pt x="2326100" y="2472065"/>
                    <a:pt x="2278475" y="2502640"/>
                  </a:cubicBezTo>
                  <a:cubicBezTo>
                    <a:pt x="2230850" y="2533120"/>
                    <a:pt x="2185130" y="2567982"/>
                    <a:pt x="2143697" y="2606463"/>
                  </a:cubicBezTo>
                  <a:cubicBezTo>
                    <a:pt x="2133410" y="2615988"/>
                    <a:pt x="2122837" y="2625989"/>
                    <a:pt x="2113312" y="2635514"/>
                  </a:cubicBezTo>
                  <a:lnTo>
                    <a:pt x="2084927" y="2664184"/>
                  </a:lnTo>
                  <a:cubicBezTo>
                    <a:pt x="2066258" y="2683425"/>
                    <a:pt x="2048066" y="2702951"/>
                    <a:pt x="2030349" y="2722573"/>
                  </a:cubicBezTo>
                  <a:cubicBezTo>
                    <a:pt x="1995011" y="2762101"/>
                    <a:pt x="1962055" y="2802773"/>
                    <a:pt x="1929098" y="2842683"/>
                  </a:cubicBezTo>
                  <a:lnTo>
                    <a:pt x="1880045" y="2902309"/>
                  </a:lnTo>
                  <a:cubicBezTo>
                    <a:pt x="1863757" y="2922026"/>
                    <a:pt x="1847564" y="2941648"/>
                    <a:pt x="1831086" y="2960888"/>
                  </a:cubicBezTo>
                  <a:cubicBezTo>
                    <a:pt x="1798130" y="2999178"/>
                    <a:pt x="1764983" y="3036707"/>
                    <a:pt x="1730121" y="3071854"/>
                  </a:cubicBezTo>
                  <a:cubicBezTo>
                    <a:pt x="1695355" y="3107001"/>
                    <a:pt x="1659160" y="3140053"/>
                    <a:pt x="1620488" y="3169200"/>
                  </a:cubicBezTo>
                  <a:cubicBezTo>
                    <a:pt x="1581912" y="3198442"/>
                    <a:pt x="1541145" y="3224254"/>
                    <a:pt x="1497616" y="3244447"/>
                  </a:cubicBezTo>
                  <a:cubicBezTo>
                    <a:pt x="1454277" y="3264735"/>
                    <a:pt x="1408462" y="3279690"/>
                    <a:pt x="1361313" y="3288739"/>
                  </a:cubicBezTo>
                  <a:cubicBezTo>
                    <a:pt x="1337691" y="3293406"/>
                    <a:pt x="1313688" y="3296168"/>
                    <a:pt x="1289590" y="3297978"/>
                  </a:cubicBezTo>
                  <a:cubicBezTo>
                    <a:pt x="1277493" y="3298740"/>
                    <a:pt x="1265396" y="3299216"/>
                    <a:pt x="1253204" y="3299407"/>
                  </a:cubicBezTo>
                  <a:lnTo>
                    <a:pt x="1215676" y="3299216"/>
                  </a:lnTo>
                  <a:cubicBezTo>
                    <a:pt x="1115378" y="3296930"/>
                    <a:pt x="1015365" y="3281785"/>
                    <a:pt x="918972" y="3254639"/>
                  </a:cubicBezTo>
                  <a:cubicBezTo>
                    <a:pt x="822484" y="3227302"/>
                    <a:pt x="729996" y="3187583"/>
                    <a:pt x="642557" y="3139672"/>
                  </a:cubicBezTo>
                  <a:cubicBezTo>
                    <a:pt x="598837" y="3115765"/>
                    <a:pt x="556451" y="3089571"/>
                    <a:pt x="515112" y="3061853"/>
                  </a:cubicBezTo>
                  <a:lnTo>
                    <a:pt x="484442" y="3040612"/>
                  </a:lnTo>
                  <a:lnTo>
                    <a:pt x="454343" y="3018610"/>
                  </a:lnTo>
                  <a:lnTo>
                    <a:pt x="424625" y="2996131"/>
                  </a:lnTo>
                  <a:cubicBezTo>
                    <a:pt x="414719" y="2988606"/>
                    <a:pt x="405194" y="2980605"/>
                    <a:pt x="395478" y="2973080"/>
                  </a:cubicBezTo>
                  <a:cubicBezTo>
                    <a:pt x="318230" y="2910882"/>
                    <a:pt x="246507" y="2842111"/>
                    <a:pt x="181547" y="2767626"/>
                  </a:cubicBezTo>
                  <a:cubicBezTo>
                    <a:pt x="165259" y="2749052"/>
                    <a:pt x="149543" y="2730002"/>
                    <a:pt x="134112" y="2710761"/>
                  </a:cubicBezTo>
                  <a:cubicBezTo>
                    <a:pt x="118967" y="2691521"/>
                    <a:pt x="104013" y="2672090"/>
                    <a:pt x="89821" y="2652087"/>
                  </a:cubicBezTo>
                  <a:cubicBezTo>
                    <a:pt x="61246" y="2612273"/>
                    <a:pt x="34766" y="2571220"/>
                    <a:pt x="10096" y="2529025"/>
                  </a:cubicBezTo>
                  <a:cubicBezTo>
                    <a:pt x="6668" y="2523214"/>
                    <a:pt x="3429" y="2517309"/>
                    <a:pt x="191" y="2511499"/>
                  </a:cubicBezTo>
                  <a:lnTo>
                    <a:pt x="191" y="2835063"/>
                  </a:lnTo>
                  <a:cubicBezTo>
                    <a:pt x="16764" y="2853351"/>
                    <a:pt x="33719" y="2871353"/>
                    <a:pt x="50959" y="2888879"/>
                  </a:cubicBezTo>
                  <a:cubicBezTo>
                    <a:pt x="127635" y="2966698"/>
                    <a:pt x="210788" y="3037945"/>
                    <a:pt x="300038" y="3100525"/>
                  </a:cubicBezTo>
                  <a:cubicBezTo>
                    <a:pt x="344424" y="3131671"/>
                    <a:pt x="390525" y="3160627"/>
                    <a:pt x="438150" y="3186916"/>
                  </a:cubicBezTo>
                  <a:cubicBezTo>
                    <a:pt x="485585" y="3213491"/>
                    <a:pt x="534543" y="3237303"/>
                    <a:pt x="584264" y="3258830"/>
                  </a:cubicBezTo>
                  <a:cubicBezTo>
                    <a:pt x="674561" y="3297597"/>
                    <a:pt x="767906" y="3328362"/>
                    <a:pt x="862965" y="3351127"/>
                  </a:cubicBezTo>
                  <a:lnTo>
                    <a:pt x="1534478" y="3351127"/>
                  </a:lnTo>
                  <a:cubicBezTo>
                    <a:pt x="1536668" y="3350365"/>
                    <a:pt x="1538764" y="3349603"/>
                    <a:pt x="1540955" y="3348841"/>
                  </a:cubicBezTo>
                  <a:cubicBezTo>
                    <a:pt x="1593628" y="3329220"/>
                    <a:pt x="1644110" y="3304169"/>
                    <a:pt x="1691831" y="3275403"/>
                  </a:cubicBezTo>
                  <a:cubicBezTo>
                    <a:pt x="1739551" y="3246543"/>
                    <a:pt x="1784509" y="3214253"/>
                    <a:pt x="1827086" y="3179963"/>
                  </a:cubicBezTo>
                  <a:cubicBezTo>
                    <a:pt x="1869662" y="3145578"/>
                    <a:pt x="1910143" y="3109573"/>
                    <a:pt x="1948625" y="3072426"/>
                  </a:cubicBezTo>
                  <a:cubicBezTo>
                    <a:pt x="1967960" y="3053852"/>
                    <a:pt x="1986915" y="3035278"/>
                    <a:pt x="2005584" y="3016514"/>
                  </a:cubicBezTo>
                  <a:cubicBezTo>
                    <a:pt x="2024158" y="2997655"/>
                    <a:pt x="2042541" y="2978890"/>
                    <a:pt x="2060639" y="2959935"/>
                  </a:cubicBezTo>
                  <a:cubicBezTo>
                    <a:pt x="2096834" y="2922121"/>
                    <a:pt x="2132552" y="2884783"/>
                    <a:pt x="2167223" y="2847350"/>
                  </a:cubicBezTo>
                  <a:lnTo>
                    <a:pt x="2218754" y="2791438"/>
                  </a:lnTo>
                  <a:lnTo>
                    <a:pt x="2244471" y="2763911"/>
                  </a:lnTo>
                  <a:cubicBezTo>
                    <a:pt x="2253044" y="2754862"/>
                    <a:pt x="2260949" y="2746576"/>
                    <a:pt x="2269427" y="2738098"/>
                  </a:cubicBezTo>
                  <a:cubicBezTo>
                    <a:pt x="2286191" y="2721430"/>
                    <a:pt x="2303336" y="2705142"/>
                    <a:pt x="2321243" y="2689807"/>
                  </a:cubicBezTo>
                  <a:cubicBezTo>
                    <a:pt x="2338959" y="2674281"/>
                    <a:pt x="2357247" y="2659326"/>
                    <a:pt x="2376297" y="2645230"/>
                  </a:cubicBezTo>
                  <a:cubicBezTo>
                    <a:pt x="2414302" y="2616750"/>
                    <a:pt x="2454974" y="2590937"/>
                    <a:pt x="2499265" y="2564934"/>
                  </a:cubicBezTo>
                  <a:cubicBezTo>
                    <a:pt x="2543270" y="2538645"/>
                    <a:pt x="2591562" y="2512165"/>
                    <a:pt x="2639187" y="2476732"/>
                  </a:cubicBezTo>
                  <a:cubicBezTo>
                    <a:pt x="2650998" y="2467874"/>
                    <a:pt x="2662809" y="2458635"/>
                    <a:pt x="2674239" y="2448729"/>
                  </a:cubicBezTo>
                  <a:cubicBezTo>
                    <a:pt x="2685669" y="2438823"/>
                    <a:pt x="2696718" y="2428345"/>
                    <a:pt x="2707481" y="2417487"/>
                  </a:cubicBezTo>
                  <a:cubicBezTo>
                    <a:pt x="2728817" y="2395675"/>
                    <a:pt x="2748248" y="2371862"/>
                    <a:pt x="2765298" y="2347097"/>
                  </a:cubicBezTo>
                  <a:cubicBezTo>
                    <a:pt x="2782538" y="2322427"/>
                    <a:pt x="2797112" y="2296614"/>
                    <a:pt x="2810447" y="2270802"/>
                  </a:cubicBezTo>
                  <a:cubicBezTo>
                    <a:pt x="2823496" y="2244799"/>
                    <a:pt x="2834926" y="2218605"/>
                    <a:pt x="2845499" y="2192411"/>
                  </a:cubicBezTo>
                  <a:cubicBezTo>
                    <a:pt x="2866739" y="2139928"/>
                    <a:pt x="2884551" y="2088017"/>
                    <a:pt x="2901315" y="2034772"/>
                  </a:cubicBezTo>
                  <a:cubicBezTo>
                    <a:pt x="2918079" y="1981528"/>
                    <a:pt x="2932653" y="1927140"/>
                    <a:pt x="2943130" y="1871704"/>
                  </a:cubicBezTo>
                  <a:cubicBezTo>
                    <a:pt x="2953607" y="1816269"/>
                    <a:pt x="2959608" y="1759785"/>
                    <a:pt x="2961037" y="1703302"/>
                  </a:cubicBezTo>
                  <a:cubicBezTo>
                    <a:pt x="2963895" y="1590241"/>
                    <a:pt x="2954750" y="1476226"/>
                    <a:pt x="2928842" y="1366308"/>
                  </a:cubicBezTo>
                  <a:cubicBezTo>
                    <a:pt x="2925413" y="1352306"/>
                    <a:pt x="2922270" y="1338590"/>
                    <a:pt x="2918460" y="132496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54AB4E0-C436-423A-9AF4-705F9D929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29137" y="1784984"/>
              <a:ext cx="2972634" cy="3377565"/>
            </a:xfrm>
            <a:custGeom>
              <a:avLst/>
              <a:gdLst>
                <a:gd name="connsiteX0" fmla="*/ 1247966 w 2972634"/>
                <a:gd name="connsiteY0" fmla="*/ 0 h 3377565"/>
                <a:gd name="connsiteX1" fmla="*/ 0 w 2972634"/>
                <a:gd name="connsiteY1" fmla="*/ 557308 h 3377565"/>
                <a:gd name="connsiteX2" fmla="*/ 0 w 2972634"/>
                <a:gd name="connsiteY2" fmla="*/ 1091660 h 3377565"/>
                <a:gd name="connsiteX3" fmla="*/ 264414 w 2972634"/>
                <a:gd name="connsiteY3" fmla="*/ 717423 h 3377565"/>
                <a:gd name="connsiteX4" fmla="*/ 1247966 w 2972634"/>
                <a:gd name="connsiteY4" fmla="*/ 302324 h 3377565"/>
                <a:gd name="connsiteX5" fmla="*/ 1843850 w 2972634"/>
                <a:gd name="connsiteY5" fmla="*/ 472916 h 3377565"/>
                <a:gd name="connsiteX6" fmla="*/ 2372106 w 2972634"/>
                <a:gd name="connsiteY6" fmla="*/ 934688 h 3377565"/>
                <a:gd name="connsiteX7" fmla="*/ 2635377 w 2972634"/>
                <a:gd name="connsiteY7" fmla="*/ 1471041 h 3377565"/>
                <a:gd name="connsiteX8" fmla="*/ 2630996 w 2972634"/>
                <a:gd name="connsiteY8" fmla="*/ 2037112 h 3377565"/>
                <a:gd name="connsiteX9" fmla="*/ 2555558 w 2972634"/>
                <a:gd name="connsiteY9" fmla="*/ 2200085 h 3377565"/>
                <a:gd name="connsiteX10" fmla="*/ 2429828 w 2972634"/>
                <a:gd name="connsiteY10" fmla="*/ 2280285 h 3377565"/>
                <a:gd name="connsiteX11" fmla="*/ 2040255 w 2972634"/>
                <a:gd name="connsiteY11" fmla="*/ 2560892 h 3377565"/>
                <a:gd name="connsiteX12" fmla="*/ 1873377 w 2972634"/>
                <a:gd name="connsiteY12" fmla="*/ 2739295 h 3377565"/>
                <a:gd name="connsiteX13" fmla="*/ 1553147 w 2972634"/>
                <a:gd name="connsiteY13" fmla="*/ 3048476 h 3377565"/>
                <a:gd name="connsiteX14" fmla="*/ 1247966 w 2972634"/>
                <a:gd name="connsiteY14" fmla="*/ 3149822 h 3377565"/>
                <a:gd name="connsiteX15" fmla="*/ 662083 w 2972634"/>
                <a:gd name="connsiteY15" fmla="*/ 3018377 h 3377565"/>
                <a:gd name="connsiteX16" fmla="*/ 197263 w 2972634"/>
                <a:gd name="connsiteY16" fmla="*/ 2661476 h 3377565"/>
                <a:gd name="connsiteX17" fmla="*/ 0 w 2972634"/>
                <a:gd name="connsiteY17" fmla="*/ 2360581 h 3377565"/>
                <a:gd name="connsiteX18" fmla="*/ 0 w 2972634"/>
                <a:gd name="connsiteY18" fmla="*/ 2894933 h 3377565"/>
                <a:gd name="connsiteX19" fmla="*/ 753428 w 2972634"/>
                <a:gd name="connsiteY19" fmla="*/ 3377565 h 3377565"/>
                <a:gd name="connsiteX20" fmla="*/ 1587341 w 2972634"/>
                <a:gd name="connsiteY20" fmla="*/ 3377565 h 3377565"/>
                <a:gd name="connsiteX21" fmla="*/ 2255996 w 2972634"/>
                <a:gd name="connsiteY21" fmla="*/ 2772823 h 3377565"/>
                <a:gd name="connsiteX22" fmla="*/ 2922270 w 2972634"/>
                <a:gd name="connsiteY22" fmla="*/ 2118551 h 3377565"/>
                <a:gd name="connsiteX23" fmla="*/ 1247966 w 2972634"/>
                <a:gd name="connsiteY23" fmla="*/ 0 h 337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72634" h="3377565">
                  <a:moveTo>
                    <a:pt x="1247966" y="0"/>
                  </a:moveTo>
                  <a:cubicBezTo>
                    <a:pt x="754285" y="0"/>
                    <a:pt x="309944" y="214694"/>
                    <a:pt x="0" y="557308"/>
                  </a:cubicBezTo>
                  <a:lnTo>
                    <a:pt x="0" y="1091660"/>
                  </a:lnTo>
                  <a:cubicBezTo>
                    <a:pt x="67437" y="953357"/>
                    <a:pt x="156019" y="827723"/>
                    <a:pt x="264414" y="717423"/>
                  </a:cubicBezTo>
                  <a:cubicBezTo>
                    <a:pt x="527399" y="449771"/>
                    <a:pt x="876776" y="302324"/>
                    <a:pt x="1247966" y="302324"/>
                  </a:cubicBezTo>
                  <a:cubicBezTo>
                    <a:pt x="1438370" y="302324"/>
                    <a:pt x="1644491" y="361283"/>
                    <a:pt x="1843850" y="472916"/>
                  </a:cubicBezTo>
                  <a:cubicBezTo>
                    <a:pt x="2046161" y="586169"/>
                    <a:pt x="2228755" y="745808"/>
                    <a:pt x="2372106" y="934688"/>
                  </a:cubicBezTo>
                  <a:cubicBezTo>
                    <a:pt x="2498884" y="1101757"/>
                    <a:pt x="2589848" y="1287209"/>
                    <a:pt x="2635377" y="1471041"/>
                  </a:cubicBezTo>
                  <a:cubicBezTo>
                    <a:pt x="2683288" y="1664779"/>
                    <a:pt x="2681859" y="1855279"/>
                    <a:pt x="2630996" y="2037112"/>
                  </a:cubicBezTo>
                  <a:cubicBezTo>
                    <a:pt x="2608993" y="2115788"/>
                    <a:pt x="2583656" y="2170557"/>
                    <a:pt x="2555558" y="2200085"/>
                  </a:cubicBezTo>
                  <a:cubicBezTo>
                    <a:pt x="2531650" y="2225135"/>
                    <a:pt x="2494121" y="2245900"/>
                    <a:pt x="2429828" y="2280285"/>
                  </a:cubicBezTo>
                  <a:cubicBezTo>
                    <a:pt x="2328482" y="2334578"/>
                    <a:pt x="2189607" y="2408873"/>
                    <a:pt x="2040255" y="2560892"/>
                  </a:cubicBezTo>
                  <a:cubicBezTo>
                    <a:pt x="1981486" y="2620709"/>
                    <a:pt x="1926527" y="2681002"/>
                    <a:pt x="1873377" y="2739295"/>
                  </a:cubicBezTo>
                  <a:cubicBezTo>
                    <a:pt x="1763839" y="2859405"/>
                    <a:pt x="1660398" y="2972943"/>
                    <a:pt x="1553147" y="3048476"/>
                  </a:cubicBezTo>
                  <a:cubicBezTo>
                    <a:pt x="1453610" y="3118580"/>
                    <a:pt x="1359503" y="3149822"/>
                    <a:pt x="1247966" y="3149822"/>
                  </a:cubicBezTo>
                  <a:cubicBezTo>
                    <a:pt x="1043178" y="3149822"/>
                    <a:pt x="846011" y="3105626"/>
                    <a:pt x="662083" y="3018377"/>
                  </a:cubicBezTo>
                  <a:cubicBezTo>
                    <a:pt x="486156" y="2934938"/>
                    <a:pt x="325374" y="2811494"/>
                    <a:pt x="197263" y="2661476"/>
                  </a:cubicBezTo>
                  <a:cubicBezTo>
                    <a:pt x="118682" y="2569464"/>
                    <a:pt x="52673" y="2468594"/>
                    <a:pt x="0" y="2360581"/>
                  </a:cubicBezTo>
                  <a:lnTo>
                    <a:pt x="0" y="2894933"/>
                  </a:lnTo>
                  <a:cubicBezTo>
                    <a:pt x="201930" y="3118104"/>
                    <a:pt x="460915" y="3286982"/>
                    <a:pt x="753428" y="3377565"/>
                  </a:cubicBezTo>
                  <a:lnTo>
                    <a:pt x="1587341" y="3377565"/>
                  </a:lnTo>
                  <a:cubicBezTo>
                    <a:pt x="1849850" y="3254312"/>
                    <a:pt x="2033492" y="2999327"/>
                    <a:pt x="2255996" y="2772823"/>
                  </a:cubicBezTo>
                  <a:cubicBezTo>
                    <a:pt x="2562892" y="2460498"/>
                    <a:pt x="2794159" y="2577084"/>
                    <a:pt x="2922270" y="2118551"/>
                  </a:cubicBezTo>
                  <a:cubicBezTo>
                    <a:pt x="3213830" y="1075182"/>
                    <a:pt x="2184654" y="0"/>
                    <a:pt x="1247966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837BBAD-3D46-42DA-AB99-AB6C9739DB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29137" y="1784984"/>
              <a:ext cx="2972700" cy="3377755"/>
            </a:xfrm>
            <a:custGeom>
              <a:avLst/>
              <a:gdLst>
                <a:gd name="connsiteX0" fmla="*/ 1247966 w 2972700"/>
                <a:gd name="connsiteY0" fmla="*/ 0 h 3377755"/>
                <a:gd name="connsiteX1" fmla="*/ 0 w 2972700"/>
                <a:gd name="connsiteY1" fmla="*/ 557308 h 3377755"/>
                <a:gd name="connsiteX2" fmla="*/ 0 w 2972700"/>
                <a:gd name="connsiteY2" fmla="*/ 1245489 h 3377755"/>
                <a:gd name="connsiteX3" fmla="*/ 20288 w 2972700"/>
                <a:gd name="connsiteY3" fmla="*/ 1193387 h 3377755"/>
                <a:gd name="connsiteX4" fmla="*/ 307467 w 2972700"/>
                <a:gd name="connsiteY4" fmla="*/ 759809 h 3377755"/>
                <a:gd name="connsiteX5" fmla="*/ 1247966 w 2972700"/>
                <a:gd name="connsiteY5" fmla="*/ 362903 h 3377755"/>
                <a:gd name="connsiteX6" fmla="*/ 1814322 w 2972700"/>
                <a:gd name="connsiteY6" fmla="*/ 525780 h 3377755"/>
                <a:gd name="connsiteX7" fmla="*/ 2324005 w 2972700"/>
                <a:gd name="connsiteY7" fmla="*/ 971360 h 3377755"/>
                <a:gd name="connsiteX8" fmla="*/ 2576703 w 2972700"/>
                <a:gd name="connsiteY8" fmla="*/ 1485710 h 3377755"/>
                <a:gd name="connsiteX9" fmla="*/ 2572798 w 2972700"/>
                <a:gd name="connsiteY9" fmla="*/ 2021015 h 3377755"/>
                <a:gd name="connsiteX10" fmla="*/ 2511838 w 2972700"/>
                <a:gd name="connsiteY10" fmla="*/ 2158556 h 3377755"/>
                <a:gd name="connsiteX11" fmla="*/ 2401348 w 2972700"/>
                <a:gd name="connsiteY11" fmla="*/ 2227136 h 3377755"/>
                <a:gd name="connsiteX12" fmla="*/ 1997107 w 2972700"/>
                <a:gd name="connsiteY12" fmla="*/ 2518696 h 3377755"/>
                <a:gd name="connsiteX13" fmla="*/ 1828705 w 2972700"/>
                <a:gd name="connsiteY13" fmla="*/ 2698718 h 3377755"/>
                <a:gd name="connsiteX14" fmla="*/ 1247966 w 2972700"/>
                <a:gd name="connsiteY14" fmla="*/ 3089529 h 3377755"/>
                <a:gd name="connsiteX15" fmla="*/ 687991 w 2972700"/>
                <a:gd name="connsiteY15" fmla="*/ 2963894 h 3377755"/>
                <a:gd name="connsiteX16" fmla="*/ 243269 w 2972700"/>
                <a:gd name="connsiteY16" fmla="*/ 2622328 h 3377755"/>
                <a:gd name="connsiteX17" fmla="*/ 2477 w 2972700"/>
                <a:gd name="connsiteY17" fmla="*/ 2213610 h 3377755"/>
                <a:gd name="connsiteX18" fmla="*/ 95 w 2972700"/>
                <a:gd name="connsiteY18" fmla="*/ 2206943 h 3377755"/>
                <a:gd name="connsiteX19" fmla="*/ 95 w 2972700"/>
                <a:gd name="connsiteY19" fmla="*/ 2895124 h 3377755"/>
                <a:gd name="connsiteX20" fmla="*/ 753523 w 2972700"/>
                <a:gd name="connsiteY20" fmla="*/ 3377756 h 3377755"/>
                <a:gd name="connsiteX21" fmla="*/ 1587437 w 2972700"/>
                <a:gd name="connsiteY21" fmla="*/ 3377756 h 3377755"/>
                <a:gd name="connsiteX22" fmla="*/ 2256092 w 2972700"/>
                <a:gd name="connsiteY22" fmla="*/ 2773013 h 3377755"/>
                <a:gd name="connsiteX23" fmla="*/ 2922365 w 2972700"/>
                <a:gd name="connsiteY23" fmla="*/ 2118741 h 3377755"/>
                <a:gd name="connsiteX24" fmla="*/ 1247966 w 2972700"/>
                <a:gd name="connsiteY24" fmla="*/ 0 h 337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72700" h="3377755">
                  <a:moveTo>
                    <a:pt x="1247966" y="0"/>
                  </a:moveTo>
                  <a:cubicBezTo>
                    <a:pt x="754285" y="0"/>
                    <a:pt x="309944" y="214694"/>
                    <a:pt x="0" y="557308"/>
                  </a:cubicBezTo>
                  <a:lnTo>
                    <a:pt x="0" y="1245489"/>
                  </a:lnTo>
                  <a:cubicBezTo>
                    <a:pt x="6477" y="1228058"/>
                    <a:pt x="13145" y="1210628"/>
                    <a:pt x="20288" y="1193387"/>
                  </a:cubicBezTo>
                  <a:cubicBezTo>
                    <a:pt x="87821" y="1030891"/>
                    <a:pt x="184404" y="885063"/>
                    <a:pt x="307467" y="759809"/>
                  </a:cubicBezTo>
                  <a:cubicBezTo>
                    <a:pt x="559118" y="503873"/>
                    <a:pt x="893064" y="362903"/>
                    <a:pt x="1247966" y="362903"/>
                  </a:cubicBezTo>
                  <a:cubicBezTo>
                    <a:pt x="1428083" y="362903"/>
                    <a:pt x="1623917" y="419195"/>
                    <a:pt x="1814322" y="525780"/>
                  </a:cubicBezTo>
                  <a:cubicBezTo>
                    <a:pt x="2009394" y="634937"/>
                    <a:pt x="2185607" y="789051"/>
                    <a:pt x="2324005" y="971360"/>
                  </a:cubicBezTo>
                  <a:cubicBezTo>
                    <a:pt x="2445830" y="1131856"/>
                    <a:pt x="2533174" y="1309688"/>
                    <a:pt x="2576703" y="1485710"/>
                  </a:cubicBezTo>
                  <a:cubicBezTo>
                    <a:pt x="2622042" y="1669161"/>
                    <a:pt x="2620804" y="1849279"/>
                    <a:pt x="2572798" y="2021015"/>
                  </a:cubicBezTo>
                  <a:cubicBezTo>
                    <a:pt x="2554034" y="2088071"/>
                    <a:pt x="2532412" y="2136934"/>
                    <a:pt x="2511838" y="2158556"/>
                  </a:cubicBezTo>
                  <a:cubicBezTo>
                    <a:pt x="2493455" y="2177796"/>
                    <a:pt x="2452878" y="2199608"/>
                    <a:pt x="2401348" y="2227136"/>
                  </a:cubicBezTo>
                  <a:cubicBezTo>
                    <a:pt x="2296573" y="2283238"/>
                    <a:pt x="2153031" y="2360010"/>
                    <a:pt x="1997107" y="2518696"/>
                  </a:cubicBezTo>
                  <a:cubicBezTo>
                    <a:pt x="1937576" y="2579370"/>
                    <a:pt x="1882235" y="2640044"/>
                    <a:pt x="1828705" y="2698718"/>
                  </a:cubicBezTo>
                  <a:cubicBezTo>
                    <a:pt x="1594580" y="2955512"/>
                    <a:pt x="1462468" y="3089529"/>
                    <a:pt x="1247966" y="3089529"/>
                  </a:cubicBezTo>
                  <a:cubicBezTo>
                    <a:pt x="1052227" y="3089529"/>
                    <a:pt x="863822" y="3047238"/>
                    <a:pt x="687991" y="2963894"/>
                  </a:cubicBezTo>
                  <a:cubicBezTo>
                    <a:pt x="519684" y="2884075"/>
                    <a:pt x="365855" y="2765965"/>
                    <a:pt x="243269" y="2622328"/>
                  </a:cubicBezTo>
                  <a:cubicBezTo>
                    <a:pt x="139541" y="2500884"/>
                    <a:pt x="58484" y="2363343"/>
                    <a:pt x="2477" y="2213610"/>
                  </a:cubicBezTo>
                  <a:cubicBezTo>
                    <a:pt x="1619" y="2211419"/>
                    <a:pt x="857" y="2209133"/>
                    <a:pt x="95" y="2206943"/>
                  </a:cubicBezTo>
                  <a:lnTo>
                    <a:pt x="95" y="2895124"/>
                  </a:lnTo>
                  <a:cubicBezTo>
                    <a:pt x="202025" y="3118295"/>
                    <a:pt x="461010" y="3287173"/>
                    <a:pt x="753523" y="3377756"/>
                  </a:cubicBezTo>
                  <a:lnTo>
                    <a:pt x="1587437" y="3377756"/>
                  </a:lnTo>
                  <a:cubicBezTo>
                    <a:pt x="1849946" y="3254502"/>
                    <a:pt x="2033588" y="2999518"/>
                    <a:pt x="2256092" y="2773013"/>
                  </a:cubicBezTo>
                  <a:cubicBezTo>
                    <a:pt x="2562987" y="2460689"/>
                    <a:pt x="2794254" y="2577275"/>
                    <a:pt x="2922365" y="2118741"/>
                  </a:cubicBezTo>
                  <a:cubicBezTo>
                    <a:pt x="3213830" y="1075182"/>
                    <a:pt x="2184654" y="0"/>
                    <a:pt x="1247966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3E86000F-91FB-495F-B2DF-F27198A43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29137" y="1695450"/>
              <a:ext cx="3134106" cy="3467100"/>
            </a:xfrm>
            <a:custGeom>
              <a:avLst/>
              <a:gdLst>
                <a:gd name="connsiteX0" fmla="*/ 1262253 w 3134106"/>
                <a:gd name="connsiteY0" fmla="*/ 0 h 3467100"/>
                <a:gd name="connsiteX1" fmla="*/ 0 w 3134106"/>
                <a:gd name="connsiteY1" fmla="*/ 482156 h 3467100"/>
                <a:gd name="connsiteX2" fmla="*/ 0 w 3134106"/>
                <a:gd name="connsiteY2" fmla="*/ 777526 h 3467100"/>
                <a:gd name="connsiteX3" fmla="*/ 106966 w 3134106"/>
                <a:gd name="connsiteY3" fmla="*/ 645319 h 3467100"/>
                <a:gd name="connsiteX4" fmla="*/ 621316 w 3134106"/>
                <a:gd name="connsiteY4" fmla="*/ 259556 h 3467100"/>
                <a:gd name="connsiteX5" fmla="*/ 658749 w 3134106"/>
                <a:gd name="connsiteY5" fmla="*/ 242888 h 3467100"/>
                <a:gd name="connsiteX6" fmla="*/ 696468 w 3134106"/>
                <a:gd name="connsiteY6" fmla="*/ 226790 h 3467100"/>
                <a:gd name="connsiteX7" fmla="*/ 734854 w 3134106"/>
                <a:gd name="connsiteY7" fmla="*/ 212217 h 3467100"/>
                <a:gd name="connsiteX8" fmla="*/ 773525 w 3134106"/>
                <a:gd name="connsiteY8" fmla="*/ 198215 h 3467100"/>
                <a:gd name="connsiteX9" fmla="*/ 812768 w 3134106"/>
                <a:gd name="connsiteY9" fmla="*/ 185642 h 3467100"/>
                <a:gd name="connsiteX10" fmla="*/ 852202 w 3134106"/>
                <a:gd name="connsiteY10" fmla="*/ 173736 h 3467100"/>
                <a:gd name="connsiteX11" fmla="*/ 892112 w 3134106"/>
                <a:gd name="connsiteY11" fmla="*/ 163354 h 3467100"/>
                <a:gd name="connsiteX12" fmla="*/ 912114 w 3134106"/>
                <a:gd name="connsiteY12" fmla="*/ 158210 h 3467100"/>
                <a:gd name="connsiteX13" fmla="*/ 922115 w 3134106"/>
                <a:gd name="connsiteY13" fmla="*/ 155639 h 3467100"/>
                <a:gd name="connsiteX14" fmla="*/ 932212 w 3134106"/>
                <a:gd name="connsiteY14" fmla="*/ 153543 h 3467100"/>
                <a:gd name="connsiteX15" fmla="*/ 1260634 w 3134106"/>
                <a:gd name="connsiteY15" fmla="*/ 117062 h 3467100"/>
                <a:gd name="connsiteX16" fmla="*/ 1587341 w 3134106"/>
                <a:gd name="connsiteY16" fmla="*/ 161544 h 3467100"/>
                <a:gd name="connsiteX17" fmla="*/ 1743647 w 3134106"/>
                <a:gd name="connsiteY17" fmla="*/ 213741 h 3467100"/>
                <a:gd name="connsiteX18" fmla="*/ 1892808 w 3134106"/>
                <a:gd name="connsiteY18" fmla="*/ 282702 h 3467100"/>
                <a:gd name="connsiteX19" fmla="*/ 2033683 w 3134106"/>
                <a:gd name="connsiteY19" fmla="*/ 365950 h 3467100"/>
                <a:gd name="connsiteX20" fmla="*/ 2165509 w 3134106"/>
                <a:gd name="connsiteY20" fmla="*/ 461677 h 3467100"/>
                <a:gd name="connsiteX21" fmla="*/ 2288286 w 3134106"/>
                <a:gd name="connsiteY21" fmla="*/ 567500 h 3467100"/>
                <a:gd name="connsiteX22" fmla="*/ 2401348 w 3134106"/>
                <a:gd name="connsiteY22" fmla="*/ 682371 h 3467100"/>
                <a:gd name="connsiteX23" fmla="*/ 2505075 w 3134106"/>
                <a:gd name="connsiteY23" fmla="*/ 804577 h 3467100"/>
                <a:gd name="connsiteX24" fmla="*/ 2598801 w 3134106"/>
                <a:gd name="connsiteY24" fmla="*/ 933355 h 3467100"/>
                <a:gd name="connsiteX25" fmla="*/ 2682240 w 3134106"/>
                <a:gd name="connsiteY25" fmla="*/ 1067943 h 3467100"/>
                <a:gd name="connsiteX26" fmla="*/ 2754725 w 3134106"/>
                <a:gd name="connsiteY26" fmla="*/ 1207770 h 3467100"/>
                <a:gd name="connsiteX27" fmla="*/ 2861596 w 3134106"/>
                <a:gd name="connsiteY27" fmla="*/ 1501140 h 3467100"/>
                <a:gd name="connsiteX28" fmla="*/ 2893314 w 3134106"/>
                <a:gd name="connsiteY28" fmla="*/ 1653254 h 3467100"/>
                <a:gd name="connsiteX29" fmla="*/ 2898743 w 3134106"/>
                <a:gd name="connsiteY29" fmla="*/ 1691640 h 3467100"/>
                <a:gd name="connsiteX30" fmla="*/ 2903220 w 3134106"/>
                <a:gd name="connsiteY30" fmla="*/ 1730216 h 3467100"/>
                <a:gd name="connsiteX31" fmla="*/ 2906840 w 3134106"/>
                <a:gd name="connsiteY31" fmla="*/ 1768888 h 3467100"/>
                <a:gd name="connsiteX32" fmla="*/ 2909221 w 3134106"/>
                <a:gd name="connsiteY32" fmla="*/ 1807655 h 3467100"/>
                <a:gd name="connsiteX33" fmla="*/ 2907506 w 3134106"/>
                <a:gd name="connsiteY33" fmla="*/ 1963007 h 3467100"/>
                <a:gd name="connsiteX34" fmla="*/ 2904458 w 3134106"/>
                <a:gd name="connsiteY34" fmla="*/ 2001869 h 3467100"/>
                <a:gd name="connsiteX35" fmla="*/ 2900267 w 3134106"/>
                <a:gd name="connsiteY35" fmla="*/ 2040636 h 3467100"/>
                <a:gd name="connsiteX36" fmla="*/ 2894648 w 3134106"/>
                <a:gd name="connsiteY36" fmla="*/ 2079308 h 3467100"/>
                <a:gd name="connsiteX37" fmla="*/ 2888075 w 3134106"/>
                <a:gd name="connsiteY37" fmla="*/ 2117884 h 3467100"/>
                <a:gd name="connsiteX38" fmla="*/ 2849785 w 3134106"/>
                <a:gd name="connsiteY38" fmla="*/ 2268855 h 3467100"/>
                <a:gd name="connsiteX39" fmla="*/ 2785491 w 3134106"/>
                <a:gd name="connsiteY39" fmla="*/ 2404777 h 3467100"/>
                <a:gd name="connsiteX40" fmla="*/ 2682049 w 3134106"/>
                <a:gd name="connsiteY40" fmla="*/ 2511647 h 3467100"/>
                <a:gd name="connsiteX41" fmla="*/ 2544318 w 3134106"/>
                <a:gd name="connsiteY41" fmla="*/ 2596229 h 3467100"/>
                <a:gd name="connsiteX42" fmla="*/ 2270474 w 3134106"/>
                <a:gd name="connsiteY42" fmla="*/ 2796349 h 3467100"/>
                <a:gd name="connsiteX43" fmla="*/ 2211896 w 3134106"/>
                <a:gd name="connsiteY43" fmla="*/ 2856357 h 3467100"/>
                <a:gd name="connsiteX44" fmla="*/ 2155127 w 3134106"/>
                <a:gd name="connsiteY44" fmla="*/ 2916936 h 3467100"/>
                <a:gd name="connsiteX45" fmla="*/ 2042636 w 3134106"/>
                <a:gd name="connsiteY45" fmla="*/ 3038094 h 3467100"/>
                <a:gd name="connsiteX46" fmla="*/ 1985963 w 3134106"/>
                <a:gd name="connsiteY46" fmla="*/ 3097721 h 3467100"/>
                <a:gd name="connsiteX47" fmla="*/ 1928051 w 3134106"/>
                <a:gd name="connsiteY47" fmla="*/ 3155728 h 3467100"/>
                <a:gd name="connsiteX48" fmla="*/ 1806702 w 3134106"/>
                <a:gd name="connsiteY48" fmla="*/ 3264313 h 3467100"/>
                <a:gd name="connsiteX49" fmla="*/ 1674400 w 3134106"/>
                <a:gd name="connsiteY49" fmla="*/ 3356134 h 3467100"/>
                <a:gd name="connsiteX50" fmla="*/ 1529906 w 3134106"/>
                <a:gd name="connsiteY50" fmla="*/ 3422333 h 3467100"/>
                <a:gd name="connsiteX51" fmla="*/ 1492187 w 3134106"/>
                <a:gd name="connsiteY51" fmla="*/ 3434048 h 3467100"/>
                <a:gd name="connsiteX52" fmla="*/ 1453896 w 3134106"/>
                <a:gd name="connsiteY52" fmla="*/ 3443669 h 3467100"/>
                <a:gd name="connsiteX53" fmla="*/ 1415129 w 3134106"/>
                <a:gd name="connsiteY53" fmla="*/ 3451003 h 3467100"/>
                <a:gd name="connsiteX54" fmla="*/ 1376077 w 3134106"/>
                <a:gd name="connsiteY54" fmla="*/ 3456241 h 3467100"/>
                <a:gd name="connsiteX55" fmla="*/ 1336834 w 3134106"/>
                <a:gd name="connsiteY55" fmla="*/ 3459480 h 3467100"/>
                <a:gd name="connsiteX56" fmla="*/ 1297496 w 3134106"/>
                <a:gd name="connsiteY56" fmla="*/ 3460718 h 3467100"/>
                <a:gd name="connsiteX57" fmla="*/ 1258062 w 3134106"/>
                <a:gd name="connsiteY57" fmla="*/ 3460052 h 3467100"/>
                <a:gd name="connsiteX58" fmla="*/ 1217676 w 3134106"/>
                <a:gd name="connsiteY58" fmla="*/ 3457480 h 3467100"/>
                <a:gd name="connsiteX59" fmla="*/ 900113 w 3134106"/>
                <a:gd name="connsiteY59" fmla="*/ 3406426 h 3467100"/>
                <a:gd name="connsiteX60" fmla="*/ 823246 w 3134106"/>
                <a:gd name="connsiteY60" fmla="*/ 3383947 h 3467100"/>
                <a:gd name="connsiteX61" fmla="*/ 747808 w 3134106"/>
                <a:gd name="connsiteY61" fmla="*/ 3357753 h 3467100"/>
                <a:gd name="connsiteX62" fmla="*/ 710660 w 3134106"/>
                <a:gd name="connsiteY62" fmla="*/ 3343370 h 3467100"/>
                <a:gd name="connsiteX63" fmla="*/ 673799 w 3134106"/>
                <a:gd name="connsiteY63" fmla="*/ 3328321 h 3467100"/>
                <a:gd name="connsiteX64" fmla="*/ 655415 w 3134106"/>
                <a:gd name="connsiteY64" fmla="*/ 3320796 h 3467100"/>
                <a:gd name="connsiteX65" fmla="*/ 637413 w 3134106"/>
                <a:gd name="connsiteY65" fmla="*/ 3312319 h 3467100"/>
                <a:gd name="connsiteX66" fmla="*/ 601409 w 3134106"/>
                <a:gd name="connsiteY66" fmla="*/ 3295460 h 3467100"/>
                <a:gd name="connsiteX67" fmla="*/ 96012 w 3134106"/>
                <a:gd name="connsiteY67" fmla="*/ 2922746 h 3467100"/>
                <a:gd name="connsiteX68" fmla="*/ 0 w 3134106"/>
                <a:gd name="connsiteY68" fmla="*/ 2808256 h 3467100"/>
                <a:gd name="connsiteX69" fmla="*/ 0 w 3134106"/>
                <a:gd name="connsiteY69" fmla="*/ 3204020 h 3467100"/>
                <a:gd name="connsiteX70" fmla="*/ 376523 w 3134106"/>
                <a:gd name="connsiteY70" fmla="*/ 3467100 h 3467100"/>
                <a:gd name="connsiteX71" fmla="*/ 2147983 w 3134106"/>
                <a:gd name="connsiteY71" fmla="*/ 3467100 h 3467100"/>
                <a:gd name="connsiteX72" fmla="*/ 3134106 w 3134106"/>
                <a:gd name="connsiteY72" fmla="*/ 1843088 h 3467100"/>
                <a:gd name="connsiteX73" fmla="*/ 1262253 w 3134106"/>
                <a:gd name="connsiteY73" fmla="*/ 0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134106" h="3467100">
                  <a:moveTo>
                    <a:pt x="1262253" y="0"/>
                  </a:moveTo>
                  <a:cubicBezTo>
                    <a:pt x="775907" y="0"/>
                    <a:pt x="332804" y="182690"/>
                    <a:pt x="0" y="482156"/>
                  </a:cubicBezTo>
                  <a:lnTo>
                    <a:pt x="0" y="777526"/>
                  </a:lnTo>
                  <a:cubicBezTo>
                    <a:pt x="33338" y="731901"/>
                    <a:pt x="68961" y="687705"/>
                    <a:pt x="106966" y="645319"/>
                  </a:cubicBezTo>
                  <a:cubicBezTo>
                    <a:pt x="248603" y="486632"/>
                    <a:pt x="423100" y="351854"/>
                    <a:pt x="621316" y="259556"/>
                  </a:cubicBezTo>
                  <a:lnTo>
                    <a:pt x="658749" y="242888"/>
                  </a:lnTo>
                  <a:cubicBezTo>
                    <a:pt x="671322" y="237458"/>
                    <a:pt x="683609" y="231362"/>
                    <a:pt x="696468" y="226790"/>
                  </a:cubicBezTo>
                  <a:lnTo>
                    <a:pt x="734854" y="212217"/>
                  </a:lnTo>
                  <a:cubicBezTo>
                    <a:pt x="747713" y="207550"/>
                    <a:pt x="760381" y="202121"/>
                    <a:pt x="773525" y="198215"/>
                  </a:cubicBezTo>
                  <a:lnTo>
                    <a:pt x="812768" y="185642"/>
                  </a:lnTo>
                  <a:cubicBezTo>
                    <a:pt x="825913" y="181547"/>
                    <a:pt x="838867" y="176879"/>
                    <a:pt x="852202" y="173736"/>
                  </a:cubicBezTo>
                  <a:lnTo>
                    <a:pt x="892112" y="163354"/>
                  </a:lnTo>
                  <a:lnTo>
                    <a:pt x="912114" y="158210"/>
                  </a:lnTo>
                  <a:lnTo>
                    <a:pt x="922115" y="155639"/>
                  </a:lnTo>
                  <a:lnTo>
                    <a:pt x="932212" y="153543"/>
                  </a:lnTo>
                  <a:cubicBezTo>
                    <a:pt x="1039749" y="129635"/>
                    <a:pt x="1150144" y="117443"/>
                    <a:pt x="1260634" y="117062"/>
                  </a:cubicBezTo>
                  <a:cubicBezTo>
                    <a:pt x="1370933" y="116967"/>
                    <a:pt x="1481138" y="132874"/>
                    <a:pt x="1587341" y="161544"/>
                  </a:cubicBezTo>
                  <a:cubicBezTo>
                    <a:pt x="1640491" y="175831"/>
                    <a:pt x="1692688" y="193358"/>
                    <a:pt x="1743647" y="213741"/>
                  </a:cubicBezTo>
                  <a:cubicBezTo>
                    <a:pt x="1794796" y="233744"/>
                    <a:pt x="1844421" y="257175"/>
                    <a:pt x="1892808" y="282702"/>
                  </a:cubicBezTo>
                  <a:cubicBezTo>
                    <a:pt x="1941290" y="308134"/>
                    <a:pt x="1988153" y="336233"/>
                    <a:pt x="2033683" y="365950"/>
                  </a:cubicBezTo>
                  <a:cubicBezTo>
                    <a:pt x="2079117" y="395954"/>
                    <a:pt x="2123027" y="428054"/>
                    <a:pt x="2165509" y="461677"/>
                  </a:cubicBezTo>
                  <a:cubicBezTo>
                    <a:pt x="2207990" y="495300"/>
                    <a:pt x="2248948" y="530733"/>
                    <a:pt x="2288286" y="567500"/>
                  </a:cubicBezTo>
                  <a:cubicBezTo>
                    <a:pt x="2327720" y="604266"/>
                    <a:pt x="2365153" y="642938"/>
                    <a:pt x="2401348" y="682371"/>
                  </a:cubicBezTo>
                  <a:cubicBezTo>
                    <a:pt x="2437543" y="721900"/>
                    <a:pt x="2472119" y="762667"/>
                    <a:pt x="2505075" y="804577"/>
                  </a:cubicBezTo>
                  <a:cubicBezTo>
                    <a:pt x="2537841" y="846677"/>
                    <a:pt x="2569369" y="889445"/>
                    <a:pt x="2598801" y="933355"/>
                  </a:cubicBezTo>
                  <a:cubicBezTo>
                    <a:pt x="2628329" y="977265"/>
                    <a:pt x="2656428" y="1022128"/>
                    <a:pt x="2682240" y="1067943"/>
                  </a:cubicBezTo>
                  <a:cubicBezTo>
                    <a:pt x="2708243" y="1113663"/>
                    <a:pt x="2732437" y="1160336"/>
                    <a:pt x="2754725" y="1207770"/>
                  </a:cubicBezTo>
                  <a:cubicBezTo>
                    <a:pt x="2799112" y="1302639"/>
                    <a:pt x="2835021" y="1400747"/>
                    <a:pt x="2861596" y="1501140"/>
                  </a:cubicBezTo>
                  <a:cubicBezTo>
                    <a:pt x="2874645" y="1551337"/>
                    <a:pt x="2885218" y="1602105"/>
                    <a:pt x="2893314" y="1653254"/>
                  </a:cubicBezTo>
                  <a:cubicBezTo>
                    <a:pt x="2895314" y="1666018"/>
                    <a:pt x="2897410" y="1678781"/>
                    <a:pt x="2898743" y="1691640"/>
                  </a:cubicBezTo>
                  <a:cubicBezTo>
                    <a:pt x="2900172" y="1704499"/>
                    <a:pt x="2902172" y="1717262"/>
                    <a:pt x="2903220" y="1730216"/>
                  </a:cubicBezTo>
                  <a:cubicBezTo>
                    <a:pt x="2904363" y="1743075"/>
                    <a:pt x="2905792" y="1755934"/>
                    <a:pt x="2906840" y="1768888"/>
                  </a:cubicBezTo>
                  <a:lnTo>
                    <a:pt x="2909221" y="1807655"/>
                  </a:lnTo>
                  <a:cubicBezTo>
                    <a:pt x="2911316" y="1859375"/>
                    <a:pt x="2911221" y="1911191"/>
                    <a:pt x="2907506" y="1963007"/>
                  </a:cubicBezTo>
                  <a:cubicBezTo>
                    <a:pt x="2906459" y="1975961"/>
                    <a:pt x="2906078" y="1988915"/>
                    <a:pt x="2904458" y="2001869"/>
                  </a:cubicBezTo>
                  <a:lnTo>
                    <a:pt x="2900267" y="2040636"/>
                  </a:lnTo>
                  <a:lnTo>
                    <a:pt x="2894648" y="2079308"/>
                  </a:lnTo>
                  <a:cubicBezTo>
                    <a:pt x="2892838" y="2092166"/>
                    <a:pt x="2890171" y="2104930"/>
                    <a:pt x="2888075" y="2117884"/>
                  </a:cubicBezTo>
                  <a:cubicBezTo>
                    <a:pt x="2878360" y="2169128"/>
                    <a:pt x="2866168" y="2220278"/>
                    <a:pt x="2849785" y="2268855"/>
                  </a:cubicBezTo>
                  <a:cubicBezTo>
                    <a:pt x="2833402" y="2317433"/>
                    <a:pt x="2813018" y="2363915"/>
                    <a:pt x="2785491" y="2404777"/>
                  </a:cubicBezTo>
                  <a:cubicBezTo>
                    <a:pt x="2758440" y="2446115"/>
                    <a:pt x="2723579" y="2481263"/>
                    <a:pt x="2682049" y="2511647"/>
                  </a:cubicBezTo>
                  <a:cubicBezTo>
                    <a:pt x="2640616" y="2542223"/>
                    <a:pt x="2592705" y="2568321"/>
                    <a:pt x="2544318" y="2596229"/>
                  </a:cubicBezTo>
                  <a:cubicBezTo>
                    <a:pt x="2446687" y="2650808"/>
                    <a:pt x="2350580" y="2716530"/>
                    <a:pt x="2270474" y="2796349"/>
                  </a:cubicBezTo>
                  <a:cubicBezTo>
                    <a:pt x="2250091" y="2816257"/>
                    <a:pt x="2230946" y="2836164"/>
                    <a:pt x="2211896" y="2856357"/>
                  </a:cubicBezTo>
                  <a:lnTo>
                    <a:pt x="2155127" y="2916936"/>
                  </a:lnTo>
                  <a:cubicBezTo>
                    <a:pt x="2117503" y="2957417"/>
                    <a:pt x="2080260" y="2998089"/>
                    <a:pt x="2042636" y="3038094"/>
                  </a:cubicBezTo>
                  <a:cubicBezTo>
                    <a:pt x="2023872" y="3058097"/>
                    <a:pt x="2005013" y="3078099"/>
                    <a:pt x="1985963" y="3097721"/>
                  </a:cubicBezTo>
                  <a:cubicBezTo>
                    <a:pt x="1966913" y="3117342"/>
                    <a:pt x="1947577" y="3136678"/>
                    <a:pt x="1928051" y="3155728"/>
                  </a:cubicBezTo>
                  <a:cubicBezTo>
                    <a:pt x="1889093" y="3193828"/>
                    <a:pt x="1848707" y="3230309"/>
                    <a:pt x="1806702" y="3264313"/>
                  </a:cubicBezTo>
                  <a:cubicBezTo>
                    <a:pt x="1764792" y="3298412"/>
                    <a:pt x="1720406" y="3329083"/>
                    <a:pt x="1674400" y="3356134"/>
                  </a:cubicBezTo>
                  <a:cubicBezTo>
                    <a:pt x="1628204" y="3382804"/>
                    <a:pt x="1579912" y="3405473"/>
                    <a:pt x="1529906" y="3422333"/>
                  </a:cubicBezTo>
                  <a:cubicBezTo>
                    <a:pt x="1517428" y="3426714"/>
                    <a:pt x="1504664" y="3430048"/>
                    <a:pt x="1492187" y="3434048"/>
                  </a:cubicBezTo>
                  <a:cubicBezTo>
                    <a:pt x="1479518" y="3437478"/>
                    <a:pt x="1466660" y="3440430"/>
                    <a:pt x="1453896" y="3443669"/>
                  </a:cubicBezTo>
                  <a:cubicBezTo>
                    <a:pt x="1440942" y="3446145"/>
                    <a:pt x="1428083" y="3448717"/>
                    <a:pt x="1415129" y="3451003"/>
                  </a:cubicBezTo>
                  <a:cubicBezTo>
                    <a:pt x="1402080" y="3452717"/>
                    <a:pt x="1389126" y="3454813"/>
                    <a:pt x="1376077" y="3456241"/>
                  </a:cubicBezTo>
                  <a:cubicBezTo>
                    <a:pt x="1362932" y="3457289"/>
                    <a:pt x="1349978" y="3458718"/>
                    <a:pt x="1336834" y="3459480"/>
                  </a:cubicBezTo>
                  <a:cubicBezTo>
                    <a:pt x="1323689" y="3459861"/>
                    <a:pt x="1310640" y="3460623"/>
                    <a:pt x="1297496" y="3460718"/>
                  </a:cubicBezTo>
                  <a:cubicBezTo>
                    <a:pt x="1284351" y="3460433"/>
                    <a:pt x="1271302" y="3460528"/>
                    <a:pt x="1258062" y="3460052"/>
                  </a:cubicBezTo>
                  <a:lnTo>
                    <a:pt x="1217676" y="3457480"/>
                  </a:lnTo>
                  <a:cubicBezTo>
                    <a:pt x="1110044" y="3450717"/>
                    <a:pt x="1003554" y="3433286"/>
                    <a:pt x="900113" y="3406426"/>
                  </a:cubicBezTo>
                  <a:lnTo>
                    <a:pt x="823246" y="3383947"/>
                  </a:lnTo>
                  <a:cubicBezTo>
                    <a:pt x="797909" y="3375660"/>
                    <a:pt x="772954" y="3366326"/>
                    <a:pt x="747808" y="3357753"/>
                  </a:cubicBezTo>
                  <a:cubicBezTo>
                    <a:pt x="735140" y="3353753"/>
                    <a:pt x="722948" y="3348323"/>
                    <a:pt x="710660" y="3343370"/>
                  </a:cubicBezTo>
                  <a:lnTo>
                    <a:pt x="673799" y="3328321"/>
                  </a:lnTo>
                  <a:lnTo>
                    <a:pt x="655415" y="3320796"/>
                  </a:lnTo>
                  <a:lnTo>
                    <a:pt x="637413" y="3312319"/>
                  </a:lnTo>
                  <a:lnTo>
                    <a:pt x="601409" y="3295460"/>
                  </a:lnTo>
                  <a:cubicBezTo>
                    <a:pt x="410909" y="3202877"/>
                    <a:pt x="238125" y="3076575"/>
                    <a:pt x="96012" y="2922746"/>
                  </a:cubicBezTo>
                  <a:cubicBezTo>
                    <a:pt x="62103" y="2886075"/>
                    <a:pt x="30194" y="2847785"/>
                    <a:pt x="0" y="2808256"/>
                  </a:cubicBezTo>
                  <a:lnTo>
                    <a:pt x="0" y="3204020"/>
                  </a:lnTo>
                  <a:cubicBezTo>
                    <a:pt x="113538" y="3306223"/>
                    <a:pt x="239935" y="3394710"/>
                    <a:pt x="376523" y="3467100"/>
                  </a:cubicBezTo>
                  <a:lnTo>
                    <a:pt x="2147983" y="3467100"/>
                  </a:lnTo>
                  <a:cubicBezTo>
                    <a:pt x="2735009" y="3156014"/>
                    <a:pt x="3134106" y="2545461"/>
                    <a:pt x="3134106" y="1843088"/>
                  </a:cubicBezTo>
                  <a:cubicBezTo>
                    <a:pt x="3134106" y="825151"/>
                    <a:pt x="2296097" y="0"/>
                    <a:pt x="1262253" y="0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6C50D4A-01C9-C8E5-205E-65C04A277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4CE8B03-BEC2-591E-B108-DE86AB2D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F63A3B-78C7-47BE-AE5E-E10140E046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47414E68-3D18-2E57-AC73-FEC0933E8962}"/>
              </a:ext>
            </a:extLst>
          </p:cNvPr>
          <p:cNvSpPr/>
          <p:nvPr/>
        </p:nvSpPr>
        <p:spPr>
          <a:xfrm>
            <a:off x="7638813" y="1313004"/>
            <a:ext cx="2298094" cy="580573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tr-TR">
                <a:ea typeface="Calibri"/>
                <a:cs typeface="Calibri"/>
              </a:rPr>
              <a:t>Topluluk Yöneticisi </a:t>
            </a:r>
            <a:r>
              <a:rPr lang="tr-TR" err="1">
                <a:ea typeface="Calibri"/>
                <a:cs typeface="Calibri"/>
              </a:rPr>
              <a:t>Community</a:t>
            </a:r>
            <a:r>
              <a:rPr lang="tr-TR">
                <a:ea typeface="Calibri"/>
                <a:cs typeface="Calibri"/>
              </a:rPr>
              <a:t> Manager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39550757-B569-AE9F-DE9F-2A3C6DBAA068}"/>
              </a:ext>
            </a:extLst>
          </p:cNvPr>
          <p:cNvSpPr/>
          <p:nvPr/>
        </p:nvSpPr>
        <p:spPr>
          <a:xfrm>
            <a:off x="5868829" y="2476233"/>
            <a:ext cx="5839419" cy="251988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buFont typeface="Arial,Sans-Serif"/>
              <a:buChar char="•"/>
            </a:pPr>
            <a:r>
              <a:rPr lang="tr-TR" sz="1500" dirty="0">
                <a:solidFill>
                  <a:schemeClr val="bg1"/>
                </a:solidFill>
                <a:latin typeface="Calibri"/>
                <a:ea typeface="+mn-lt"/>
                <a:cs typeface="Arial"/>
              </a:rPr>
              <a:t>Oyunun temel kısmıyla ilgilenir yani oyuncuların kendisi. </a:t>
            </a:r>
            <a:endParaRPr lang="tr-TR" sz="1500">
              <a:solidFill>
                <a:schemeClr val="bg1"/>
              </a:solidFill>
              <a:latin typeface="Calibri" panose="020F0502020204030204"/>
              <a:ea typeface="+mn-lt"/>
              <a:cs typeface="Calibri"/>
            </a:endParaRPr>
          </a:p>
          <a:p>
            <a:pPr>
              <a:buFont typeface="Arial,Sans-Serif"/>
              <a:buChar char="•"/>
            </a:pPr>
            <a:r>
              <a:rPr lang="tr-TR" sz="1500" dirty="0">
                <a:solidFill>
                  <a:schemeClr val="bg1"/>
                </a:solidFill>
                <a:latin typeface="Calibri"/>
                <a:ea typeface="+mn-lt"/>
                <a:cs typeface="Arial"/>
              </a:rPr>
              <a:t>Her oyunun birbirleriyle oynayan, sosyal medyada konuşan, turnuvalara giden hayranları vardır.</a:t>
            </a:r>
            <a:endParaRPr lang="tr-TR" sz="15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latin typeface="Calibri"/>
                <a:ea typeface="+mn-lt"/>
                <a:cs typeface="Arial"/>
              </a:rPr>
              <a:t>Topluluk yöneticisi, oyun etrafında büyüyen topluluktan sorumludur. Etkinliklere katılır, haber bültenleri hazırlar, sosyal medyayı düzenler, canlı yayınlar yapar. </a:t>
            </a:r>
            <a:endParaRPr lang="tr-TR">
              <a:solidFill>
                <a:schemeClr val="bg1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latin typeface="Calibri"/>
                <a:ea typeface="+mn-lt"/>
                <a:cs typeface="Arial"/>
              </a:rPr>
              <a:t>Hayranları en iyi tanıyan insandır. Oyunun geliştirilebilmesi için oyun tasarımcısıyla oyuncuların isteklerini konuşur. </a:t>
            </a:r>
            <a:endParaRPr lang="tr-TR">
              <a:solidFill>
                <a:schemeClr val="bg1"/>
              </a:solidFill>
              <a:latin typeface="Calibri" panose="020F0502020204030204"/>
              <a:ea typeface="+mn-lt"/>
              <a:cs typeface="Calibri"/>
            </a:endParaRPr>
          </a:p>
          <a:p>
            <a:pPr>
              <a:buFont typeface="Arial"/>
              <a:buChar char="•"/>
            </a:pPr>
            <a:r>
              <a:rPr lang="tr-TR" sz="1500" dirty="0">
                <a:solidFill>
                  <a:schemeClr val="bg1"/>
                </a:solidFill>
                <a:latin typeface="Calibri"/>
                <a:ea typeface="+mn-lt"/>
                <a:cs typeface="Arial"/>
              </a:rPr>
              <a:t>Topluluk yöneticileri işlerini iyi yaptıklarında, oyunun satışları artar.</a:t>
            </a:r>
            <a:endParaRPr lang="tr-TR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08CCF240-7686-289F-3648-86C3139BE0C9}"/>
              </a:ext>
            </a:extLst>
          </p:cNvPr>
          <p:cNvSpPr txBox="1"/>
          <p:nvPr/>
        </p:nvSpPr>
        <p:spPr>
          <a:xfrm>
            <a:off x="435428" y="5092095"/>
            <a:ext cx="3943047" cy="1477328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tr-TR" sz="15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Oyuncuları anlamak</a:t>
            </a:r>
            <a:endParaRPr lang="tr-TR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İletişim</a:t>
            </a:r>
            <a:endParaRPr lang="tr-TR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Etkinlik düzenleme</a:t>
            </a:r>
            <a:endParaRPr lang="tr-TR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Analiz</a:t>
            </a:r>
            <a:endParaRPr lang="tr-TR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Oyun bilgisi</a:t>
            </a:r>
            <a:endParaRPr lang="tr-TR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5" name="Grafik 24" descr="Yıldız düz dolguyla">
            <a:extLst>
              <a:ext uri="{FF2B5EF4-FFF2-40B4-BE49-F238E27FC236}">
                <a16:creationId xmlns:a16="http://schemas.microsoft.com/office/drawing/2014/main" id="{A183CFCF-8FDD-05B9-C9D1-40EFD7AB0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5912" y="53666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1580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07EC0B-6F18-4CC6-A161-42CC6FAB2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24B03EC-330D-0492-2A61-A8A27510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950" y="5179266"/>
            <a:ext cx="4869179" cy="1325563"/>
          </a:xfrm>
        </p:spPr>
        <p:txBody>
          <a:bodyPr anchor="t">
            <a:normAutofit/>
          </a:bodyPr>
          <a:lstStyle/>
          <a:p>
            <a:endParaRPr lang="tr-TR" sz="3600">
              <a:solidFill>
                <a:schemeClr val="tx2"/>
              </a:solidFill>
            </a:endParaRPr>
          </a:p>
        </p:txBody>
      </p:sp>
      <p:pic>
        <p:nvPicPr>
          <p:cNvPr id="7" name="Resim 6" descr="çizgi film, kırpıntı çizim, sanat, çizim içeren bir resim&#10;&#10;Açıklama otomatik olarak oluşturuldu">
            <a:extLst>
              <a:ext uri="{FF2B5EF4-FFF2-40B4-BE49-F238E27FC236}">
                <a16:creationId xmlns:a16="http://schemas.microsoft.com/office/drawing/2014/main" id="{3D316FAE-C232-D39B-55A5-052E9220F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898"/>
          <a:stretch/>
        </p:blipFill>
        <p:spPr>
          <a:xfrm>
            <a:off x="-1" y="10"/>
            <a:ext cx="6324601" cy="68572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63D67-9B31-4F2B-B228-27FD3112D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423049" cy="6858001"/>
            <a:chOff x="0" y="0"/>
            <a:chExt cx="6423049" cy="685800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DF1CD8-441E-4077-9B3C-7E96D92E05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018714" cy="6858000"/>
            </a:xfrm>
            <a:custGeom>
              <a:avLst/>
              <a:gdLst>
                <a:gd name="connsiteX0" fmla="*/ 0 w 6018714"/>
                <a:gd name="connsiteY0" fmla="*/ 6499477 h 6858000"/>
                <a:gd name="connsiteX1" fmla="*/ 248639 w 6018714"/>
                <a:gd name="connsiteY1" fmla="*/ 6701197 h 6858000"/>
                <a:gd name="connsiteX2" fmla="*/ 392359 w 6018714"/>
                <a:gd name="connsiteY2" fmla="*/ 6814935 h 6858000"/>
                <a:gd name="connsiteX3" fmla="*/ 448656 w 6018714"/>
                <a:gd name="connsiteY3" fmla="*/ 6858000 h 6858000"/>
                <a:gd name="connsiteX4" fmla="*/ 0 w 6018714"/>
                <a:gd name="connsiteY4" fmla="*/ 6858000 h 6858000"/>
                <a:gd name="connsiteX5" fmla="*/ 998246 w 6018714"/>
                <a:gd name="connsiteY5" fmla="*/ 0 h 6858000"/>
                <a:gd name="connsiteX6" fmla="*/ 1984114 w 6018714"/>
                <a:gd name="connsiteY6" fmla="*/ 0 h 6858000"/>
                <a:gd name="connsiteX7" fmla="*/ 2011390 w 6018714"/>
                <a:gd name="connsiteY7" fmla="*/ 2333 h 6858000"/>
                <a:gd name="connsiteX8" fmla="*/ 4182319 w 6018714"/>
                <a:gd name="connsiteY8" fmla="*/ 838030 h 6858000"/>
                <a:gd name="connsiteX9" fmla="*/ 4785565 w 6018714"/>
                <a:gd name="connsiteY9" fmla="*/ 1338564 h 6858000"/>
                <a:gd name="connsiteX10" fmla="*/ 5695308 w 6018714"/>
                <a:gd name="connsiteY10" fmla="*/ 2616232 h 6858000"/>
                <a:gd name="connsiteX11" fmla="*/ 5937944 w 6018714"/>
                <a:gd name="connsiteY11" fmla="*/ 3368583 h 6858000"/>
                <a:gd name="connsiteX12" fmla="*/ 6018677 w 6018714"/>
                <a:gd name="connsiteY12" fmla="*/ 4153681 h 6858000"/>
                <a:gd name="connsiteX13" fmla="*/ 5990165 w 6018714"/>
                <a:gd name="connsiteY13" fmla="*/ 4557147 h 6858000"/>
                <a:gd name="connsiteX14" fmla="*/ 5982312 w 6018714"/>
                <a:gd name="connsiteY14" fmla="*/ 4607451 h 6858000"/>
                <a:gd name="connsiteX15" fmla="*/ 5972856 w 6018714"/>
                <a:gd name="connsiteY15" fmla="*/ 4657609 h 6858000"/>
                <a:gd name="connsiteX16" fmla="*/ 5951328 w 6018714"/>
                <a:gd name="connsiteY16" fmla="*/ 4757628 h 6858000"/>
                <a:gd name="connsiteX17" fmla="*/ 5893141 w 6018714"/>
                <a:gd name="connsiteY17" fmla="*/ 4953827 h 6858000"/>
                <a:gd name="connsiteX18" fmla="*/ 5817644 w 6018714"/>
                <a:gd name="connsiteY18" fmla="*/ 5141915 h 6858000"/>
                <a:gd name="connsiteX19" fmla="*/ 5728909 w 6018714"/>
                <a:gd name="connsiteY19" fmla="*/ 5322626 h 6858000"/>
                <a:gd name="connsiteX20" fmla="*/ 5532095 w 6018714"/>
                <a:gd name="connsiteY20" fmla="*/ 5663839 h 6858000"/>
                <a:gd name="connsiteX21" fmla="*/ 5330043 w 6018714"/>
                <a:gd name="connsiteY21" fmla="*/ 5988236 h 6858000"/>
                <a:gd name="connsiteX22" fmla="*/ 5232580 w 6018714"/>
                <a:gd name="connsiteY22" fmla="*/ 6146081 h 6858000"/>
                <a:gd name="connsiteX23" fmla="*/ 5183269 w 6018714"/>
                <a:gd name="connsiteY23" fmla="*/ 6227660 h 6858000"/>
                <a:gd name="connsiteX24" fmla="*/ 5131628 w 6018714"/>
                <a:gd name="connsiteY24" fmla="*/ 6311451 h 6858000"/>
                <a:gd name="connsiteX25" fmla="*/ 4910811 w 6018714"/>
                <a:gd name="connsiteY25" fmla="*/ 6641009 h 6858000"/>
                <a:gd name="connsiteX26" fmla="*/ 4788885 w 6018714"/>
                <a:gd name="connsiteY26" fmla="*/ 6800448 h 6858000"/>
                <a:gd name="connsiteX27" fmla="*/ 4739213 w 6018714"/>
                <a:gd name="connsiteY27" fmla="*/ 6858000 h 6858000"/>
                <a:gd name="connsiteX28" fmla="*/ 3950454 w 6018714"/>
                <a:gd name="connsiteY28" fmla="*/ 6858000 h 6858000"/>
                <a:gd name="connsiteX29" fmla="*/ 4012997 w 6018714"/>
                <a:gd name="connsiteY29" fmla="*/ 6806378 h 6858000"/>
                <a:gd name="connsiteX30" fmla="*/ 4268871 w 6018714"/>
                <a:gd name="connsiteY30" fmla="*/ 6566512 h 6858000"/>
                <a:gd name="connsiteX31" fmla="*/ 4750072 w 6018714"/>
                <a:gd name="connsiteY31" fmla="*/ 6033375 h 6858000"/>
                <a:gd name="connsiteX32" fmla="*/ 4806075 w 6018714"/>
                <a:gd name="connsiteY32" fmla="*/ 5961092 h 6858000"/>
                <a:gd name="connsiteX33" fmla="*/ 4863244 w 6018714"/>
                <a:gd name="connsiteY33" fmla="*/ 5885856 h 6858000"/>
                <a:gd name="connsiteX34" fmla="*/ 4982235 w 6018714"/>
                <a:gd name="connsiteY34" fmla="*/ 5732288 h 6858000"/>
                <a:gd name="connsiteX35" fmla="*/ 5221526 w 6018714"/>
                <a:gd name="connsiteY35" fmla="*/ 5438135 h 6858000"/>
                <a:gd name="connsiteX36" fmla="*/ 5442633 w 6018714"/>
                <a:gd name="connsiteY36" fmla="*/ 5146193 h 6858000"/>
                <a:gd name="connsiteX37" fmla="*/ 5538350 w 6018714"/>
                <a:gd name="connsiteY37" fmla="*/ 4995133 h 6858000"/>
                <a:gd name="connsiteX38" fmla="*/ 5621702 w 6018714"/>
                <a:gd name="connsiteY38" fmla="*/ 4839205 h 6858000"/>
                <a:gd name="connsiteX39" fmla="*/ 5741275 w 6018714"/>
                <a:gd name="connsiteY39" fmla="*/ 4507728 h 6858000"/>
                <a:gd name="connsiteX40" fmla="*/ 5781714 w 6018714"/>
                <a:gd name="connsiteY40" fmla="*/ 4153681 h 6858000"/>
                <a:gd name="connsiteX41" fmla="*/ 5685706 w 6018714"/>
                <a:gd name="connsiteY41" fmla="*/ 3428918 h 6858000"/>
                <a:gd name="connsiteX42" fmla="*/ 5422122 w 6018714"/>
                <a:gd name="connsiteY42" fmla="*/ 2750328 h 6858000"/>
                <a:gd name="connsiteX43" fmla="*/ 5033730 w 6018714"/>
                <a:gd name="connsiteY43" fmla="*/ 2136204 h 6858000"/>
                <a:gd name="connsiteX44" fmla="*/ 4542784 w 6018714"/>
                <a:gd name="connsiteY44" fmla="*/ 1601886 h 6858000"/>
                <a:gd name="connsiteX45" fmla="*/ 2668605 w 6018714"/>
                <a:gd name="connsiteY45" fmla="*/ 539746 h 6858000"/>
                <a:gd name="connsiteX46" fmla="*/ 1965570 w 6018714"/>
                <a:gd name="connsiteY46" fmla="*/ 389865 h 6858000"/>
                <a:gd name="connsiteX47" fmla="*/ 1249006 w 6018714"/>
                <a:gd name="connsiteY47" fmla="*/ 363461 h 6858000"/>
                <a:gd name="connsiteX48" fmla="*/ 542188 w 6018714"/>
                <a:gd name="connsiteY48" fmla="*/ 465544 h 6858000"/>
                <a:gd name="connsiteX49" fmla="*/ 37349 w 6018714"/>
                <a:gd name="connsiteY49" fmla="*/ 636266 h 6858000"/>
                <a:gd name="connsiteX50" fmla="*/ 0 w 6018714"/>
                <a:gd name="connsiteY50" fmla="*/ 653785 h 6858000"/>
                <a:gd name="connsiteX51" fmla="*/ 0 w 6018714"/>
                <a:gd name="connsiteY51" fmla="*/ 255198 h 6858000"/>
                <a:gd name="connsiteX52" fmla="*/ 167136 w 6018714"/>
                <a:gd name="connsiteY52" fmla="*/ 188295 h 6858000"/>
                <a:gd name="connsiteX53" fmla="*/ 451417 w 6018714"/>
                <a:gd name="connsiteY53" fmla="*/ 101466 h 6858000"/>
                <a:gd name="connsiteX54" fmla="*/ 836914 w 6018714"/>
                <a:gd name="connsiteY54" fmla="*/ 2139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18714" h="6858000">
                  <a:moveTo>
                    <a:pt x="0" y="6499477"/>
                  </a:moveTo>
                  <a:lnTo>
                    <a:pt x="248639" y="6701197"/>
                  </a:lnTo>
                  <a:cubicBezTo>
                    <a:pt x="296496" y="6739700"/>
                    <a:pt x="344500" y="6777613"/>
                    <a:pt x="392359" y="6814935"/>
                  </a:cubicBezTo>
                  <a:lnTo>
                    <a:pt x="448656" y="6858000"/>
                  </a:lnTo>
                  <a:lnTo>
                    <a:pt x="0" y="6858000"/>
                  </a:lnTo>
                  <a:close/>
                  <a:moveTo>
                    <a:pt x="998246" y="0"/>
                  </a:moveTo>
                  <a:lnTo>
                    <a:pt x="1984114" y="0"/>
                  </a:lnTo>
                  <a:lnTo>
                    <a:pt x="2011390" y="2333"/>
                  </a:lnTo>
                  <a:cubicBezTo>
                    <a:pt x="2791770" y="95667"/>
                    <a:pt x="3537428" y="382707"/>
                    <a:pt x="4182319" y="838030"/>
                  </a:cubicBezTo>
                  <a:cubicBezTo>
                    <a:pt x="4396386" y="988089"/>
                    <a:pt x="4598134" y="1155477"/>
                    <a:pt x="4785565" y="1338564"/>
                  </a:cubicBezTo>
                  <a:cubicBezTo>
                    <a:pt x="5159266" y="1705003"/>
                    <a:pt x="5477110" y="2135318"/>
                    <a:pt x="5695308" y="2616232"/>
                  </a:cubicBezTo>
                  <a:cubicBezTo>
                    <a:pt x="5803975" y="2856910"/>
                    <a:pt x="5885376" y="3109302"/>
                    <a:pt x="5937944" y="3368583"/>
                  </a:cubicBezTo>
                  <a:cubicBezTo>
                    <a:pt x="5990936" y="3626845"/>
                    <a:pt x="6017985" y="3889887"/>
                    <a:pt x="6018677" y="4153681"/>
                  </a:cubicBezTo>
                  <a:cubicBezTo>
                    <a:pt x="6019393" y="4288706"/>
                    <a:pt x="6009862" y="4423598"/>
                    <a:pt x="5990165" y="4557147"/>
                  </a:cubicBezTo>
                  <a:lnTo>
                    <a:pt x="5982312" y="4607451"/>
                  </a:lnTo>
                  <a:lnTo>
                    <a:pt x="5972856" y="4657609"/>
                  </a:lnTo>
                  <a:cubicBezTo>
                    <a:pt x="5966601" y="4691096"/>
                    <a:pt x="5959037" y="4724287"/>
                    <a:pt x="5951328" y="4757628"/>
                  </a:cubicBezTo>
                  <a:cubicBezTo>
                    <a:pt x="5934889" y="4823863"/>
                    <a:pt x="5915834" y="4890100"/>
                    <a:pt x="5893141" y="4953827"/>
                  </a:cubicBezTo>
                  <a:cubicBezTo>
                    <a:pt x="5870448" y="5017556"/>
                    <a:pt x="5845282" y="5080252"/>
                    <a:pt x="5817644" y="5141915"/>
                  </a:cubicBezTo>
                  <a:cubicBezTo>
                    <a:pt x="5790005" y="5203578"/>
                    <a:pt x="5760040" y="5263619"/>
                    <a:pt x="5728909" y="5322626"/>
                  </a:cubicBezTo>
                  <a:cubicBezTo>
                    <a:pt x="5666505" y="5440642"/>
                    <a:pt x="5599591" y="5553937"/>
                    <a:pt x="5532095" y="5663839"/>
                  </a:cubicBezTo>
                  <a:lnTo>
                    <a:pt x="5330043" y="5988236"/>
                  </a:lnTo>
                  <a:cubicBezTo>
                    <a:pt x="5297022" y="6041195"/>
                    <a:pt x="5264148" y="6093565"/>
                    <a:pt x="5232580" y="6146081"/>
                  </a:cubicBezTo>
                  <a:lnTo>
                    <a:pt x="5183269" y="6227660"/>
                  </a:lnTo>
                  <a:cubicBezTo>
                    <a:pt x="5166103" y="6255541"/>
                    <a:pt x="5149375" y="6283717"/>
                    <a:pt x="5131628" y="6311451"/>
                  </a:cubicBezTo>
                  <a:cubicBezTo>
                    <a:pt x="5062676" y="6423417"/>
                    <a:pt x="4988635" y="6533174"/>
                    <a:pt x="4910811" y="6641009"/>
                  </a:cubicBezTo>
                  <a:cubicBezTo>
                    <a:pt x="4871725" y="6695377"/>
                    <a:pt x="4831064" y="6748547"/>
                    <a:pt x="4788885" y="6800448"/>
                  </a:cubicBezTo>
                  <a:lnTo>
                    <a:pt x="4739213" y="6858000"/>
                  </a:lnTo>
                  <a:lnTo>
                    <a:pt x="3950454" y="6858000"/>
                  </a:lnTo>
                  <a:lnTo>
                    <a:pt x="4012997" y="6806378"/>
                  </a:lnTo>
                  <a:cubicBezTo>
                    <a:pt x="4100089" y="6729374"/>
                    <a:pt x="4185375" y="6649419"/>
                    <a:pt x="4268871" y="6566512"/>
                  </a:cubicBezTo>
                  <a:cubicBezTo>
                    <a:pt x="4439315" y="6398398"/>
                    <a:pt x="4599980" y="6220387"/>
                    <a:pt x="4750072" y="6033375"/>
                  </a:cubicBezTo>
                  <a:cubicBezTo>
                    <a:pt x="4769418" y="6009920"/>
                    <a:pt x="4787311" y="5985138"/>
                    <a:pt x="4806075" y="5961092"/>
                  </a:cubicBezTo>
                  <a:lnTo>
                    <a:pt x="4863244" y="5885856"/>
                  </a:lnTo>
                  <a:cubicBezTo>
                    <a:pt x="4902520" y="5833635"/>
                    <a:pt x="4942184" y="5782445"/>
                    <a:pt x="4982235" y="5732288"/>
                  </a:cubicBezTo>
                  <a:cubicBezTo>
                    <a:pt x="5061513" y="5631533"/>
                    <a:pt x="5143556" y="5534760"/>
                    <a:pt x="5221526" y="5438135"/>
                  </a:cubicBezTo>
                  <a:cubicBezTo>
                    <a:pt x="5299495" y="5341509"/>
                    <a:pt x="5374846" y="5245326"/>
                    <a:pt x="5442633" y="5146193"/>
                  </a:cubicBezTo>
                  <a:cubicBezTo>
                    <a:pt x="5476091" y="5096480"/>
                    <a:pt x="5508530" y="5046176"/>
                    <a:pt x="5538350" y="4995133"/>
                  </a:cubicBezTo>
                  <a:cubicBezTo>
                    <a:pt x="5568171" y="4944091"/>
                    <a:pt x="5596245" y="4892164"/>
                    <a:pt x="5621702" y="4839205"/>
                  </a:cubicBezTo>
                  <a:cubicBezTo>
                    <a:pt x="5673203" y="4733405"/>
                    <a:pt x="5713291" y="4622262"/>
                    <a:pt x="5741275" y="4507728"/>
                  </a:cubicBezTo>
                  <a:cubicBezTo>
                    <a:pt x="5767878" y="4391630"/>
                    <a:pt x="5781445" y="4272861"/>
                    <a:pt x="5781714" y="4153681"/>
                  </a:cubicBezTo>
                  <a:cubicBezTo>
                    <a:pt x="5781640" y="3908842"/>
                    <a:pt x="5749352" y="3665096"/>
                    <a:pt x="5685706" y="3428918"/>
                  </a:cubicBezTo>
                  <a:cubicBezTo>
                    <a:pt x="5621295" y="3194067"/>
                    <a:pt x="5532959" y="2966636"/>
                    <a:pt x="5422122" y="2750328"/>
                  </a:cubicBezTo>
                  <a:cubicBezTo>
                    <a:pt x="5312356" y="2533473"/>
                    <a:pt x="5182293" y="2327817"/>
                    <a:pt x="5033730" y="2136204"/>
                  </a:cubicBezTo>
                  <a:cubicBezTo>
                    <a:pt x="4885345" y="1944281"/>
                    <a:pt x="4721094" y="1765530"/>
                    <a:pt x="4542784" y="1601886"/>
                  </a:cubicBezTo>
                  <a:cubicBezTo>
                    <a:pt x="4001273" y="1114380"/>
                    <a:pt x="3361806" y="751985"/>
                    <a:pt x="2668605" y="539746"/>
                  </a:cubicBezTo>
                  <a:cubicBezTo>
                    <a:pt x="2438667" y="470493"/>
                    <a:pt x="2203536" y="420366"/>
                    <a:pt x="1965570" y="389865"/>
                  </a:cubicBezTo>
                  <a:cubicBezTo>
                    <a:pt x="1727936" y="359890"/>
                    <a:pt x="1488166" y="351053"/>
                    <a:pt x="1249006" y="363461"/>
                  </a:cubicBezTo>
                  <a:cubicBezTo>
                    <a:pt x="1010718" y="374400"/>
                    <a:pt x="774017" y="408587"/>
                    <a:pt x="542188" y="465544"/>
                  </a:cubicBezTo>
                  <a:cubicBezTo>
                    <a:pt x="369418" y="508120"/>
                    <a:pt x="200552" y="565242"/>
                    <a:pt x="37349" y="636266"/>
                  </a:cubicBezTo>
                  <a:lnTo>
                    <a:pt x="0" y="653785"/>
                  </a:lnTo>
                  <a:lnTo>
                    <a:pt x="0" y="255198"/>
                  </a:lnTo>
                  <a:lnTo>
                    <a:pt x="167136" y="188295"/>
                  </a:lnTo>
                  <a:cubicBezTo>
                    <a:pt x="260597" y="155379"/>
                    <a:pt x="355437" y="126405"/>
                    <a:pt x="451417" y="101466"/>
                  </a:cubicBezTo>
                  <a:cubicBezTo>
                    <a:pt x="578649" y="68513"/>
                    <a:pt x="707299" y="41799"/>
                    <a:pt x="836914" y="2139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E9C0434-209D-4C7E-BE2D-26B74B698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8834"/>
              <a:ext cx="6015920" cy="6819166"/>
            </a:xfrm>
            <a:custGeom>
              <a:avLst/>
              <a:gdLst>
                <a:gd name="connsiteX0" fmla="*/ 0 w 6015920"/>
                <a:gd name="connsiteY0" fmla="*/ 6143989 h 6819166"/>
                <a:gd name="connsiteX1" fmla="*/ 134018 w 6015920"/>
                <a:gd name="connsiteY1" fmla="*/ 6248665 h 6819166"/>
                <a:gd name="connsiteX2" fmla="*/ 880799 w 6015920"/>
                <a:gd name="connsiteY2" fmla="*/ 6790482 h 6819166"/>
                <a:gd name="connsiteX3" fmla="*/ 929680 w 6015920"/>
                <a:gd name="connsiteY3" fmla="*/ 6819166 h 6819166"/>
                <a:gd name="connsiteX4" fmla="*/ 0 w 6015920"/>
                <a:gd name="connsiteY4" fmla="*/ 6819166 h 6819166"/>
                <a:gd name="connsiteX5" fmla="*/ 1408589 w 6015920"/>
                <a:gd name="connsiteY5" fmla="*/ 0 h 6819166"/>
                <a:gd name="connsiteX6" fmla="*/ 1409171 w 6015920"/>
                <a:gd name="connsiteY6" fmla="*/ 294 h 6819166"/>
                <a:gd name="connsiteX7" fmla="*/ 6015920 w 6015920"/>
                <a:gd name="connsiteY7" fmla="*/ 4129828 h 6819166"/>
                <a:gd name="connsiteX8" fmla="*/ 5101088 w 6015920"/>
                <a:gd name="connsiteY8" fmla="*/ 6096419 h 6819166"/>
                <a:gd name="connsiteX9" fmla="*/ 4546786 w 6015920"/>
                <a:gd name="connsiteY9" fmla="*/ 6797679 h 6819166"/>
                <a:gd name="connsiteX10" fmla="*/ 4525032 w 6015920"/>
                <a:gd name="connsiteY10" fmla="*/ 6819166 h 6819166"/>
                <a:gd name="connsiteX11" fmla="*/ 3362009 w 6015920"/>
                <a:gd name="connsiteY11" fmla="*/ 6819166 h 6819166"/>
                <a:gd name="connsiteX12" fmla="*/ 3559506 w 6015920"/>
                <a:gd name="connsiteY12" fmla="*/ 6694254 h 6819166"/>
                <a:gd name="connsiteX13" fmla="*/ 4499295 w 6015920"/>
                <a:gd name="connsiteY13" fmla="*/ 5685109 h 6819166"/>
                <a:gd name="connsiteX14" fmla="*/ 4763752 w 6015920"/>
                <a:gd name="connsiteY14" fmla="*/ 5310428 h 6819166"/>
                <a:gd name="connsiteX15" fmla="*/ 5288592 w 6015920"/>
                <a:gd name="connsiteY15" fmla="*/ 4129828 h 6819166"/>
                <a:gd name="connsiteX16" fmla="*/ 4971477 w 6015920"/>
                <a:gd name="connsiteY16" fmla="*/ 2858526 h 6819166"/>
                <a:gd name="connsiteX17" fmla="*/ 4096938 w 6015920"/>
                <a:gd name="connsiteY17" fmla="*/ 1766138 h 6819166"/>
                <a:gd name="connsiteX18" fmla="*/ 2832696 w 6015920"/>
                <a:gd name="connsiteY18" fmla="*/ 1008719 h 6819166"/>
                <a:gd name="connsiteX19" fmla="*/ 1409171 w 6015920"/>
                <a:gd name="connsiteY19" fmla="*/ 732948 h 6819166"/>
                <a:gd name="connsiteX20" fmla="*/ 189877 w 6015920"/>
                <a:gd name="connsiteY20" fmla="*/ 989377 h 6819166"/>
                <a:gd name="connsiteX21" fmla="*/ 0 w 6015920"/>
                <a:gd name="connsiteY21" fmla="*/ 1091881 h 6819166"/>
                <a:gd name="connsiteX22" fmla="*/ 0 w 6015920"/>
                <a:gd name="connsiteY22" fmla="*/ 273645 h 6819166"/>
                <a:gd name="connsiteX23" fmla="*/ 53152 w 6015920"/>
                <a:gd name="connsiteY23" fmla="*/ 250589 h 6819166"/>
                <a:gd name="connsiteX24" fmla="*/ 1408589 w 6015920"/>
                <a:gd name="connsiteY24" fmla="*/ 0 h 68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15920" h="6819166">
                  <a:moveTo>
                    <a:pt x="0" y="6143989"/>
                  </a:moveTo>
                  <a:lnTo>
                    <a:pt x="134018" y="6248665"/>
                  </a:lnTo>
                  <a:cubicBezTo>
                    <a:pt x="404095" y="6461250"/>
                    <a:pt x="645672" y="6645215"/>
                    <a:pt x="880799" y="6790482"/>
                  </a:cubicBezTo>
                  <a:lnTo>
                    <a:pt x="929680" y="6819166"/>
                  </a:lnTo>
                  <a:lnTo>
                    <a:pt x="0" y="6819166"/>
                  </a:lnTo>
                  <a:close/>
                  <a:moveTo>
                    <a:pt x="1408589" y="0"/>
                  </a:moveTo>
                  <a:lnTo>
                    <a:pt x="1409171" y="294"/>
                  </a:lnTo>
                  <a:cubicBezTo>
                    <a:pt x="3696325" y="294"/>
                    <a:pt x="6015920" y="1849221"/>
                    <a:pt x="6015920" y="4129828"/>
                  </a:cubicBezTo>
                  <a:cubicBezTo>
                    <a:pt x="6015920" y="4985129"/>
                    <a:pt x="5545048" y="5437324"/>
                    <a:pt x="5101088" y="6096419"/>
                  </a:cubicBezTo>
                  <a:cubicBezTo>
                    <a:pt x="4927721" y="6353993"/>
                    <a:pt x="4744312" y="6588925"/>
                    <a:pt x="4546786" y="6797679"/>
                  </a:cubicBezTo>
                  <a:lnTo>
                    <a:pt x="4525032" y="6819166"/>
                  </a:lnTo>
                  <a:lnTo>
                    <a:pt x="3362009" y="6819166"/>
                  </a:lnTo>
                  <a:lnTo>
                    <a:pt x="3559506" y="6694254"/>
                  </a:lnTo>
                  <a:cubicBezTo>
                    <a:pt x="3895644" y="6458563"/>
                    <a:pt x="4202210" y="6126161"/>
                    <a:pt x="4499295" y="5685109"/>
                  </a:cubicBezTo>
                  <a:cubicBezTo>
                    <a:pt x="4589775" y="5550592"/>
                    <a:pt x="4678218" y="5428532"/>
                    <a:pt x="4763752" y="5310428"/>
                  </a:cubicBezTo>
                  <a:cubicBezTo>
                    <a:pt x="5118251" y="4820868"/>
                    <a:pt x="5288592" y="4566198"/>
                    <a:pt x="5288592" y="4129828"/>
                  </a:cubicBezTo>
                  <a:cubicBezTo>
                    <a:pt x="5288592" y="3696828"/>
                    <a:pt x="5181966" y="3269106"/>
                    <a:pt x="4971477" y="2858526"/>
                  </a:cubicBezTo>
                  <a:cubicBezTo>
                    <a:pt x="4765643" y="2456885"/>
                    <a:pt x="4471366" y="2089240"/>
                    <a:pt x="4096938" y="1766138"/>
                  </a:cubicBezTo>
                  <a:cubicBezTo>
                    <a:pt x="3720910" y="1443697"/>
                    <a:pt x="3293474" y="1187604"/>
                    <a:pt x="2832696" y="1008719"/>
                  </a:cubicBezTo>
                  <a:cubicBezTo>
                    <a:pt x="2360806" y="825703"/>
                    <a:pt x="1881933" y="732948"/>
                    <a:pt x="1409171" y="732948"/>
                  </a:cubicBezTo>
                  <a:cubicBezTo>
                    <a:pt x="963609" y="732948"/>
                    <a:pt x="553251" y="819255"/>
                    <a:pt x="189877" y="989377"/>
                  </a:cubicBezTo>
                  <a:lnTo>
                    <a:pt x="0" y="1091881"/>
                  </a:lnTo>
                  <a:lnTo>
                    <a:pt x="0" y="273645"/>
                  </a:lnTo>
                  <a:lnTo>
                    <a:pt x="53152" y="250589"/>
                  </a:lnTo>
                  <a:cubicBezTo>
                    <a:pt x="457881" y="88474"/>
                    <a:pt x="911201" y="0"/>
                    <a:pt x="1408589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29CD07-3C0C-426E-8C5F-2382575AC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9880"/>
              <a:ext cx="5997097" cy="6768121"/>
            </a:xfrm>
            <a:custGeom>
              <a:avLst/>
              <a:gdLst>
                <a:gd name="connsiteX0" fmla="*/ 0 w 5997097"/>
                <a:gd name="connsiteY0" fmla="*/ 5929955 h 6768121"/>
                <a:gd name="connsiteX1" fmla="*/ 204947 w 5997097"/>
                <a:gd name="connsiteY1" fmla="*/ 6088753 h 6768121"/>
                <a:gd name="connsiteX2" fmla="*/ 1135927 w 5997097"/>
                <a:gd name="connsiteY2" fmla="*/ 6730112 h 6768121"/>
                <a:gd name="connsiteX3" fmla="*/ 1219620 w 5997097"/>
                <a:gd name="connsiteY3" fmla="*/ 6768121 h 6768121"/>
                <a:gd name="connsiteX4" fmla="*/ 0 w 5997097"/>
                <a:gd name="connsiteY4" fmla="*/ 6768121 h 6768121"/>
                <a:gd name="connsiteX5" fmla="*/ 1389767 w 5997097"/>
                <a:gd name="connsiteY5" fmla="*/ 0 h 6768121"/>
                <a:gd name="connsiteX6" fmla="*/ 1390348 w 5997097"/>
                <a:gd name="connsiteY6" fmla="*/ 292 h 6768121"/>
                <a:gd name="connsiteX7" fmla="*/ 5997097 w 5997097"/>
                <a:gd name="connsiteY7" fmla="*/ 4099802 h 6768121"/>
                <a:gd name="connsiteX8" fmla="*/ 5082265 w 5997097"/>
                <a:gd name="connsiteY8" fmla="*/ 6052096 h 6768121"/>
                <a:gd name="connsiteX9" fmla="*/ 4527964 w 5997097"/>
                <a:gd name="connsiteY9" fmla="*/ 6748257 h 6768121"/>
                <a:gd name="connsiteX10" fmla="*/ 4507706 w 5997097"/>
                <a:gd name="connsiteY10" fmla="*/ 6768121 h 6768121"/>
                <a:gd name="connsiteX11" fmla="*/ 3011909 w 5997097"/>
                <a:gd name="connsiteY11" fmla="*/ 6768121 h 6768121"/>
                <a:gd name="connsiteX12" fmla="*/ 3041514 w 5997097"/>
                <a:gd name="connsiteY12" fmla="*/ 6756841 h 6768121"/>
                <a:gd name="connsiteX13" fmla="*/ 3339587 w 5997097"/>
                <a:gd name="connsiteY13" fmla="*/ 6603120 h 6768121"/>
                <a:gd name="connsiteX14" fmla="*/ 4359591 w 5997097"/>
                <a:gd name="connsiteY14" fmla="*/ 5561878 h 6768121"/>
                <a:gd name="connsiteX15" fmla="*/ 4626956 w 5997097"/>
                <a:gd name="connsiteY15" fmla="*/ 5185850 h 6768121"/>
                <a:gd name="connsiteX16" fmla="*/ 5124303 w 5997097"/>
                <a:gd name="connsiteY16" fmla="*/ 4099802 h 6768121"/>
                <a:gd name="connsiteX17" fmla="*/ 4823481 w 5997097"/>
                <a:gd name="connsiteY17" fmla="*/ 2904512 h 6768121"/>
                <a:gd name="connsiteX18" fmla="*/ 3983561 w 5997097"/>
                <a:gd name="connsiteY18" fmla="*/ 1863706 h 6768121"/>
                <a:gd name="connsiteX19" fmla="*/ 2761651 w 5997097"/>
                <a:gd name="connsiteY19" fmla="*/ 1136378 h 6768121"/>
                <a:gd name="connsiteX20" fmla="*/ 1390348 w 5997097"/>
                <a:gd name="connsiteY20" fmla="*/ 873085 h 6768121"/>
                <a:gd name="connsiteX21" fmla="*/ 232295 w 5997097"/>
                <a:gd name="connsiteY21" fmla="*/ 1114121 h 6768121"/>
                <a:gd name="connsiteX22" fmla="*/ 0 w 5997097"/>
                <a:gd name="connsiteY22" fmla="*/ 1238681 h 6768121"/>
                <a:gd name="connsiteX23" fmla="*/ 0 w 5997097"/>
                <a:gd name="connsiteY23" fmla="*/ 263550 h 6768121"/>
                <a:gd name="connsiteX24" fmla="*/ 34329 w 5997097"/>
                <a:gd name="connsiteY24" fmla="*/ 248767 h 6768121"/>
                <a:gd name="connsiteX25" fmla="*/ 1389767 w 5997097"/>
                <a:gd name="connsiteY25" fmla="*/ 0 h 676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97097" h="6768121">
                  <a:moveTo>
                    <a:pt x="0" y="5929955"/>
                  </a:moveTo>
                  <a:lnTo>
                    <a:pt x="204947" y="6088753"/>
                  </a:lnTo>
                  <a:cubicBezTo>
                    <a:pt x="536028" y="6347537"/>
                    <a:pt x="834815" y="6574463"/>
                    <a:pt x="1135927" y="6730112"/>
                  </a:cubicBezTo>
                  <a:lnTo>
                    <a:pt x="1219620" y="6768121"/>
                  </a:lnTo>
                  <a:lnTo>
                    <a:pt x="0" y="6768121"/>
                  </a:lnTo>
                  <a:close/>
                  <a:moveTo>
                    <a:pt x="1389767" y="0"/>
                  </a:moveTo>
                  <a:lnTo>
                    <a:pt x="1390348" y="292"/>
                  </a:lnTo>
                  <a:cubicBezTo>
                    <a:pt x="3677502" y="292"/>
                    <a:pt x="5997097" y="1835776"/>
                    <a:pt x="5997097" y="4099802"/>
                  </a:cubicBezTo>
                  <a:cubicBezTo>
                    <a:pt x="5997097" y="4948885"/>
                    <a:pt x="5526225" y="5397792"/>
                    <a:pt x="5082265" y="6052096"/>
                  </a:cubicBezTo>
                  <a:cubicBezTo>
                    <a:pt x="4908898" y="6307797"/>
                    <a:pt x="4725489" y="6541021"/>
                    <a:pt x="4527964" y="6748257"/>
                  </a:cubicBezTo>
                  <a:lnTo>
                    <a:pt x="4507706" y="6768121"/>
                  </a:lnTo>
                  <a:lnTo>
                    <a:pt x="3011909" y="6768121"/>
                  </a:lnTo>
                  <a:lnTo>
                    <a:pt x="3041514" y="6756841"/>
                  </a:lnTo>
                  <a:cubicBezTo>
                    <a:pt x="3144608" y="6713092"/>
                    <a:pt x="3243834" y="6661888"/>
                    <a:pt x="3339587" y="6603120"/>
                  </a:cubicBezTo>
                  <a:cubicBezTo>
                    <a:pt x="3700923" y="6381722"/>
                    <a:pt x="4034475" y="6041040"/>
                    <a:pt x="4359591" y="5561878"/>
                  </a:cubicBezTo>
                  <a:cubicBezTo>
                    <a:pt x="4451526" y="5426449"/>
                    <a:pt x="4540696" y="5304113"/>
                    <a:pt x="4626956" y="5185850"/>
                  </a:cubicBezTo>
                  <a:cubicBezTo>
                    <a:pt x="4972001" y="4713668"/>
                    <a:pt x="5124303" y="4488342"/>
                    <a:pt x="5124303" y="4099802"/>
                  </a:cubicBezTo>
                  <a:cubicBezTo>
                    <a:pt x="5124303" y="3693373"/>
                    <a:pt x="5022478" y="3291306"/>
                    <a:pt x="4823481" y="2904512"/>
                  </a:cubicBezTo>
                  <a:cubicBezTo>
                    <a:pt x="4628994" y="2527756"/>
                    <a:pt x="4338498" y="2167874"/>
                    <a:pt x="3983561" y="1863706"/>
                  </a:cubicBezTo>
                  <a:cubicBezTo>
                    <a:pt x="3620116" y="1554184"/>
                    <a:pt x="3207009" y="1308274"/>
                    <a:pt x="2761651" y="1136378"/>
                  </a:cubicBezTo>
                  <a:cubicBezTo>
                    <a:pt x="2312890" y="964438"/>
                    <a:pt x="1838235" y="873085"/>
                    <a:pt x="1390348" y="873085"/>
                  </a:cubicBezTo>
                  <a:cubicBezTo>
                    <a:pt x="966023" y="873085"/>
                    <a:pt x="576467" y="954255"/>
                    <a:pt x="232295" y="1114121"/>
                  </a:cubicBezTo>
                  <a:lnTo>
                    <a:pt x="0" y="1238681"/>
                  </a:lnTo>
                  <a:lnTo>
                    <a:pt x="0" y="263550"/>
                  </a:lnTo>
                  <a:lnTo>
                    <a:pt x="34329" y="248767"/>
                  </a:lnTo>
                  <a:cubicBezTo>
                    <a:pt x="439058" y="87831"/>
                    <a:pt x="892378" y="0"/>
                    <a:pt x="138976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BB937BE4-F949-4583-8DF7-F3EE5BA02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423049" cy="6857275"/>
            </a:xfrm>
            <a:custGeom>
              <a:avLst/>
              <a:gdLst>
                <a:gd name="connsiteX0" fmla="*/ 3207935 w 6423049"/>
                <a:gd name="connsiteY0" fmla="*/ 0 h 6857275"/>
                <a:gd name="connsiteX1" fmla="*/ 6423049 w 6423049"/>
                <a:gd name="connsiteY1" fmla="*/ 0 h 6857275"/>
                <a:gd name="connsiteX2" fmla="*/ 6423049 w 6423049"/>
                <a:gd name="connsiteY2" fmla="*/ 6857275 h 6857275"/>
                <a:gd name="connsiteX3" fmla="*/ 5115455 w 6423049"/>
                <a:gd name="connsiteY3" fmla="*/ 6857275 h 6857275"/>
                <a:gd name="connsiteX4" fmla="*/ 5327016 w 6423049"/>
                <a:gd name="connsiteY4" fmla="*/ 6576778 h 6857275"/>
                <a:gd name="connsiteX5" fmla="*/ 6096492 w 6423049"/>
                <a:gd name="connsiteY5" fmla="*/ 4101445 h 6857275"/>
                <a:gd name="connsiteX6" fmla="*/ 3253269 w 6423049"/>
                <a:gd name="connsiteY6" fmla="*/ 15400 h 6857275"/>
                <a:gd name="connsiteX7" fmla="*/ 0 w 6423049"/>
                <a:gd name="connsiteY7" fmla="*/ 0 h 6857275"/>
                <a:gd name="connsiteX8" fmla="*/ 318887 w 6423049"/>
                <a:gd name="connsiteY8" fmla="*/ 0 h 6857275"/>
                <a:gd name="connsiteX9" fmla="*/ 273553 w 6423049"/>
                <a:gd name="connsiteY9" fmla="*/ 15400 h 6857275"/>
                <a:gd name="connsiteX10" fmla="*/ 76780 w 6423049"/>
                <a:gd name="connsiteY10" fmla="*/ 93287 h 6857275"/>
                <a:gd name="connsiteX11" fmla="*/ 0 w 6423049"/>
                <a:gd name="connsiteY11" fmla="*/ 128134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3049" h="6857275">
                  <a:moveTo>
                    <a:pt x="3207935" y="0"/>
                  </a:moveTo>
                  <a:lnTo>
                    <a:pt x="6423049" y="0"/>
                  </a:lnTo>
                  <a:lnTo>
                    <a:pt x="6423049" y="6857275"/>
                  </a:lnTo>
                  <a:lnTo>
                    <a:pt x="5115455" y="6857275"/>
                  </a:lnTo>
                  <a:lnTo>
                    <a:pt x="5327016" y="6576778"/>
                  </a:lnTo>
                  <a:cubicBezTo>
                    <a:pt x="5812196" y="5874153"/>
                    <a:pt x="6096492" y="5021129"/>
                    <a:pt x="6096492" y="4101445"/>
                  </a:cubicBezTo>
                  <a:cubicBezTo>
                    <a:pt x="6096492" y="2224539"/>
                    <a:pt x="4912418" y="625268"/>
                    <a:pt x="3253269" y="15400"/>
                  </a:cubicBezTo>
                  <a:close/>
                  <a:moveTo>
                    <a:pt x="0" y="0"/>
                  </a:moveTo>
                  <a:lnTo>
                    <a:pt x="318887" y="0"/>
                  </a:lnTo>
                  <a:lnTo>
                    <a:pt x="273553" y="15400"/>
                  </a:lnTo>
                  <a:cubicBezTo>
                    <a:pt x="207186" y="39794"/>
                    <a:pt x="141580" y="65772"/>
                    <a:pt x="76780" y="93287"/>
                  </a:cubicBezTo>
                  <a:lnTo>
                    <a:pt x="0" y="12813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19" name="Freeform: Shape 18">
              <a:extLst>
                <a:ext uri="{FF2B5EF4-FFF2-40B4-BE49-F238E27FC236}">
                  <a16:creationId xmlns:a16="http://schemas.microsoft.com/office/drawing/2014/main" id="{B6EBAF51-610B-41B6-9517-1518958C7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158587" cy="6857275"/>
            </a:xfrm>
            <a:custGeom>
              <a:avLst/>
              <a:gdLst>
                <a:gd name="connsiteX0" fmla="*/ 233278 w 6158587"/>
                <a:gd name="connsiteY0" fmla="*/ 0 h 6857275"/>
                <a:gd name="connsiteX1" fmla="*/ 3441063 w 6158587"/>
                <a:gd name="connsiteY1" fmla="*/ 0 h 6857275"/>
                <a:gd name="connsiteX2" fmla="*/ 3535825 w 6158587"/>
                <a:gd name="connsiteY2" fmla="*/ 38136 h 6857275"/>
                <a:gd name="connsiteX3" fmla="*/ 6158587 w 6158587"/>
                <a:gd name="connsiteY3" fmla="*/ 4076179 h 6857275"/>
                <a:gd name="connsiteX4" fmla="*/ 5573039 w 6158587"/>
                <a:gd name="connsiteY4" fmla="*/ 6283960 h 6857275"/>
                <a:gd name="connsiteX5" fmla="*/ 5222761 w 6158587"/>
                <a:gd name="connsiteY5" fmla="*/ 6804016 h 6857275"/>
                <a:gd name="connsiteX6" fmla="*/ 5179011 w 6158587"/>
                <a:gd name="connsiteY6" fmla="*/ 6857275 h 6857275"/>
                <a:gd name="connsiteX7" fmla="*/ 4477061 w 6158587"/>
                <a:gd name="connsiteY7" fmla="*/ 6857275 h 6857275"/>
                <a:gd name="connsiteX8" fmla="*/ 4532922 w 6158587"/>
                <a:gd name="connsiteY8" fmla="*/ 6798071 h 6857275"/>
                <a:gd name="connsiteX9" fmla="*/ 4660563 w 6158587"/>
                <a:gd name="connsiteY9" fmla="*/ 6651672 h 6857275"/>
                <a:gd name="connsiteX10" fmla="*/ 4772511 w 6158587"/>
                <a:gd name="connsiteY10" fmla="*/ 6513379 h 6857275"/>
                <a:gd name="connsiteX11" fmla="*/ 4781959 w 6158587"/>
                <a:gd name="connsiteY11" fmla="*/ 6501404 h 6857275"/>
                <a:gd name="connsiteX12" fmla="*/ 4800713 w 6158587"/>
                <a:gd name="connsiteY12" fmla="*/ 6476578 h 6857275"/>
                <a:gd name="connsiteX13" fmla="*/ 4897916 w 6158587"/>
                <a:gd name="connsiteY13" fmla="*/ 6345878 h 6857275"/>
                <a:gd name="connsiteX14" fmla="*/ 4953461 w 6158587"/>
                <a:gd name="connsiteY14" fmla="*/ 6268773 h 6857275"/>
                <a:gd name="connsiteX15" fmla="*/ 5015304 w 6158587"/>
                <a:gd name="connsiteY15" fmla="*/ 6182904 h 6857275"/>
                <a:gd name="connsiteX16" fmla="*/ 5136557 w 6158587"/>
                <a:gd name="connsiteY16" fmla="*/ 6021245 h 6857275"/>
                <a:gd name="connsiteX17" fmla="*/ 5232471 w 6158587"/>
                <a:gd name="connsiteY17" fmla="*/ 5895802 h 6857275"/>
                <a:gd name="connsiteX18" fmla="*/ 5377488 w 6158587"/>
                <a:gd name="connsiteY18" fmla="*/ 5704644 h 6857275"/>
                <a:gd name="connsiteX19" fmla="*/ 5492012 w 6158587"/>
                <a:gd name="connsiteY19" fmla="*/ 5545320 h 6857275"/>
                <a:gd name="connsiteX20" fmla="*/ 5598378 w 6158587"/>
                <a:gd name="connsiteY20" fmla="*/ 5383077 h 6857275"/>
                <a:gd name="connsiteX21" fmla="*/ 5694293 w 6158587"/>
                <a:gd name="connsiteY21" fmla="*/ 5215869 h 6857275"/>
                <a:gd name="connsiteX22" fmla="*/ 5726646 w 6158587"/>
                <a:gd name="connsiteY22" fmla="*/ 5151759 h 6857275"/>
                <a:gd name="connsiteX23" fmla="*/ 5736953 w 6158587"/>
                <a:gd name="connsiteY23" fmla="*/ 5130730 h 6857275"/>
                <a:gd name="connsiteX24" fmla="*/ 5748406 w 6158587"/>
                <a:gd name="connsiteY24" fmla="*/ 5105613 h 6857275"/>
                <a:gd name="connsiteX25" fmla="*/ 5775318 w 6158587"/>
                <a:gd name="connsiteY25" fmla="*/ 5043695 h 6857275"/>
                <a:gd name="connsiteX26" fmla="*/ 5887267 w 6158587"/>
                <a:gd name="connsiteY26" fmla="*/ 4677444 h 6857275"/>
                <a:gd name="connsiteX27" fmla="*/ 5925776 w 6158587"/>
                <a:gd name="connsiteY27" fmla="*/ 4291476 h 6857275"/>
                <a:gd name="connsiteX28" fmla="*/ 5837592 w 6158587"/>
                <a:gd name="connsiteY28" fmla="*/ 3514285 h 6857275"/>
                <a:gd name="connsiteX29" fmla="*/ 5728651 w 6158587"/>
                <a:gd name="connsiteY29" fmla="*/ 3139270 h 6857275"/>
                <a:gd name="connsiteX30" fmla="*/ 5728651 w 6158587"/>
                <a:gd name="connsiteY30" fmla="*/ 3138540 h 6857275"/>
                <a:gd name="connsiteX31" fmla="*/ 5707749 w 6158587"/>
                <a:gd name="connsiteY31" fmla="*/ 3080127 h 6857275"/>
                <a:gd name="connsiteX32" fmla="*/ 5695151 w 6158587"/>
                <a:gd name="connsiteY32" fmla="*/ 3046393 h 6857275"/>
                <a:gd name="connsiteX33" fmla="*/ 5662512 w 6158587"/>
                <a:gd name="connsiteY33" fmla="*/ 2963300 h 6857275"/>
                <a:gd name="connsiteX34" fmla="*/ 5659648 w 6158587"/>
                <a:gd name="connsiteY34" fmla="*/ 2956436 h 6857275"/>
                <a:gd name="connsiteX35" fmla="*/ 5641039 w 6158587"/>
                <a:gd name="connsiteY35" fmla="*/ 2911751 h 6857275"/>
                <a:gd name="connsiteX36" fmla="*/ 5621283 w 6158587"/>
                <a:gd name="connsiteY36" fmla="*/ 2867941 h 6857275"/>
                <a:gd name="connsiteX37" fmla="*/ 5581056 w 6158587"/>
                <a:gd name="connsiteY37" fmla="*/ 2780320 h 6857275"/>
                <a:gd name="connsiteX38" fmla="*/ 5397674 w 6158587"/>
                <a:gd name="connsiteY38" fmla="*/ 2438163 h 6857275"/>
                <a:gd name="connsiteX39" fmla="*/ 5182080 w 6158587"/>
                <a:gd name="connsiteY39" fmla="*/ 2116889 h 6857275"/>
                <a:gd name="connsiteX40" fmla="*/ 4676024 w 6158587"/>
                <a:gd name="connsiteY40" fmla="*/ 1540786 h 6857275"/>
                <a:gd name="connsiteX41" fmla="*/ 4391860 w 6158587"/>
                <a:gd name="connsiteY41" fmla="*/ 1286395 h 6857275"/>
                <a:gd name="connsiteX42" fmla="*/ 4318851 w 6158587"/>
                <a:gd name="connsiteY42" fmla="*/ 1226959 h 6857275"/>
                <a:gd name="connsiteX43" fmla="*/ 4306254 w 6158587"/>
                <a:gd name="connsiteY43" fmla="*/ 1216883 h 6857275"/>
                <a:gd name="connsiteX44" fmla="*/ 4244123 w 6158587"/>
                <a:gd name="connsiteY44" fmla="*/ 1168254 h 6857275"/>
                <a:gd name="connsiteX45" fmla="*/ 4092378 w 6158587"/>
                <a:gd name="connsiteY45" fmla="*/ 1055078 h 6857275"/>
                <a:gd name="connsiteX46" fmla="*/ 3449179 w 6158587"/>
                <a:gd name="connsiteY46" fmla="*/ 660348 h 6857275"/>
                <a:gd name="connsiteX47" fmla="*/ 3110758 w 6158587"/>
                <a:gd name="connsiteY47" fmla="*/ 500442 h 6857275"/>
                <a:gd name="connsiteX48" fmla="*/ 2762316 w 6158587"/>
                <a:gd name="connsiteY48" fmla="*/ 368135 h 6857275"/>
                <a:gd name="connsiteX49" fmla="*/ 2404426 w 6158587"/>
                <a:gd name="connsiteY49" fmla="*/ 264452 h 6857275"/>
                <a:gd name="connsiteX50" fmla="*/ 2040668 w 6158587"/>
                <a:gd name="connsiteY50" fmla="*/ 191435 h 6857275"/>
                <a:gd name="connsiteX51" fmla="*/ 1461459 w 6158587"/>
                <a:gd name="connsiteY51" fmla="*/ 147625 h 6857275"/>
                <a:gd name="connsiteX52" fmla="*/ 1300837 w 6158587"/>
                <a:gd name="connsiteY52" fmla="*/ 150983 h 6857275"/>
                <a:gd name="connsiteX53" fmla="*/ 932928 w 6158587"/>
                <a:gd name="connsiteY53" fmla="*/ 183842 h 6857275"/>
                <a:gd name="connsiteX54" fmla="*/ 568022 w 6158587"/>
                <a:gd name="connsiteY54" fmla="*/ 256858 h 6857275"/>
                <a:gd name="connsiteX55" fmla="*/ 39597 w 6158587"/>
                <a:gd name="connsiteY55" fmla="*/ 447169 h 6857275"/>
                <a:gd name="connsiteX56" fmla="*/ 0 w 6158587"/>
                <a:gd name="connsiteY56" fmla="*/ 467328 h 6857275"/>
                <a:gd name="connsiteX57" fmla="*/ 0 w 6158587"/>
                <a:gd name="connsiteY57" fmla="*/ 112255 h 6857275"/>
                <a:gd name="connsiteX58" fmla="*/ 79310 w 6158587"/>
                <a:gd name="connsiteY58" fmla="*/ 70390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158587" h="6857275">
                  <a:moveTo>
                    <a:pt x="233278" y="0"/>
                  </a:moveTo>
                  <a:lnTo>
                    <a:pt x="3441063" y="0"/>
                  </a:lnTo>
                  <a:lnTo>
                    <a:pt x="3535825" y="38136"/>
                  </a:lnTo>
                  <a:cubicBezTo>
                    <a:pt x="5077434" y="703644"/>
                    <a:pt x="6158926" y="2261149"/>
                    <a:pt x="6158587" y="4076179"/>
                  </a:cubicBezTo>
                  <a:cubicBezTo>
                    <a:pt x="6158441" y="4852011"/>
                    <a:pt x="5956378" y="5613884"/>
                    <a:pt x="5573039" y="6283960"/>
                  </a:cubicBezTo>
                  <a:cubicBezTo>
                    <a:pt x="5468266" y="6466229"/>
                    <a:pt x="5351134" y="6639962"/>
                    <a:pt x="5222761" y="6804016"/>
                  </a:cubicBezTo>
                  <a:lnTo>
                    <a:pt x="5179011" y="6857275"/>
                  </a:lnTo>
                  <a:lnTo>
                    <a:pt x="4477061" y="6857275"/>
                  </a:lnTo>
                  <a:lnTo>
                    <a:pt x="4532922" y="6798071"/>
                  </a:lnTo>
                  <a:cubicBezTo>
                    <a:pt x="4575851" y="6750793"/>
                    <a:pt x="4618547" y="6701908"/>
                    <a:pt x="4660563" y="6651672"/>
                  </a:cubicBezTo>
                  <a:cubicBezTo>
                    <a:pt x="4698786" y="6606693"/>
                    <a:pt x="4736294" y="6559232"/>
                    <a:pt x="4772511" y="6513379"/>
                  </a:cubicBezTo>
                  <a:lnTo>
                    <a:pt x="4781959" y="6501404"/>
                  </a:lnTo>
                  <a:lnTo>
                    <a:pt x="4800713" y="6476578"/>
                  </a:lnTo>
                  <a:cubicBezTo>
                    <a:pt x="4833067" y="6434082"/>
                    <a:pt x="4866565" y="6389979"/>
                    <a:pt x="4897916" y="6345878"/>
                  </a:cubicBezTo>
                  <a:cubicBezTo>
                    <a:pt x="4916097" y="6321199"/>
                    <a:pt x="4934277" y="6295788"/>
                    <a:pt x="4953461" y="6268773"/>
                  </a:cubicBezTo>
                  <a:cubicBezTo>
                    <a:pt x="4972643" y="6241756"/>
                    <a:pt x="4994547" y="6211234"/>
                    <a:pt x="5015304" y="6182904"/>
                  </a:cubicBezTo>
                  <a:cubicBezTo>
                    <a:pt x="5059253" y="6123177"/>
                    <a:pt x="5103202" y="6065201"/>
                    <a:pt x="5136557" y="6021245"/>
                  </a:cubicBezTo>
                  <a:cubicBezTo>
                    <a:pt x="5169913" y="5977289"/>
                    <a:pt x="5200977" y="5936836"/>
                    <a:pt x="5232471" y="5895802"/>
                  </a:cubicBezTo>
                  <a:cubicBezTo>
                    <a:pt x="5280429" y="5833299"/>
                    <a:pt x="5330104" y="5768607"/>
                    <a:pt x="5377488" y="5704644"/>
                  </a:cubicBezTo>
                  <a:cubicBezTo>
                    <a:pt x="5414708" y="5654117"/>
                    <a:pt x="5454220" y="5600229"/>
                    <a:pt x="5492012" y="5545320"/>
                  </a:cubicBezTo>
                  <a:cubicBezTo>
                    <a:pt x="5532669" y="5485739"/>
                    <a:pt x="5566453" y="5435067"/>
                    <a:pt x="5598378" y="5383077"/>
                  </a:cubicBezTo>
                  <a:cubicBezTo>
                    <a:pt x="5639177" y="5317217"/>
                    <a:pt x="5668668" y="5266250"/>
                    <a:pt x="5694293" y="5215869"/>
                  </a:cubicBezTo>
                  <a:cubicBezTo>
                    <a:pt x="5705458" y="5195133"/>
                    <a:pt x="5715765" y="5174104"/>
                    <a:pt x="5726646" y="5151759"/>
                  </a:cubicBezTo>
                  <a:lnTo>
                    <a:pt x="5736953" y="5130730"/>
                  </a:lnTo>
                  <a:cubicBezTo>
                    <a:pt x="5740675" y="5122261"/>
                    <a:pt x="5744540" y="5113938"/>
                    <a:pt x="5748406" y="5105613"/>
                  </a:cubicBezTo>
                  <a:cubicBezTo>
                    <a:pt x="5757997" y="5084293"/>
                    <a:pt x="5767159" y="5064140"/>
                    <a:pt x="5775318" y="5043695"/>
                  </a:cubicBezTo>
                  <a:cubicBezTo>
                    <a:pt x="5824718" y="4925802"/>
                    <a:pt x="5862228" y="4803091"/>
                    <a:pt x="5887267" y="4677444"/>
                  </a:cubicBezTo>
                  <a:cubicBezTo>
                    <a:pt x="5911983" y="4550307"/>
                    <a:pt x="5924876" y="4421080"/>
                    <a:pt x="5925776" y="4291476"/>
                  </a:cubicBezTo>
                  <a:cubicBezTo>
                    <a:pt x="5925724" y="4029813"/>
                    <a:pt x="5896133" y="3769041"/>
                    <a:pt x="5837592" y="3514285"/>
                  </a:cubicBezTo>
                  <a:cubicBezTo>
                    <a:pt x="5808496" y="3387220"/>
                    <a:pt x="5772120" y="3261997"/>
                    <a:pt x="5728651" y="3139270"/>
                  </a:cubicBezTo>
                  <a:lnTo>
                    <a:pt x="5728651" y="3138540"/>
                  </a:lnTo>
                  <a:cubicBezTo>
                    <a:pt x="5722351" y="3119409"/>
                    <a:pt x="5715193" y="3100717"/>
                    <a:pt x="5707749" y="3080127"/>
                  </a:cubicBezTo>
                  <a:cubicBezTo>
                    <a:pt x="5703455" y="3068883"/>
                    <a:pt x="5699302" y="3057637"/>
                    <a:pt x="5695151" y="3046393"/>
                  </a:cubicBezTo>
                  <a:cubicBezTo>
                    <a:pt x="5685131" y="3018793"/>
                    <a:pt x="5674107" y="2991778"/>
                    <a:pt x="5662512" y="2963300"/>
                  </a:cubicBezTo>
                  <a:lnTo>
                    <a:pt x="5659648" y="2956436"/>
                  </a:lnTo>
                  <a:lnTo>
                    <a:pt x="5641039" y="2911751"/>
                  </a:lnTo>
                  <a:lnTo>
                    <a:pt x="5621283" y="2867941"/>
                  </a:lnTo>
                  <a:cubicBezTo>
                    <a:pt x="5609687" y="2841362"/>
                    <a:pt x="5595944" y="2810548"/>
                    <a:pt x="5581056" y="2780320"/>
                  </a:cubicBezTo>
                  <a:cubicBezTo>
                    <a:pt x="5530665" y="2672839"/>
                    <a:pt x="5470683" y="2561270"/>
                    <a:pt x="5397674" y="2438163"/>
                  </a:cubicBezTo>
                  <a:cubicBezTo>
                    <a:pt x="5332395" y="2330974"/>
                    <a:pt x="5259814" y="2222909"/>
                    <a:pt x="5182080" y="2116889"/>
                  </a:cubicBezTo>
                  <a:cubicBezTo>
                    <a:pt x="5029667" y="1910602"/>
                    <a:pt x="4860375" y="1717880"/>
                    <a:pt x="4676024" y="1540786"/>
                  </a:cubicBezTo>
                  <a:cubicBezTo>
                    <a:pt x="4590130" y="1458131"/>
                    <a:pt x="4497795" y="1374893"/>
                    <a:pt x="4391860" y="1286395"/>
                  </a:cubicBezTo>
                  <a:cubicBezTo>
                    <a:pt x="4370530" y="1268433"/>
                    <a:pt x="4345334" y="1247404"/>
                    <a:pt x="4318851" y="1226959"/>
                  </a:cubicBezTo>
                  <a:lnTo>
                    <a:pt x="4306254" y="1216883"/>
                  </a:lnTo>
                  <a:cubicBezTo>
                    <a:pt x="4285925" y="1200673"/>
                    <a:pt x="4264880" y="1183880"/>
                    <a:pt x="4244123" y="1168254"/>
                  </a:cubicBezTo>
                  <a:cubicBezTo>
                    <a:pt x="4189438" y="1125467"/>
                    <a:pt x="4134322" y="1085307"/>
                    <a:pt x="4092378" y="1055078"/>
                  </a:cubicBezTo>
                  <a:cubicBezTo>
                    <a:pt x="3887264" y="908357"/>
                    <a:pt x="3672344" y="776461"/>
                    <a:pt x="3449179" y="660348"/>
                  </a:cubicBezTo>
                  <a:cubicBezTo>
                    <a:pt x="3338519" y="602958"/>
                    <a:pt x="3224710" y="549071"/>
                    <a:pt x="3110758" y="500442"/>
                  </a:cubicBezTo>
                  <a:cubicBezTo>
                    <a:pt x="2996806" y="451812"/>
                    <a:pt x="2879991" y="407565"/>
                    <a:pt x="2762316" y="368135"/>
                  </a:cubicBezTo>
                  <a:cubicBezTo>
                    <a:pt x="2649508" y="330312"/>
                    <a:pt x="2529403" y="295119"/>
                    <a:pt x="2404426" y="264452"/>
                  </a:cubicBezTo>
                  <a:cubicBezTo>
                    <a:pt x="2288900" y="236121"/>
                    <a:pt x="2166502" y="211733"/>
                    <a:pt x="2040668" y="191435"/>
                  </a:cubicBezTo>
                  <a:cubicBezTo>
                    <a:pt x="1848910" y="162425"/>
                    <a:pt x="1655321" y="147782"/>
                    <a:pt x="1461459" y="147625"/>
                  </a:cubicBezTo>
                  <a:cubicBezTo>
                    <a:pt x="1408061" y="147625"/>
                    <a:pt x="1354092" y="148794"/>
                    <a:pt x="1300837" y="150983"/>
                  </a:cubicBezTo>
                  <a:cubicBezTo>
                    <a:pt x="1177739" y="155618"/>
                    <a:pt x="1054939" y="166584"/>
                    <a:pt x="932928" y="183842"/>
                  </a:cubicBezTo>
                  <a:cubicBezTo>
                    <a:pt x="810083" y="201379"/>
                    <a:pt x="688259" y="225753"/>
                    <a:pt x="568022" y="256858"/>
                  </a:cubicBezTo>
                  <a:cubicBezTo>
                    <a:pt x="386369" y="303536"/>
                    <a:pt x="209474" y="367270"/>
                    <a:pt x="39597" y="447169"/>
                  </a:cubicBezTo>
                  <a:lnTo>
                    <a:pt x="0" y="467328"/>
                  </a:lnTo>
                  <a:lnTo>
                    <a:pt x="0" y="112255"/>
                  </a:lnTo>
                  <a:lnTo>
                    <a:pt x="79310" y="7039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D4C9AB9-7AAB-768A-8295-478145E06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062" y="413202"/>
            <a:ext cx="4869179" cy="3047946"/>
          </a:xfrm>
        </p:spPr>
        <p:txBody>
          <a:bodyPr anchor="b">
            <a:normAutofit/>
          </a:bodyPr>
          <a:lstStyle/>
          <a:p>
            <a:endParaRPr lang="tr-TR" sz="1800">
              <a:solidFill>
                <a:schemeClr val="tx2"/>
              </a:solidFill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E0EF6FF-D253-D96F-F4EC-47A35A87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sena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18CCF9D-5243-8C8E-A5E3-AEE332F7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23FFE4B4-C2F0-FACA-31D9-26F495ED317A}"/>
              </a:ext>
            </a:extLst>
          </p:cNvPr>
          <p:cNvSpPr/>
          <p:nvPr/>
        </p:nvSpPr>
        <p:spPr>
          <a:xfrm>
            <a:off x="7833682" y="938051"/>
            <a:ext cx="1838475" cy="592668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tr-TR" err="1">
                <a:ea typeface="Calibri"/>
                <a:cs typeface="Calibri"/>
              </a:rPr>
              <a:t>Espor</a:t>
            </a:r>
            <a:r>
              <a:rPr lang="tr-TR">
                <a:ea typeface="Calibri"/>
                <a:cs typeface="Calibri"/>
              </a:rPr>
              <a:t> Yapımcısı </a:t>
            </a:r>
            <a:r>
              <a:rPr lang="tr-TR" err="1">
                <a:ea typeface="Calibri"/>
                <a:cs typeface="Calibri"/>
              </a:rPr>
              <a:t>Esport</a:t>
            </a:r>
            <a:r>
              <a:rPr lang="tr-TR">
                <a:ea typeface="Calibri"/>
                <a:cs typeface="Calibri"/>
              </a:rPr>
              <a:t> Producer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D996DAB0-5393-E4EC-CA93-4334F4FE262D}"/>
              </a:ext>
            </a:extLst>
          </p:cNvPr>
          <p:cNvSpPr/>
          <p:nvPr/>
        </p:nvSpPr>
        <p:spPr>
          <a:xfrm>
            <a:off x="5962903" y="2071714"/>
            <a:ext cx="5839419" cy="24916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E-spor hayranlarının, e-spor turnuvalarındaki heyecanını, gelişmelerini, kazananları ve kaybedenleri görmelerini mümkün kılar. </a:t>
            </a:r>
            <a:endParaRPr lang="tr-TR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Yayınları planlar ve </a:t>
            </a:r>
            <a:r>
              <a:rPr lang="tr-TR" sz="1500" err="1">
                <a:ea typeface="+mn-lt"/>
                <a:cs typeface="+mn-lt"/>
              </a:rPr>
              <a:t>gerçekleştiririr</a:t>
            </a:r>
            <a:r>
              <a:rPr lang="tr-TR" sz="1500" dirty="0">
                <a:ea typeface="+mn-lt"/>
                <a:cs typeface="+mn-lt"/>
              </a:rPr>
              <a:t>.</a:t>
            </a:r>
            <a:endParaRPr lang="tr-TR" dirty="0">
              <a:latin typeface="Calibri" panose="020F0502020204030204"/>
              <a:ea typeface="+mn-lt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latin typeface="Calibri"/>
                <a:ea typeface="+mn-lt"/>
                <a:cs typeface="Arial"/>
              </a:rPr>
              <a:t>Etkinliğin heyecan verici ve anlamlı olmasını sağlar.</a:t>
            </a:r>
            <a:endParaRPr lang="tr-TR">
              <a:latin typeface="Calibri"/>
              <a:ea typeface="+mn-lt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Oyuncuların video oyunlarını oynayarak birbirleriyle yarıştığı e-spor turnuvalarını düzenler. </a:t>
            </a:r>
            <a:endParaRPr lang="tr-TR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1500" dirty="0">
                <a:ea typeface="+mn-lt"/>
                <a:cs typeface="+mn-lt"/>
              </a:rPr>
              <a:t> Oyun geliştiricileri kendi yarışmalarını da yapabilir ve bunun için </a:t>
            </a:r>
            <a:r>
              <a:rPr lang="tr-TR" sz="1500" err="1">
                <a:ea typeface="+mn-lt"/>
                <a:cs typeface="+mn-lt"/>
              </a:rPr>
              <a:t>Espor</a:t>
            </a:r>
            <a:r>
              <a:rPr lang="tr-TR" sz="1500" dirty="0">
                <a:ea typeface="+mn-lt"/>
                <a:cs typeface="+mn-lt"/>
              </a:rPr>
              <a:t> yapımcısıyla çalışır.</a:t>
            </a:r>
            <a:endParaRPr lang="tr-TR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3654BAD5-0EBA-AFB9-51DB-43BCF94402EE}"/>
              </a:ext>
            </a:extLst>
          </p:cNvPr>
          <p:cNvSpPr txBox="1"/>
          <p:nvPr/>
        </p:nvSpPr>
        <p:spPr>
          <a:xfrm>
            <a:off x="435428" y="5092095"/>
            <a:ext cx="3905418" cy="1477328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,Sans-Serif"/>
              <a:buChar char="•"/>
            </a:pPr>
            <a:endParaRPr lang="tr-TR" sz="1500" dirty="0">
              <a:ea typeface="Calibri" panose="020F0502020204030204"/>
              <a:cs typeface="Calibri" panose="020F0502020204030204"/>
            </a:endParaRPr>
          </a:p>
          <a:p>
            <a:pPr lvl="1">
              <a:buFont typeface="Arial"/>
              <a:buChar char="•"/>
            </a:pPr>
            <a:r>
              <a:rPr lang="tr-TR" sz="1500" dirty="0">
                <a:latin typeface="Calibri"/>
                <a:ea typeface="+mn-lt"/>
                <a:cs typeface="Arial"/>
              </a:rPr>
              <a:t>Oyun tutkusu</a:t>
            </a:r>
          </a:p>
          <a:p>
            <a:pPr lvl="1">
              <a:buFont typeface="Arial"/>
              <a:buChar char="•"/>
            </a:pPr>
            <a:r>
              <a:rPr lang="tr-TR" sz="1500" dirty="0">
                <a:latin typeface="Calibri"/>
                <a:ea typeface="+mn-lt"/>
                <a:cs typeface="Arial"/>
              </a:rPr>
              <a:t>İletişim</a:t>
            </a:r>
            <a:endParaRPr lang="tr-TR">
              <a:latin typeface="Calibri"/>
              <a:ea typeface="+mn-lt"/>
              <a:cs typeface="Calibri" panose="020F0502020204030204"/>
            </a:endParaRPr>
          </a:p>
          <a:p>
            <a:pPr lvl="1">
              <a:buFont typeface="Arial"/>
              <a:buChar char="•"/>
            </a:pPr>
            <a:r>
              <a:rPr lang="tr-TR" sz="1500" dirty="0">
                <a:latin typeface="Calibri"/>
                <a:ea typeface="+mn-lt"/>
                <a:cs typeface="Arial"/>
              </a:rPr>
              <a:t>Etkinlik yönetimi</a:t>
            </a:r>
            <a:endParaRPr lang="tr-TR">
              <a:latin typeface="Calibri"/>
              <a:ea typeface="+mn-lt"/>
              <a:cs typeface="Calibri" panose="020F0502020204030204"/>
            </a:endParaRPr>
          </a:p>
          <a:p>
            <a:pPr lvl="1">
              <a:buFont typeface="Arial"/>
              <a:buChar char="•"/>
            </a:pPr>
            <a:r>
              <a:rPr lang="tr-TR" sz="1500" dirty="0">
                <a:latin typeface="Calibri"/>
                <a:ea typeface="+mn-lt"/>
                <a:cs typeface="Arial"/>
              </a:rPr>
              <a:t>Hızlı düşünme</a:t>
            </a:r>
            <a:endParaRPr lang="tr-TR">
              <a:latin typeface="Calibri"/>
              <a:ea typeface="+mn-lt"/>
              <a:cs typeface="Calibri" panose="020F0502020204030204"/>
            </a:endParaRPr>
          </a:p>
          <a:p>
            <a:pPr lvl="1">
              <a:buFont typeface="Arial"/>
              <a:buChar char="•"/>
            </a:pPr>
            <a:r>
              <a:rPr lang="tr-TR" sz="1500" dirty="0">
                <a:latin typeface="Calibri"/>
                <a:ea typeface="+mn-lt"/>
                <a:cs typeface="Arial"/>
              </a:rPr>
              <a:t>Pazarlama</a:t>
            </a:r>
            <a:endParaRPr lang="en-US" dirty="0">
              <a:latin typeface="Calibri"/>
            </a:endParaRPr>
          </a:p>
        </p:txBody>
      </p:sp>
      <p:pic>
        <p:nvPicPr>
          <p:cNvPr id="22" name="Grafik 21" descr="Yıldız düz dolguyla">
            <a:extLst>
              <a:ext uri="{FF2B5EF4-FFF2-40B4-BE49-F238E27FC236}">
                <a16:creationId xmlns:a16="http://schemas.microsoft.com/office/drawing/2014/main" id="{6EBBACA6-371F-05AA-BF93-03A0DCE19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9467" y="53666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4019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Geniş ekran</PresentationFormat>
  <Slides>33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34" baseType="lpstr">
      <vt:lpstr>Office Theme</vt:lpstr>
      <vt:lpstr>PowerPoint Sunusu</vt:lpstr>
      <vt:lpstr>PowerPoint Sunusu</vt:lpstr>
      <vt:lpstr>Üretim Departmanı Production Department 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Tasarım Departmanı Design Department 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Animasyon Departmanı Animation  Department </vt:lpstr>
      <vt:lpstr>Teknik Sanat Departmanı Technical Art Department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/>
  <cp:revision>1141</cp:revision>
  <dcterms:created xsi:type="dcterms:W3CDTF">2023-11-02T11:52:22Z</dcterms:created>
  <dcterms:modified xsi:type="dcterms:W3CDTF">2023-11-08T09:50:51Z</dcterms:modified>
</cp:coreProperties>
</file>