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84.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91.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8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80.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88.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0" r:id="rId49"/>
    <p:sldId id="301" r:id="rId50"/>
    <p:sldId id="302" r:id="rId51"/>
    <p:sldId id="303" r:id="rId52"/>
    <p:sldId id="304" r:id="rId53"/>
    <p:sldId id="305" r:id="rId54"/>
    <p:sldId id="306" r:id="rId55"/>
    <p:sldId id="307" r:id="rId56"/>
    <p:sldId id="308" r:id="rId57"/>
    <p:sldId id="309" r:id="rId58"/>
    <p:sldId id="310" r:id="rId59"/>
    <p:sldId id="311" r:id="rId60"/>
    <p:sldId id="312" r:id="rId61"/>
    <p:sldId id="313" r:id="rId62"/>
    <p:sldId id="314" r:id="rId63"/>
    <p:sldId id="315" r:id="rId64"/>
    <p:sldId id="316" r:id="rId65"/>
    <p:sldId id="317" r:id="rId66"/>
    <p:sldId id="318" r:id="rId67"/>
    <p:sldId id="319" r:id="rId68"/>
    <p:sldId id="320" r:id="rId69"/>
    <p:sldId id="321" r:id="rId70"/>
    <p:sldId id="322" r:id="rId71"/>
    <p:sldId id="323" r:id="rId72"/>
    <p:sldId id="324" r:id="rId73"/>
    <p:sldId id="325" r:id="rId74"/>
    <p:sldId id="326" r:id="rId75"/>
    <p:sldId id="327" r:id="rId76"/>
    <p:sldId id="328" r:id="rId77"/>
    <p:sldId id="329" r:id="rId78"/>
    <p:sldId id="330" r:id="rId79"/>
    <p:sldId id="331" r:id="rId80"/>
    <p:sldId id="332" r:id="rId81"/>
    <p:sldId id="333" r:id="rId82"/>
    <p:sldId id="334" r:id="rId83"/>
    <p:sldId id="335" r:id="rId84"/>
    <p:sldId id="336" r:id="rId85"/>
    <p:sldId id="337" r:id="rId86"/>
    <p:sldId id="338" r:id="rId87"/>
    <p:sldId id="339" r:id="rId88"/>
    <p:sldId id="340" r:id="rId89"/>
    <p:sldId id="341" r:id="rId90"/>
    <p:sldId id="342" r:id="rId91"/>
    <p:sldId id="343" r:id="rId92"/>
    <p:sldId id="344" r:id="rId93"/>
    <p:sldId id="345" r:id="rId94"/>
    <p:sldId id="346" r:id="rId95"/>
  </p:sldIdLst>
  <p:sldSz cy="5143500" cx="9144000"/>
  <p:notesSz cx="6858000" cy="9144000"/>
  <p:embeddedFontLst>
    <p:embeddedFont>
      <p:font typeface="Dosis"/>
      <p:regular r:id="rId96"/>
      <p:bold r:id="rId97"/>
    </p:embeddedFont>
    <p:embeddedFont>
      <p:font typeface="Orbitron SemiBold"/>
      <p:regular r:id="rId98"/>
      <p:bold r:id="rId99"/>
    </p:embeddedFont>
    <p:embeddedFont>
      <p:font typeface="Orbitron"/>
      <p:regular r:id="rId100"/>
      <p:bold r:id="rId10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slide" Target="slides/slide36.xml"/><Relationship Id="rId42" Type="http://schemas.openxmlformats.org/officeDocument/2006/relationships/slide" Target="slides/slide38.xml"/><Relationship Id="rId41" Type="http://schemas.openxmlformats.org/officeDocument/2006/relationships/slide" Target="slides/slide37.xml"/><Relationship Id="rId44" Type="http://schemas.openxmlformats.org/officeDocument/2006/relationships/slide" Target="slides/slide40.xml"/><Relationship Id="rId43" Type="http://schemas.openxmlformats.org/officeDocument/2006/relationships/slide" Target="slides/slide39.xml"/><Relationship Id="rId46" Type="http://schemas.openxmlformats.org/officeDocument/2006/relationships/slide" Target="slides/slide42.xml"/><Relationship Id="rId45" Type="http://schemas.openxmlformats.org/officeDocument/2006/relationships/slide" Target="slides/slide41.xml"/><Relationship Id="rId48" Type="http://schemas.openxmlformats.org/officeDocument/2006/relationships/slide" Target="slides/slide44.xml"/><Relationship Id="rId47" Type="http://schemas.openxmlformats.org/officeDocument/2006/relationships/slide" Target="slides/slide43.xml"/><Relationship Id="rId49" Type="http://schemas.openxmlformats.org/officeDocument/2006/relationships/slide" Target="slides/slide45.xml"/><Relationship Id="rId101" Type="http://schemas.openxmlformats.org/officeDocument/2006/relationships/font" Target="fonts/Orbitron-bold.fntdata"/><Relationship Id="rId100" Type="http://schemas.openxmlformats.org/officeDocument/2006/relationships/font" Target="fonts/Orbitron-regular.fntdata"/><Relationship Id="rId31" Type="http://schemas.openxmlformats.org/officeDocument/2006/relationships/slide" Target="slides/slide27.xml"/><Relationship Id="rId30" Type="http://schemas.openxmlformats.org/officeDocument/2006/relationships/slide" Target="slides/slide26.xml"/><Relationship Id="rId33" Type="http://schemas.openxmlformats.org/officeDocument/2006/relationships/slide" Target="slides/slide29.xml"/><Relationship Id="rId32" Type="http://schemas.openxmlformats.org/officeDocument/2006/relationships/slide" Target="slides/slide28.xml"/><Relationship Id="rId35" Type="http://schemas.openxmlformats.org/officeDocument/2006/relationships/slide" Target="slides/slide31.xml"/><Relationship Id="rId34" Type="http://schemas.openxmlformats.org/officeDocument/2006/relationships/slide" Target="slides/slide30.xml"/><Relationship Id="rId37" Type="http://schemas.openxmlformats.org/officeDocument/2006/relationships/slide" Target="slides/slide33.xml"/><Relationship Id="rId36" Type="http://schemas.openxmlformats.org/officeDocument/2006/relationships/slide" Target="slides/slide32.xml"/><Relationship Id="rId39" Type="http://schemas.openxmlformats.org/officeDocument/2006/relationships/slide" Target="slides/slide35.xml"/><Relationship Id="rId38" Type="http://schemas.openxmlformats.org/officeDocument/2006/relationships/slide" Target="slides/slide34.xml"/><Relationship Id="rId20" Type="http://schemas.openxmlformats.org/officeDocument/2006/relationships/slide" Target="slides/slide16.xml"/><Relationship Id="rId22" Type="http://schemas.openxmlformats.org/officeDocument/2006/relationships/slide" Target="slides/slide18.xml"/><Relationship Id="rId21" Type="http://schemas.openxmlformats.org/officeDocument/2006/relationships/slide" Target="slides/slide17.xml"/><Relationship Id="rId24" Type="http://schemas.openxmlformats.org/officeDocument/2006/relationships/slide" Target="slides/slide20.xml"/><Relationship Id="rId23" Type="http://schemas.openxmlformats.org/officeDocument/2006/relationships/slide" Target="slides/slide19.xml"/><Relationship Id="rId26" Type="http://schemas.openxmlformats.org/officeDocument/2006/relationships/slide" Target="slides/slide22.xml"/><Relationship Id="rId25" Type="http://schemas.openxmlformats.org/officeDocument/2006/relationships/slide" Target="slides/slide21.xml"/><Relationship Id="rId28" Type="http://schemas.openxmlformats.org/officeDocument/2006/relationships/slide" Target="slides/slide24.xml"/><Relationship Id="rId27" Type="http://schemas.openxmlformats.org/officeDocument/2006/relationships/slide" Target="slides/slide23.xml"/><Relationship Id="rId29" Type="http://schemas.openxmlformats.org/officeDocument/2006/relationships/slide" Target="slides/slide25.xml"/><Relationship Id="rId95" Type="http://schemas.openxmlformats.org/officeDocument/2006/relationships/slide" Target="slides/slide91.xml"/><Relationship Id="rId94" Type="http://schemas.openxmlformats.org/officeDocument/2006/relationships/slide" Target="slides/slide90.xml"/><Relationship Id="rId97" Type="http://schemas.openxmlformats.org/officeDocument/2006/relationships/font" Target="fonts/Dosis-bold.fntdata"/><Relationship Id="rId96" Type="http://schemas.openxmlformats.org/officeDocument/2006/relationships/font" Target="fonts/Dosis-regular.fntdata"/><Relationship Id="rId11" Type="http://schemas.openxmlformats.org/officeDocument/2006/relationships/slide" Target="slides/slide7.xml"/><Relationship Id="rId99" Type="http://schemas.openxmlformats.org/officeDocument/2006/relationships/font" Target="fonts/OrbitronSemiBold-bold.fntdata"/><Relationship Id="rId10" Type="http://schemas.openxmlformats.org/officeDocument/2006/relationships/slide" Target="slides/slide6.xml"/><Relationship Id="rId98" Type="http://schemas.openxmlformats.org/officeDocument/2006/relationships/font" Target="fonts/OrbitronSemiBold-regular.fntdata"/><Relationship Id="rId13" Type="http://schemas.openxmlformats.org/officeDocument/2006/relationships/slide" Target="slides/slide9.xml"/><Relationship Id="rId12" Type="http://schemas.openxmlformats.org/officeDocument/2006/relationships/slide" Target="slides/slide8.xml"/><Relationship Id="rId91" Type="http://schemas.openxmlformats.org/officeDocument/2006/relationships/slide" Target="slides/slide87.xml"/><Relationship Id="rId90" Type="http://schemas.openxmlformats.org/officeDocument/2006/relationships/slide" Target="slides/slide86.xml"/><Relationship Id="rId93" Type="http://schemas.openxmlformats.org/officeDocument/2006/relationships/slide" Target="slides/slide89.xml"/><Relationship Id="rId92" Type="http://schemas.openxmlformats.org/officeDocument/2006/relationships/slide" Target="slides/slide88.xml"/><Relationship Id="rId15" Type="http://schemas.openxmlformats.org/officeDocument/2006/relationships/slide" Target="slides/slide11.xml"/><Relationship Id="rId14" Type="http://schemas.openxmlformats.org/officeDocument/2006/relationships/slide" Target="slides/slide10.xml"/><Relationship Id="rId17" Type="http://schemas.openxmlformats.org/officeDocument/2006/relationships/slide" Target="slides/slide13.xml"/><Relationship Id="rId16" Type="http://schemas.openxmlformats.org/officeDocument/2006/relationships/slide" Target="slides/slide12.xml"/><Relationship Id="rId19" Type="http://schemas.openxmlformats.org/officeDocument/2006/relationships/slide" Target="slides/slide15.xml"/><Relationship Id="rId18" Type="http://schemas.openxmlformats.org/officeDocument/2006/relationships/slide" Target="slides/slide14.xml"/><Relationship Id="rId84" Type="http://schemas.openxmlformats.org/officeDocument/2006/relationships/slide" Target="slides/slide80.xml"/><Relationship Id="rId83" Type="http://schemas.openxmlformats.org/officeDocument/2006/relationships/slide" Target="slides/slide79.xml"/><Relationship Id="rId86" Type="http://schemas.openxmlformats.org/officeDocument/2006/relationships/slide" Target="slides/slide82.xml"/><Relationship Id="rId85" Type="http://schemas.openxmlformats.org/officeDocument/2006/relationships/slide" Target="slides/slide81.xml"/><Relationship Id="rId88" Type="http://schemas.openxmlformats.org/officeDocument/2006/relationships/slide" Target="slides/slide84.xml"/><Relationship Id="rId87" Type="http://schemas.openxmlformats.org/officeDocument/2006/relationships/slide" Target="slides/slide83.xml"/><Relationship Id="rId89" Type="http://schemas.openxmlformats.org/officeDocument/2006/relationships/slide" Target="slides/slide85.xml"/><Relationship Id="rId80" Type="http://schemas.openxmlformats.org/officeDocument/2006/relationships/slide" Target="slides/slide76.xml"/><Relationship Id="rId82" Type="http://schemas.openxmlformats.org/officeDocument/2006/relationships/slide" Target="slides/slide78.xml"/><Relationship Id="rId81" Type="http://schemas.openxmlformats.org/officeDocument/2006/relationships/slide" Target="slides/slide77.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73" Type="http://schemas.openxmlformats.org/officeDocument/2006/relationships/slide" Target="slides/slide69.xml"/><Relationship Id="rId72" Type="http://schemas.openxmlformats.org/officeDocument/2006/relationships/slide" Target="slides/slide68.xml"/><Relationship Id="rId75" Type="http://schemas.openxmlformats.org/officeDocument/2006/relationships/slide" Target="slides/slide71.xml"/><Relationship Id="rId74" Type="http://schemas.openxmlformats.org/officeDocument/2006/relationships/slide" Target="slides/slide70.xml"/><Relationship Id="rId77" Type="http://schemas.openxmlformats.org/officeDocument/2006/relationships/slide" Target="slides/slide73.xml"/><Relationship Id="rId76" Type="http://schemas.openxmlformats.org/officeDocument/2006/relationships/slide" Target="slides/slide72.xml"/><Relationship Id="rId79" Type="http://schemas.openxmlformats.org/officeDocument/2006/relationships/slide" Target="slides/slide75.xml"/><Relationship Id="rId78" Type="http://schemas.openxmlformats.org/officeDocument/2006/relationships/slide" Target="slides/slide74.xml"/><Relationship Id="rId71" Type="http://schemas.openxmlformats.org/officeDocument/2006/relationships/slide" Target="slides/slide67.xml"/><Relationship Id="rId70" Type="http://schemas.openxmlformats.org/officeDocument/2006/relationships/slide" Target="slides/slide66.xml"/><Relationship Id="rId62" Type="http://schemas.openxmlformats.org/officeDocument/2006/relationships/slide" Target="slides/slide58.xml"/><Relationship Id="rId61" Type="http://schemas.openxmlformats.org/officeDocument/2006/relationships/slide" Target="slides/slide57.xml"/><Relationship Id="rId64" Type="http://schemas.openxmlformats.org/officeDocument/2006/relationships/slide" Target="slides/slide60.xml"/><Relationship Id="rId63" Type="http://schemas.openxmlformats.org/officeDocument/2006/relationships/slide" Target="slides/slide59.xml"/><Relationship Id="rId66" Type="http://schemas.openxmlformats.org/officeDocument/2006/relationships/slide" Target="slides/slide62.xml"/><Relationship Id="rId65" Type="http://schemas.openxmlformats.org/officeDocument/2006/relationships/slide" Target="slides/slide61.xml"/><Relationship Id="rId68" Type="http://schemas.openxmlformats.org/officeDocument/2006/relationships/slide" Target="slides/slide64.xml"/><Relationship Id="rId67" Type="http://schemas.openxmlformats.org/officeDocument/2006/relationships/slide" Target="slides/slide63.xml"/><Relationship Id="rId60" Type="http://schemas.openxmlformats.org/officeDocument/2006/relationships/slide" Target="slides/slide56.xml"/><Relationship Id="rId69" Type="http://schemas.openxmlformats.org/officeDocument/2006/relationships/slide" Target="slides/slide65.xml"/><Relationship Id="rId51" Type="http://schemas.openxmlformats.org/officeDocument/2006/relationships/slide" Target="slides/slide47.xml"/><Relationship Id="rId50" Type="http://schemas.openxmlformats.org/officeDocument/2006/relationships/slide" Target="slides/slide46.xml"/><Relationship Id="rId53" Type="http://schemas.openxmlformats.org/officeDocument/2006/relationships/slide" Target="slides/slide49.xml"/><Relationship Id="rId52" Type="http://schemas.openxmlformats.org/officeDocument/2006/relationships/slide" Target="slides/slide48.xml"/><Relationship Id="rId55" Type="http://schemas.openxmlformats.org/officeDocument/2006/relationships/slide" Target="slides/slide51.xml"/><Relationship Id="rId54" Type="http://schemas.openxmlformats.org/officeDocument/2006/relationships/slide" Target="slides/slide50.xml"/><Relationship Id="rId57" Type="http://schemas.openxmlformats.org/officeDocument/2006/relationships/slide" Target="slides/slide53.xml"/><Relationship Id="rId56" Type="http://schemas.openxmlformats.org/officeDocument/2006/relationships/slide" Target="slides/slide52.xml"/><Relationship Id="rId59" Type="http://schemas.openxmlformats.org/officeDocument/2006/relationships/slide" Target="slides/slide55.xml"/><Relationship Id="rId58" Type="http://schemas.openxmlformats.org/officeDocument/2006/relationships/slide" Target="slides/slide5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7" name="Shape 2477"/>
        <p:cNvGrpSpPr/>
        <p:nvPr/>
      </p:nvGrpSpPr>
      <p:grpSpPr>
        <a:xfrm>
          <a:off x="0" y="0"/>
          <a:ext cx="0" cy="0"/>
          <a:chOff x="0" y="0"/>
          <a:chExt cx="0" cy="0"/>
        </a:xfrm>
      </p:grpSpPr>
      <p:sp>
        <p:nvSpPr>
          <p:cNvPr id="2478" name="Google Shape;2478;g102b97c7811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9" name="Google Shape;2479;g102b97c7811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06" name="Shape 3606"/>
        <p:cNvGrpSpPr/>
        <p:nvPr/>
      </p:nvGrpSpPr>
      <p:grpSpPr>
        <a:xfrm>
          <a:off x="0" y="0"/>
          <a:ext cx="0" cy="0"/>
          <a:chOff x="0" y="0"/>
          <a:chExt cx="0" cy="0"/>
        </a:xfrm>
      </p:grpSpPr>
      <p:sp>
        <p:nvSpPr>
          <p:cNvPr id="3607" name="Google Shape;3607;g29a39ffe77b_4_11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08" name="Google Shape;3608;g29a39ffe77b_4_11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4" name="Shape 3694"/>
        <p:cNvGrpSpPr/>
        <p:nvPr/>
      </p:nvGrpSpPr>
      <p:grpSpPr>
        <a:xfrm>
          <a:off x="0" y="0"/>
          <a:ext cx="0" cy="0"/>
          <a:chOff x="0" y="0"/>
          <a:chExt cx="0" cy="0"/>
        </a:xfrm>
      </p:grpSpPr>
      <p:sp>
        <p:nvSpPr>
          <p:cNvPr id="3695" name="Google Shape;3695;g29a39ffe77b_4_1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6" name="Google Shape;3696;g29a39ffe77b_4_1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0" name="Shape 3780"/>
        <p:cNvGrpSpPr/>
        <p:nvPr/>
      </p:nvGrpSpPr>
      <p:grpSpPr>
        <a:xfrm>
          <a:off x="0" y="0"/>
          <a:ext cx="0" cy="0"/>
          <a:chOff x="0" y="0"/>
          <a:chExt cx="0" cy="0"/>
        </a:xfrm>
      </p:grpSpPr>
      <p:sp>
        <p:nvSpPr>
          <p:cNvPr id="3781" name="Google Shape;3781;g29a39ffe77b_4_13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82" name="Google Shape;3782;g29a39ffe77b_4_13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8" name="Shape 3868"/>
        <p:cNvGrpSpPr/>
        <p:nvPr/>
      </p:nvGrpSpPr>
      <p:grpSpPr>
        <a:xfrm>
          <a:off x="0" y="0"/>
          <a:ext cx="0" cy="0"/>
          <a:chOff x="0" y="0"/>
          <a:chExt cx="0" cy="0"/>
        </a:xfrm>
      </p:grpSpPr>
      <p:sp>
        <p:nvSpPr>
          <p:cNvPr id="3869" name="Google Shape;3869;g29a39ffe77b_4_14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70" name="Google Shape;3870;g29a39ffe77b_4_14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54" name="Shape 3954"/>
        <p:cNvGrpSpPr/>
        <p:nvPr/>
      </p:nvGrpSpPr>
      <p:grpSpPr>
        <a:xfrm>
          <a:off x="0" y="0"/>
          <a:ext cx="0" cy="0"/>
          <a:chOff x="0" y="0"/>
          <a:chExt cx="0" cy="0"/>
        </a:xfrm>
      </p:grpSpPr>
      <p:sp>
        <p:nvSpPr>
          <p:cNvPr id="3955" name="Google Shape;3955;g29a39ffe77b_4_15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56" name="Google Shape;3956;g29a39ffe77b_4_15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42" name="Shape 4042"/>
        <p:cNvGrpSpPr/>
        <p:nvPr/>
      </p:nvGrpSpPr>
      <p:grpSpPr>
        <a:xfrm>
          <a:off x="0" y="0"/>
          <a:ext cx="0" cy="0"/>
          <a:chOff x="0" y="0"/>
          <a:chExt cx="0" cy="0"/>
        </a:xfrm>
      </p:grpSpPr>
      <p:sp>
        <p:nvSpPr>
          <p:cNvPr id="4043" name="Google Shape;4043;g29a39ffe77b_4_15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44" name="Google Shape;4044;g29a39ffe77b_4_15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28" name="Shape 4128"/>
        <p:cNvGrpSpPr/>
        <p:nvPr/>
      </p:nvGrpSpPr>
      <p:grpSpPr>
        <a:xfrm>
          <a:off x="0" y="0"/>
          <a:ext cx="0" cy="0"/>
          <a:chOff x="0" y="0"/>
          <a:chExt cx="0" cy="0"/>
        </a:xfrm>
      </p:grpSpPr>
      <p:sp>
        <p:nvSpPr>
          <p:cNvPr id="4129" name="Google Shape;4129;g29a39ffe77b_4_16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30" name="Google Shape;4130;g29a39ffe77b_4_16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16" name="Shape 4216"/>
        <p:cNvGrpSpPr/>
        <p:nvPr/>
      </p:nvGrpSpPr>
      <p:grpSpPr>
        <a:xfrm>
          <a:off x="0" y="0"/>
          <a:ext cx="0" cy="0"/>
          <a:chOff x="0" y="0"/>
          <a:chExt cx="0" cy="0"/>
        </a:xfrm>
      </p:grpSpPr>
      <p:sp>
        <p:nvSpPr>
          <p:cNvPr id="4217" name="Google Shape;4217;g29a39ffe77b_4_17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18" name="Google Shape;4218;g29a39ffe77b_4_17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02" name="Shape 4302"/>
        <p:cNvGrpSpPr/>
        <p:nvPr/>
      </p:nvGrpSpPr>
      <p:grpSpPr>
        <a:xfrm>
          <a:off x="0" y="0"/>
          <a:ext cx="0" cy="0"/>
          <a:chOff x="0" y="0"/>
          <a:chExt cx="0" cy="0"/>
        </a:xfrm>
      </p:grpSpPr>
      <p:sp>
        <p:nvSpPr>
          <p:cNvPr id="4303" name="Google Shape;4303;g29a39ffe77b_4_18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04" name="Google Shape;4304;g29a39ffe77b_4_18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93" name="Shape 4493"/>
        <p:cNvGrpSpPr/>
        <p:nvPr/>
      </p:nvGrpSpPr>
      <p:grpSpPr>
        <a:xfrm>
          <a:off x="0" y="0"/>
          <a:ext cx="0" cy="0"/>
          <a:chOff x="0" y="0"/>
          <a:chExt cx="0" cy="0"/>
        </a:xfrm>
      </p:grpSpPr>
      <p:sp>
        <p:nvSpPr>
          <p:cNvPr id="4494" name="Google Shape;4494;g29a39ffe77b_4_20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95" name="Google Shape;4495;g29a39ffe77b_4_20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13" name="Shape 2713"/>
        <p:cNvGrpSpPr/>
        <p:nvPr/>
      </p:nvGrpSpPr>
      <p:grpSpPr>
        <a:xfrm>
          <a:off x="0" y="0"/>
          <a:ext cx="0" cy="0"/>
          <a:chOff x="0" y="0"/>
          <a:chExt cx="0" cy="0"/>
        </a:xfrm>
      </p:grpSpPr>
      <p:sp>
        <p:nvSpPr>
          <p:cNvPr id="2714" name="Google Shape;2714;g29a39ffe77b_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5" name="Google Shape;2715;g29a39ffe77b_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6" name="Shape 4686"/>
        <p:cNvGrpSpPr/>
        <p:nvPr/>
      </p:nvGrpSpPr>
      <p:grpSpPr>
        <a:xfrm>
          <a:off x="0" y="0"/>
          <a:ext cx="0" cy="0"/>
          <a:chOff x="0" y="0"/>
          <a:chExt cx="0" cy="0"/>
        </a:xfrm>
      </p:grpSpPr>
      <p:sp>
        <p:nvSpPr>
          <p:cNvPr id="4687" name="Google Shape;4687;g29a39ffe77b_4_2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88" name="Google Shape;4688;g29a39ffe77b_4_2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88" name="Shape 4988"/>
        <p:cNvGrpSpPr/>
        <p:nvPr/>
      </p:nvGrpSpPr>
      <p:grpSpPr>
        <a:xfrm>
          <a:off x="0" y="0"/>
          <a:ext cx="0" cy="0"/>
          <a:chOff x="0" y="0"/>
          <a:chExt cx="0" cy="0"/>
        </a:xfrm>
      </p:grpSpPr>
      <p:sp>
        <p:nvSpPr>
          <p:cNvPr id="4989" name="Google Shape;4989;g29a39ffe77b_4_25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90" name="Google Shape;4990;g29a39ffe77b_4_25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2" name="Shape 5222"/>
        <p:cNvGrpSpPr/>
        <p:nvPr/>
      </p:nvGrpSpPr>
      <p:grpSpPr>
        <a:xfrm>
          <a:off x="0" y="0"/>
          <a:ext cx="0" cy="0"/>
          <a:chOff x="0" y="0"/>
          <a:chExt cx="0" cy="0"/>
        </a:xfrm>
      </p:grpSpPr>
      <p:sp>
        <p:nvSpPr>
          <p:cNvPr id="5223" name="Google Shape;5223;g29a39ffe77b_4_29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24" name="Google Shape;5224;g29a39ffe77b_4_29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5" name="Shape 5315"/>
        <p:cNvGrpSpPr/>
        <p:nvPr/>
      </p:nvGrpSpPr>
      <p:grpSpPr>
        <a:xfrm>
          <a:off x="0" y="0"/>
          <a:ext cx="0" cy="0"/>
          <a:chOff x="0" y="0"/>
          <a:chExt cx="0" cy="0"/>
        </a:xfrm>
      </p:grpSpPr>
      <p:sp>
        <p:nvSpPr>
          <p:cNvPr id="5316" name="Google Shape;5316;g29a39ffe77b_4_3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7" name="Google Shape;5317;g29a39ffe77b_4_3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4" name="Shape 5484"/>
        <p:cNvGrpSpPr/>
        <p:nvPr/>
      </p:nvGrpSpPr>
      <p:grpSpPr>
        <a:xfrm>
          <a:off x="0" y="0"/>
          <a:ext cx="0" cy="0"/>
          <a:chOff x="0" y="0"/>
          <a:chExt cx="0" cy="0"/>
        </a:xfrm>
      </p:grpSpPr>
      <p:sp>
        <p:nvSpPr>
          <p:cNvPr id="5485" name="Google Shape;5485;g1036515df5f_0_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6" name="Google Shape;5486;g1036515df5f_0_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7" name="Shape 5697"/>
        <p:cNvGrpSpPr/>
        <p:nvPr/>
      </p:nvGrpSpPr>
      <p:grpSpPr>
        <a:xfrm>
          <a:off x="0" y="0"/>
          <a:ext cx="0" cy="0"/>
          <a:chOff x="0" y="0"/>
          <a:chExt cx="0" cy="0"/>
        </a:xfrm>
      </p:grpSpPr>
      <p:sp>
        <p:nvSpPr>
          <p:cNvPr id="5698" name="Google Shape;5698;g104889b1ea6_0_199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99" name="Google Shape;5699;g104889b1ea6_0_199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67" name="Shape 5867"/>
        <p:cNvGrpSpPr/>
        <p:nvPr/>
      </p:nvGrpSpPr>
      <p:grpSpPr>
        <a:xfrm>
          <a:off x="0" y="0"/>
          <a:ext cx="0" cy="0"/>
          <a:chOff x="0" y="0"/>
          <a:chExt cx="0" cy="0"/>
        </a:xfrm>
      </p:grpSpPr>
      <p:sp>
        <p:nvSpPr>
          <p:cNvPr id="5868" name="Google Shape;5868;g104889b1ea6_0_1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69" name="Google Shape;5869;g104889b1ea6_0_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9" name="Shape 5939"/>
        <p:cNvGrpSpPr/>
        <p:nvPr/>
      </p:nvGrpSpPr>
      <p:grpSpPr>
        <a:xfrm>
          <a:off x="0" y="0"/>
          <a:ext cx="0" cy="0"/>
          <a:chOff x="0" y="0"/>
          <a:chExt cx="0" cy="0"/>
        </a:xfrm>
      </p:grpSpPr>
      <p:sp>
        <p:nvSpPr>
          <p:cNvPr id="5940" name="Google Shape;5940;g29a39ffe77b_6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41" name="Google Shape;5941;g29a39ffe77b_6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82" name="Shape 5982"/>
        <p:cNvGrpSpPr/>
        <p:nvPr/>
      </p:nvGrpSpPr>
      <p:grpSpPr>
        <a:xfrm>
          <a:off x="0" y="0"/>
          <a:ext cx="0" cy="0"/>
          <a:chOff x="0" y="0"/>
          <a:chExt cx="0" cy="0"/>
        </a:xfrm>
      </p:grpSpPr>
      <p:sp>
        <p:nvSpPr>
          <p:cNvPr id="5983" name="Google Shape;5983;g104889b1ea6_0_199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84" name="Google Shape;5984;g104889b1ea6_0_199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51" name="Shape 6151"/>
        <p:cNvGrpSpPr/>
        <p:nvPr/>
      </p:nvGrpSpPr>
      <p:grpSpPr>
        <a:xfrm>
          <a:off x="0" y="0"/>
          <a:ext cx="0" cy="0"/>
          <a:chOff x="0" y="0"/>
          <a:chExt cx="0" cy="0"/>
        </a:xfrm>
      </p:grpSpPr>
      <p:sp>
        <p:nvSpPr>
          <p:cNvPr id="6152" name="Google Shape;6152;g1036515df5f_0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53" name="Google Shape;6153;g1036515df5f_0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6" name="Shape 2846"/>
        <p:cNvGrpSpPr/>
        <p:nvPr/>
      </p:nvGrpSpPr>
      <p:grpSpPr>
        <a:xfrm>
          <a:off x="0" y="0"/>
          <a:ext cx="0" cy="0"/>
          <a:chOff x="0" y="0"/>
          <a:chExt cx="0" cy="0"/>
        </a:xfrm>
      </p:grpSpPr>
      <p:sp>
        <p:nvSpPr>
          <p:cNvPr id="2847" name="Google Shape;2847;g29a39ffe77b_4_2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8" name="Google Shape;2848;g29a39ffe77b_4_2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84" name="Shape 6284"/>
        <p:cNvGrpSpPr/>
        <p:nvPr/>
      </p:nvGrpSpPr>
      <p:grpSpPr>
        <a:xfrm>
          <a:off x="0" y="0"/>
          <a:ext cx="0" cy="0"/>
          <a:chOff x="0" y="0"/>
          <a:chExt cx="0" cy="0"/>
        </a:xfrm>
      </p:grpSpPr>
      <p:sp>
        <p:nvSpPr>
          <p:cNvPr id="6285" name="Google Shape;6285;g104889b1ea6_0_200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86" name="Google Shape;6286;g104889b1ea6_0_200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90" name="Shape 6390"/>
        <p:cNvGrpSpPr/>
        <p:nvPr/>
      </p:nvGrpSpPr>
      <p:grpSpPr>
        <a:xfrm>
          <a:off x="0" y="0"/>
          <a:ext cx="0" cy="0"/>
          <a:chOff x="0" y="0"/>
          <a:chExt cx="0" cy="0"/>
        </a:xfrm>
      </p:grpSpPr>
      <p:sp>
        <p:nvSpPr>
          <p:cNvPr id="6391" name="Google Shape;6391;g29d01aee247_0_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92" name="Google Shape;6392;g29d01aee247_0_1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04" name="Shape 6504"/>
        <p:cNvGrpSpPr/>
        <p:nvPr/>
      </p:nvGrpSpPr>
      <p:grpSpPr>
        <a:xfrm>
          <a:off x="0" y="0"/>
          <a:ext cx="0" cy="0"/>
          <a:chOff x="0" y="0"/>
          <a:chExt cx="0" cy="0"/>
        </a:xfrm>
      </p:grpSpPr>
      <p:sp>
        <p:nvSpPr>
          <p:cNvPr id="6505" name="Google Shape;6505;g29a39ffe77b_6_5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06" name="Google Shape;6506;g29a39ffe77b_6_5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08" name="Shape 6608"/>
        <p:cNvGrpSpPr/>
        <p:nvPr/>
      </p:nvGrpSpPr>
      <p:grpSpPr>
        <a:xfrm>
          <a:off x="0" y="0"/>
          <a:ext cx="0" cy="0"/>
          <a:chOff x="0" y="0"/>
          <a:chExt cx="0" cy="0"/>
        </a:xfrm>
      </p:grpSpPr>
      <p:sp>
        <p:nvSpPr>
          <p:cNvPr id="6609" name="Google Shape;6609;g29a39ffe77b_6_6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10" name="Google Shape;6610;g29a39ffe77b_6_6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0" name="Shape 6690"/>
        <p:cNvGrpSpPr/>
        <p:nvPr/>
      </p:nvGrpSpPr>
      <p:grpSpPr>
        <a:xfrm>
          <a:off x="0" y="0"/>
          <a:ext cx="0" cy="0"/>
          <a:chOff x="0" y="0"/>
          <a:chExt cx="0" cy="0"/>
        </a:xfrm>
      </p:grpSpPr>
      <p:sp>
        <p:nvSpPr>
          <p:cNvPr id="6691" name="Google Shape;6691;g29a39ffe77b_6_7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92" name="Google Shape;6692;g29a39ffe77b_6_7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4" name="Shape 6794"/>
        <p:cNvGrpSpPr/>
        <p:nvPr/>
      </p:nvGrpSpPr>
      <p:grpSpPr>
        <a:xfrm>
          <a:off x="0" y="0"/>
          <a:ext cx="0" cy="0"/>
          <a:chOff x="0" y="0"/>
          <a:chExt cx="0" cy="0"/>
        </a:xfrm>
      </p:grpSpPr>
      <p:sp>
        <p:nvSpPr>
          <p:cNvPr id="6795" name="Google Shape;6795;g29a39ffe77b_6_8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96" name="Google Shape;6796;g29a39ffe77b_6_8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80" name="Shape 6880"/>
        <p:cNvGrpSpPr/>
        <p:nvPr/>
      </p:nvGrpSpPr>
      <p:grpSpPr>
        <a:xfrm>
          <a:off x="0" y="0"/>
          <a:ext cx="0" cy="0"/>
          <a:chOff x="0" y="0"/>
          <a:chExt cx="0" cy="0"/>
        </a:xfrm>
      </p:grpSpPr>
      <p:sp>
        <p:nvSpPr>
          <p:cNvPr id="6881" name="Google Shape;6881;g29a39ffe77b_6_9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82" name="Google Shape;6882;g29a39ffe77b_6_9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09" name="Shape 6909"/>
        <p:cNvGrpSpPr/>
        <p:nvPr/>
      </p:nvGrpSpPr>
      <p:grpSpPr>
        <a:xfrm>
          <a:off x="0" y="0"/>
          <a:ext cx="0" cy="0"/>
          <a:chOff x="0" y="0"/>
          <a:chExt cx="0" cy="0"/>
        </a:xfrm>
      </p:grpSpPr>
      <p:sp>
        <p:nvSpPr>
          <p:cNvPr id="6910" name="Google Shape;6910;g29a39ffe77b_6_11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11" name="Google Shape;6911;g29a39ffe77b_6_11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12" name="Shape 7012"/>
        <p:cNvGrpSpPr/>
        <p:nvPr/>
      </p:nvGrpSpPr>
      <p:grpSpPr>
        <a:xfrm>
          <a:off x="0" y="0"/>
          <a:ext cx="0" cy="0"/>
          <a:chOff x="0" y="0"/>
          <a:chExt cx="0" cy="0"/>
        </a:xfrm>
      </p:grpSpPr>
      <p:sp>
        <p:nvSpPr>
          <p:cNvPr id="7013" name="Google Shape;7013;g29a39ffe77b_6_12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14" name="Google Shape;7014;g29a39ffe77b_6_12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15" name="Shape 7115"/>
        <p:cNvGrpSpPr/>
        <p:nvPr/>
      </p:nvGrpSpPr>
      <p:grpSpPr>
        <a:xfrm>
          <a:off x="0" y="0"/>
          <a:ext cx="0" cy="0"/>
          <a:chOff x="0" y="0"/>
          <a:chExt cx="0" cy="0"/>
        </a:xfrm>
      </p:grpSpPr>
      <p:sp>
        <p:nvSpPr>
          <p:cNvPr id="7116" name="Google Shape;7116;g29a39ffe77b_6_13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17" name="Google Shape;7117;g29a39ffe77b_6_13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2" name="Shape 3012"/>
        <p:cNvGrpSpPr/>
        <p:nvPr/>
      </p:nvGrpSpPr>
      <p:grpSpPr>
        <a:xfrm>
          <a:off x="0" y="0"/>
          <a:ext cx="0" cy="0"/>
          <a:chOff x="0" y="0"/>
          <a:chExt cx="0" cy="0"/>
        </a:xfrm>
      </p:grpSpPr>
      <p:sp>
        <p:nvSpPr>
          <p:cNvPr id="3013" name="Google Shape;3013;g29a39ffe77b_4_4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4" name="Google Shape;3014;g29a39ffe77b_4_4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89" name="Shape 7189"/>
        <p:cNvGrpSpPr/>
        <p:nvPr/>
      </p:nvGrpSpPr>
      <p:grpSpPr>
        <a:xfrm>
          <a:off x="0" y="0"/>
          <a:ext cx="0" cy="0"/>
          <a:chOff x="0" y="0"/>
          <a:chExt cx="0" cy="0"/>
        </a:xfrm>
      </p:grpSpPr>
      <p:sp>
        <p:nvSpPr>
          <p:cNvPr id="7190" name="Google Shape;7190;g29a39ffe77b_6_14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91" name="Google Shape;7191;g29a39ffe77b_6_14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93" name="Shape 7293"/>
        <p:cNvGrpSpPr/>
        <p:nvPr/>
      </p:nvGrpSpPr>
      <p:grpSpPr>
        <a:xfrm>
          <a:off x="0" y="0"/>
          <a:ext cx="0" cy="0"/>
          <a:chOff x="0" y="0"/>
          <a:chExt cx="0" cy="0"/>
        </a:xfrm>
      </p:grpSpPr>
      <p:sp>
        <p:nvSpPr>
          <p:cNvPr id="7294" name="Google Shape;7294;g29a39ffe77b_6_16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95" name="Google Shape;7295;g29a39ffe77b_6_16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11" name="Shape 7311"/>
        <p:cNvGrpSpPr/>
        <p:nvPr/>
      </p:nvGrpSpPr>
      <p:grpSpPr>
        <a:xfrm>
          <a:off x="0" y="0"/>
          <a:ext cx="0" cy="0"/>
          <a:chOff x="0" y="0"/>
          <a:chExt cx="0" cy="0"/>
        </a:xfrm>
      </p:grpSpPr>
      <p:sp>
        <p:nvSpPr>
          <p:cNvPr id="7312" name="Google Shape;7312;g104889b1ea6_0_197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13" name="Google Shape;7313;g104889b1ea6_0_197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56" name="Shape 7456"/>
        <p:cNvGrpSpPr/>
        <p:nvPr/>
      </p:nvGrpSpPr>
      <p:grpSpPr>
        <a:xfrm>
          <a:off x="0" y="0"/>
          <a:ext cx="0" cy="0"/>
          <a:chOff x="0" y="0"/>
          <a:chExt cx="0" cy="0"/>
        </a:xfrm>
      </p:grpSpPr>
      <p:sp>
        <p:nvSpPr>
          <p:cNvPr id="7457" name="Google Shape;7457;g29a39ffe77b_6_23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58" name="Google Shape;7458;g29a39ffe77b_6_23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45" name="Shape 7545"/>
        <p:cNvGrpSpPr/>
        <p:nvPr/>
      </p:nvGrpSpPr>
      <p:grpSpPr>
        <a:xfrm>
          <a:off x="0" y="0"/>
          <a:ext cx="0" cy="0"/>
          <a:chOff x="0" y="0"/>
          <a:chExt cx="0" cy="0"/>
        </a:xfrm>
      </p:grpSpPr>
      <p:sp>
        <p:nvSpPr>
          <p:cNvPr id="7546" name="Google Shape;7546;g29cee9e64c1_1_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47" name="Google Shape;7547;g29cee9e64c1_1_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31" name="Shape 7631"/>
        <p:cNvGrpSpPr/>
        <p:nvPr/>
      </p:nvGrpSpPr>
      <p:grpSpPr>
        <a:xfrm>
          <a:off x="0" y="0"/>
          <a:ext cx="0" cy="0"/>
          <a:chOff x="0" y="0"/>
          <a:chExt cx="0" cy="0"/>
        </a:xfrm>
      </p:grpSpPr>
      <p:sp>
        <p:nvSpPr>
          <p:cNvPr id="7632" name="Google Shape;7632;g29cee9e64c1_1_1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33" name="Google Shape;7633;g29cee9e64c1_1_1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17" name="Shape 7717"/>
        <p:cNvGrpSpPr/>
        <p:nvPr/>
      </p:nvGrpSpPr>
      <p:grpSpPr>
        <a:xfrm>
          <a:off x="0" y="0"/>
          <a:ext cx="0" cy="0"/>
          <a:chOff x="0" y="0"/>
          <a:chExt cx="0" cy="0"/>
        </a:xfrm>
      </p:grpSpPr>
      <p:sp>
        <p:nvSpPr>
          <p:cNvPr id="7718" name="Google Shape;7718;g29cee9e64c1_1_2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19" name="Google Shape;7719;g29cee9e64c1_1_2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03" name="Shape 7803"/>
        <p:cNvGrpSpPr/>
        <p:nvPr/>
      </p:nvGrpSpPr>
      <p:grpSpPr>
        <a:xfrm>
          <a:off x="0" y="0"/>
          <a:ext cx="0" cy="0"/>
          <a:chOff x="0" y="0"/>
          <a:chExt cx="0" cy="0"/>
        </a:xfrm>
      </p:grpSpPr>
      <p:sp>
        <p:nvSpPr>
          <p:cNvPr id="7804" name="Google Shape;7804;g29cee9e64c1_1_3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05" name="Google Shape;7805;g29cee9e64c1_1_3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89" name="Shape 7889"/>
        <p:cNvGrpSpPr/>
        <p:nvPr/>
      </p:nvGrpSpPr>
      <p:grpSpPr>
        <a:xfrm>
          <a:off x="0" y="0"/>
          <a:ext cx="0" cy="0"/>
          <a:chOff x="0" y="0"/>
          <a:chExt cx="0" cy="0"/>
        </a:xfrm>
      </p:grpSpPr>
      <p:sp>
        <p:nvSpPr>
          <p:cNvPr id="7890" name="Google Shape;7890;g29a39ffe77b_6_4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91" name="Google Shape;7891;g29a39ffe77b_6_4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34" name="Shape 8034"/>
        <p:cNvGrpSpPr/>
        <p:nvPr/>
      </p:nvGrpSpPr>
      <p:grpSpPr>
        <a:xfrm>
          <a:off x="0" y="0"/>
          <a:ext cx="0" cy="0"/>
          <a:chOff x="0" y="0"/>
          <a:chExt cx="0" cy="0"/>
        </a:xfrm>
      </p:grpSpPr>
      <p:sp>
        <p:nvSpPr>
          <p:cNvPr id="8035" name="Google Shape;8035;g104889b1ea6_0_199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36" name="Google Shape;8036;g104889b1ea6_0_199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4" name="Shape 3134"/>
        <p:cNvGrpSpPr/>
        <p:nvPr/>
      </p:nvGrpSpPr>
      <p:grpSpPr>
        <a:xfrm>
          <a:off x="0" y="0"/>
          <a:ext cx="0" cy="0"/>
          <a:chOff x="0" y="0"/>
          <a:chExt cx="0" cy="0"/>
        </a:xfrm>
      </p:grpSpPr>
      <p:sp>
        <p:nvSpPr>
          <p:cNvPr id="3135" name="Google Shape;3135;g29a39ffe77b_4_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6" name="Google Shape;3136;g29a39ffe77b_4_6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63" name="Shape 8063"/>
        <p:cNvGrpSpPr/>
        <p:nvPr/>
      </p:nvGrpSpPr>
      <p:grpSpPr>
        <a:xfrm>
          <a:off x="0" y="0"/>
          <a:ext cx="0" cy="0"/>
          <a:chOff x="0" y="0"/>
          <a:chExt cx="0" cy="0"/>
        </a:xfrm>
      </p:grpSpPr>
      <p:sp>
        <p:nvSpPr>
          <p:cNvPr id="8064" name="Google Shape;8064;g29d1593babc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65" name="Google Shape;8065;g29d1593babc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79" name="Shape 8079"/>
        <p:cNvGrpSpPr/>
        <p:nvPr/>
      </p:nvGrpSpPr>
      <p:grpSpPr>
        <a:xfrm>
          <a:off x="0" y="0"/>
          <a:ext cx="0" cy="0"/>
          <a:chOff x="0" y="0"/>
          <a:chExt cx="0" cy="0"/>
        </a:xfrm>
      </p:grpSpPr>
      <p:sp>
        <p:nvSpPr>
          <p:cNvPr id="8080" name="Google Shape;8080;g29d01aedf74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81" name="Google Shape;8081;g29d01aedf74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8" name="Shape 8108"/>
        <p:cNvGrpSpPr/>
        <p:nvPr/>
      </p:nvGrpSpPr>
      <p:grpSpPr>
        <a:xfrm>
          <a:off x="0" y="0"/>
          <a:ext cx="0" cy="0"/>
          <a:chOff x="0" y="0"/>
          <a:chExt cx="0" cy="0"/>
        </a:xfrm>
      </p:grpSpPr>
      <p:sp>
        <p:nvSpPr>
          <p:cNvPr id="8109" name="Google Shape;8109;g29d1593babc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10" name="Google Shape;8110;g29d1593babc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37" name="Shape 8137"/>
        <p:cNvGrpSpPr/>
        <p:nvPr/>
      </p:nvGrpSpPr>
      <p:grpSpPr>
        <a:xfrm>
          <a:off x="0" y="0"/>
          <a:ext cx="0" cy="0"/>
          <a:chOff x="0" y="0"/>
          <a:chExt cx="0" cy="0"/>
        </a:xfrm>
      </p:grpSpPr>
      <p:sp>
        <p:nvSpPr>
          <p:cNvPr id="8138" name="Google Shape;8138;g29d01aedf74_1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39" name="Google Shape;8139;g29d01aedf74_1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66" name="Shape 8166"/>
        <p:cNvGrpSpPr/>
        <p:nvPr/>
      </p:nvGrpSpPr>
      <p:grpSpPr>
        <a:xfrm>
          <a:off x="0" y="0"/>
          <a:ext cx="0" cy="0"/>
          <a:chOff x="0" y="0"/>
          <a:chExt cx="0" cy="0"/>
        </a:xfrm>
      </p:grpSpPr>
      <p:sp>
        <p:nvSpPr>
          <p:cNvPr id="8167" name="Google Shape;8167;g29d1593babc_0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68" name="Google Shape;8168;g29d1593babc_0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5" name="Shape 8195"/>
        <p:cNvGrpSpPr/>
        <p:nvPr/>
      </p:nvGrpSpPr>
      <p:grpSpPr>
        <a:xfrm>
          <a:off x="0" y="0"/>
          <a:ext cx="0" cy="0"/>
          <a:chOff x="0" y="0"/>
          <a:chExt cx="0" cy="0"/>
        </a:xfrm>
      </p:grpSpPr>
      <p:sp>
        <p:nvSpPr>
          <p:cNvPr id="8196" name="Google Shape;8196;g29dd71e3afe_4_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97" name="Google Shape;8197;g29dd71e3afe_4_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4" name="Shape 8224"/>
        <p:cNvGrpSpPr/>
        <p:nvPr/>
      </p:nvGrpSpPr>
      <p:grpSpPr>
        <a:xfrm>
          <a:off x="0" y="0"/>
          <a:ext cx="0" cy="0"/>
          <a:chOff x="0" y="0"/>
          <a:chExt cx="0" cy="0"/>
        </a:xfrm>
      </p:grpSpPr>
      <p:sp>
        <p:nvSpPr>
          <p:cNvPr id="8225" name="Google Shape;8225;g29dd71e3afe_4_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26" name="Google Shape;8226;g29dd71e3afe_4_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3" name="Shape 8253"/>
        <p:cNvGrpSpPr/>
        <p:nvPr/>
      </p:nvGrpSpPr>
      <p:grpSpPr>
        <a:xfrm>
          <a:off x="0" y="0"/>
          <a:ext cx="0" cy="0"/>
          <a:chOff x="0" y="0"/>
          <a:chExt cx="0" cy="0"/>
        </a:xfrm>
      </p:grpSpPr>
      <p:sp>
        <p:nvSpPr>
          <p:cNvPr id="8254" name="Google Shape;8254;g29d01aedf74_1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55" name="Google Shape;8255;g29d01aedf74_1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8" name="Shape 8278"/>
        <p:cNvGrpSpPr/>
        <p:nvPr/>
      </p:nvGrpSpPr>
      <p:grpSpPr>
        <a:xfrm>
          <a:off x="0" y="0"/>
          <a:ext cx="0" cy="0"/>
          <a:chOff x="0" y="0"/>
          <a:chExt cx="0" cy="0"/>
        </a:xfrm>
      </p:grpSpPr>
      <p:sp>
        <p:nvSpPr>
          <p:cNvPr id="8279" name="Google Shape;8279;g29d1593babc_0_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80" name="Google Shape;8280;g29d1593babc_0_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07" name="Shape 8307"/>
        <p:cNvGrpSpPr/>
        <p:nvPr/>
      </p:nvGrpSpPr>
      <p:grpSpPr>
        <a:xfrm>
          <a:off x="0" y="0"/>
          <a:ext cx="0" cy="0"/>
          <a:chOff x="0" y="0"/>
          <a:chExt cx="0" cy="0"/>
        </a:xfrm>
      </p:grpSpPr>
      <p:sp>
        <p:nvSpPr>
          <p:cNvPr id="8308" name="Google Shape;8308;g29d01aedf74_1_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09" name="Google Shape;8309;g29d01aedf74_1_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8" name="Shape 3258"/>
        <p:cNvGrpSpPr/>
        <p:nvPr/>
      </p:nvGrpSpPr>
      <p:grpSpPr>
        <a:xfrm>
          <a:off x="0" y="0"/>
          <a:ext cx="0" cy="0"/>
          <a:chOff x="0" y="0"/>
          <a:chExt cx="0" cy="0"/>
        </a:xfrm>
      </p:grpSpPr>
      <p:sp>
        <p:nvSpPr>
          <p:cNvPr id="3259" name="Google Shape;3259;g29a39ffe77b_4_8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0" name="Google Shape;3260;g29a39ffe77b_4_8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36" name="Shape 8336"/>
        <p:cNvGrpSpPr/>
        <p:nvPr/>
      </p:nvGrpSpPr>
      <p:grpSpPr>
        <a:xfrm>
          <a:off x="0" y="0"/>
          <a:ext cx="0" cy="0"/>
          <a:chOff x="0" y="0"/>
          <a:chExt cx="0" cy="0"/>
        </a:xfrm>
      </p:grpSpPr>
      <p:sp>
        <p:nvSpPr>
          <p:cNvPr id="8337" name="Google Shape;8337;g29d1593babc_0_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38" name="Google Shape;8338;g29d1593babc_0_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65" name="Shape 8365"/>
        <p:cNvGrpSpPr/>
        <p:nvPr/>
      </p:nvGrpSpPr>
      <p:grpSpPr>
        <a:xfrm>
          <a:off x="0" y="0"/>
          <a:ext cx="0" cy="0"/>
          <a:chOff x="0" y="0"/>
          <a:chExt cx="0" cy="0"/>
        </a:xfrm>
      </p:grpSpPr>
      <p:sp>
        <p:nvSpPr>
          <p:cNvPr id="8366" name="Google Shape;8366;g29d01aedf74_1_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67" name="Google Shape;8367;g29d01aedf74_1_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4" name="Shape 8394"/>
        <p:cNvGrpSpPr/>
        <p:nvPr/>
      </p:nvGrpSpPr>
      <p:grpSpPr>
        <a:xfrm>
          <a:off x="0" y="0"/>
          <a:ext cx="0" cy="0"/>
          <a:chOff x="0" y="0"/>
          <a:chExt cx="0" cy="0"/>
        </a:xfrm>
      </p:grpSpPr>
      <p:sp>
        <p:nvSpPr>
          <p:cNvPr id="8395" name="Google Shape;8395;g29dd71e3afe_4_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96" name="Google Shape;8396;g29dd71e3afe_4_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10" name="Shape 8410"/>
        <p:cNvGrpSpPr/>
        <p:nvPr/>
      </p:nvGrpSpPr>
      <p:grpSpPr>
        <a:xfrm>
          <a:off x="0" y="0"/>
          <a:ext cx="0" cy="0"/>
          <a:chOff x="0" y="0"/>
          <a:chExt cx="0" cy="0"/>
        </a:xfrm>
      </p:grpSpPr>
      <p:sp>
        <p:nvSpPr>
          <p:cNvPr id="8411" name="Google Shape;8411;g29d01aedf74_1_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12" name="Google Shape;8412;g29d01aedf74_1_1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39" name="Shape 8439"/>
        <p:cNvGrpSpPr/>
        <p:nvPr/>
      </p:nvGrpSpPr>
      <p:grpSpPr>
        <a:xfrm>
          <a:off x="0" y="0"/>
          <a:ext cx="0" cy="0"/>
          <a:chOff x="0" y="0"/>
          <a:chExt cx="0" cy="0"/>
        </a:xfrm>
      </p:grpSpPr>
      <p:sp>
        <p:nvSpPr>
          <p:cNvPr id="8440" name="Google Shape;8440;g29dd71e3afe_4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41" name="Google Shape;8441;g29dd71e3afe_4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2" name="Shape 8462"/>
        <p:cNvGrpSpPr/>
        <p:nvPr/>
      </p:nvGrpSpPr>
      <p:grpSpPr>
        <a:xfrm>
          <a:off x="0" y="0"/>
          <a:ext cx="0" cy="0"/>
          <a:chOff x="0" y="0"/>
          <a:chExt cx="0" cy="0"/>
        </a:xfrm>
      </p:grpSpPr>
      <p:sp>
        <p:nvSpPr>
          <p:cNvPr id="8463" name="Google Shape;8463;g29d01aedf74_1_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4" name="Google Shape;8464;g29d01aedf74_1_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91" name="Shape 8491"/>
        <p:cNvGrpSpPr/>
        <p:nvPr/>
      </p:nvGrpSpPr>
      <p:grpSpPr>
        <a:xfrm>
          <a:off x="0" y="0"/>
          <a:ext cx="0" cy="0"/>
          <a:chOff x="0" y="0"/>
          <a:chExt cx="0" cy="0"/>
        </a:xfrm>
      </p:grpSpPr>
      <p:sp>
        <p:nvSpPr>
          <p:cNvPr id="8492" name="Google Shape;8492;g29d1593babc_0_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93" name="Google Shape;8493;g29d1593babc_0_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4" name="Shape 8514"/>
        <p:cNvGrpSpPr/>
        <p:nvPr/>
      </p:nvGrpSpPr>
      <p:grpSpPr>
        <a:xfrm>
          <a:off x="0" y="0"/>
          <a:ext cx="0" cy="0"/>
          <a:chOff x="0" y="0"/>
          <a:chExt cx="0" cy="0"/>
        </a:xfrm>
      </p:grpSpPr>
      <p:sp>
        <p:nvSpPr>
          <p:cNvPr id="8515" name="Google Shape;8515;g29dd71e3afe_4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6" name="Google Shape;8516;g29dd71e3afe_4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43" name="Shape 8543"/>
        <p:cNvGrpSpPr/>
        <p:nvPr/>
      </p:nvGrpSpPr>
      <p:grpSpPr>
        <a:xfrm>
          <a:off x="0" y="0"/>
          <a:ext cx="0" cy="0"/>
          <a:chOff x="0" y="0"/>
          <a:chExt cx="0" cy="0"/>
        </a:xfrm>
      </p:grpSpPr>
      <p:sp>
        <p:nvSpPr>
          <p:cNvPr id="8544" name="Google Shape;8544;g29a39ffe77b_6_26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45" name="Google Shape;8545;g29a39ffe77b_6_26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88" name="Shape 8688"/>
        <p:cNvGrpSpPr/>
        <p:nvPr/>
      </p:nvGrpSpPr>
      <p:grpSpPr>
        <a:xfrm>
          <a:off x="0" y="0"/>
          <a:ext cx="0" cy="0"/>
          <a:chOff x="0" y="0"/>
          <a:chExt cx="0" cy="0"/>
        </a:xfrm>
      </p:grpSpPr>
      <p:sp>
        <p:nvSpPr>
          <p:cNvPr id="8689" name="Google Shape;8689;g29a39ffe77b_6_28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90" name="Google Shape;8690;g29a39ffe77b_6_28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6" name="Shape 3346"/>
        <p:cNvGrpSpPr/>
        <p:nvPr/>
      </p:nvGrpSpPr>
      <p:grpSpPr>
        <a:xfrm>
          <a:off x="0" y="0"/>
          <a:ext cx="0" cy="0"/>
          <a:chOff x="0" y="0"/>
          <a:chExt cx="0" cy="0"/>
        </a:xfrm>
      </p:grpSpPr>
      <p:sp>
        <p:nvSpPr>
          <p:cNvPr id="3347" name="Google Shape;3347;g29a39ffe77b_4_9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8" name="Google Shape;3348;g29a39ffe77b_4_9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9" name="Shape 8879"/>
        <p:cNvGrpSpPr/>
        <p:nvPr/>
      </p:nvGrpSpPr>
      <p:grpSpPr>
        <a:xfrm>
          <a:off x="0" y="0"/>
          <a:ext cx="0" cy="0"/>
          <a:chOff x="0" y="0"/>
          <a:chExt cx="0" cy="0"/>
        </a:xfrm>
      </p:grpSpPr>
      <p:sp>
        <p:nvSpPr>
          <p:cNvPr id="8880" name="Google Shape;8880;g29a39ffe77b_6_30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81" name="Google Shape;8881;g29a39ffe77b_6_30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72" name="Shape 9072"/>
        <p:cNvGrpSpPr/>
        <p:nvPr/>
      </p:nvGrpSpPr>
      <p:grpSpPr>
        <a:xfrm>
          <a:off x="0" y="0"/>
          <a:ext cx="0" cy="0"/>
          <a:chOff x="0" y="0"/>
          <a:chExt cx="0" cy="0"/>
        </a:xfrm>
      </p:grpSpPr>
      <p:sp>
        <p:nvSpPr>
          <p:cNvPr id="9073" name="Google Shape;9073;g29a39ffe77b_6_32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74" name="Google Shape;9074;g29a39ffe77b_6_32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74" name="Shape 9374"/>
        <p:cNvGrpSpPr/>
        <p:nvPr/>
      </p:nvGrpSpPr>
      <p:grpSpPr>
        <a:xfrm>
          <a:off x="0" y="0"/>
          <a:ext cx="0" cy="0"/>
          <a:chOff x="0" y="0"/>
          <a:chExt cx="0" cy="0"/>
        </a:xfrm>
      </p:grpSpPr>
      <p:sp>
        <p:nvSpPr>
          <p:cNvPr id="9375" name="Google Shape;9375;g29a39ffe77b_6_35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76" name="Google Shape;9376;g29a39ffe77b_6_35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08" name="Shape 9608"/>
        <p:cNvGrpSpPr/>
        <p:nvPr/>
      </p:nvGrpSpPr>
      <p:grpSpPr>
        <a:xfrm>
          <a:off x="0" y="0"/>
          <a:ext cx="0" cy="0"/>
          <a:chOff x="0" y="0"/>
          <a:chExt cx="0" cy="0"/>
        </a:xfrm>
      </p:grpSpPr>
      <p:sp>
        <p:nvSpPr>
          <p:cNvPr id="9609" name="Google Shape;9609;g29a39ffe77b_6_39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10" name="Google Shape;9610;g29a39ffe77b_6_39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01" name="Shape 9801"/>
        <p:cNvGrpSpPr/>
        <p:nvPr/>
      </p:nvGrpSpPr>
      <p:grpSpPr>
        <a:xfrm>
          <a:off x="0" y="0"/>
          <a:ext cx="0" cy="0"/>
          <a:chOff x="0" y="0"/>
          <a:chExt cx="0" cy="0"/>
        </a:xfrm>
      </p:grpSpPr>
      <p:sp>
        <p:nvSpPr>
          <p:cNvPr id="9802" name="Google Shape;9802;g29a39ffe77b_6_37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03" name="Google Shape;9803;g29a39ffe77b_6_37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92" name="Shape 9992"/>
        <p:cNvGrpSpPr/>
        <p:nvPr/>
      </p:nvGrpSpPr>
      <p:grpSpPr>
        <a:xfrm>
          <a:off x="0" y="0"/>
          <a:ext cx="0" cy="0"/>
          <a:chOff x="0" y="0"/>
          <a:chExt cx="0" cy="0"/>
        </a:xfrm>
      </p:grpSpPr>
      <p:sp>
        <p:nvSpPr>
          <p:cNvPr id="9993" name="Google Shape;9993;g29d01aedf74_1_2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94" name="Google Shape;9994;g29d01aedf74_1_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37" name="Shape 10137"/>
        <p:cNvGrpSpPr/>
        <p:nvPr/>
      </p:nvGrpSpPr>
      <p:grpSpPr>
        <a:xfrm>
          <a:off x="0" y="0"/>
          <a:ext cx="0" cy="0"/>
          <a:chOff x="0" y="0"/>
          <a:chExt cx="0" cy="0"/>
        </a:xfrm>
      </p:grpSpPr>
      <p:sp>
        <p:nvSpPr>
          <p:cNvPr id="10138" name="Google Shape;10138;g1036515df5f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39" name="Google Shape;10139;g1036515df5f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00" name="Shape 10300"/>
        <p:cNvGrpSpPr/>
        <p:nvPr/>
      </p:nvGrpSpPr>
      <p:grpSpPr>
        <a:xfrm>
          <a:off x="0" y="0"/>
          <a:ext cx="0" cy="0"/>
          <a:chOff x="0" y="0"/>
          <a:chExt cx="0" cy="0"/>
        </a:xfrm>
      </p:grpSpPr>
      <p:sp>
        <p:nvSpPr>
          <p:cNvPr id="10301" name="Google Shape;10301;g29d01aedf74_1_3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02" name="Google Shape;10302;g29d01aedf74_1_3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63" name="Shape 10463"/>
        <p:cNvGrpSpPr/>
        <p:nvPr/>
      </p:nvGrpSpPr>
      <p:grpSpPr>
        <a:xfrm>
          <a:off x="0" y="0"/>
          <a:ext cx="0" cy="0"/>
          <a:chOff x="0" y="0"/>
          <a:chExt cx="0" cy="0"/>
        </a:xfrm>
      </p:grpSpPr>
      <p:sp>
        <p:nvSpPr>
          <p:cNvPr id="10464" name="Google Shape;10464;g29d01aedf74_1_5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65" name="Google Shape;10465;g29d01aedf74_1_5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6" name="Shape 10626"/>
        <p:cNvGrpSpPr/>
        <p:nvPr/>
      </p:nvGrpSpPr>
      <p:grpSpPr>
        <a:xfrm>
          <a:off x="0" y="0"/>
          <a:ext cx="0" cy="0"/>
          <a:chOff x="0" y="0"/>
          <a:chExt cx="0" cy="0"/>
        </a:xfrm>
      </p:grpSpPr>
      <p:sp>
        <p:nvSpPr>
          <p:cNvPr id="10627" name="Google Shape;10627;g29d01aedf74_1_6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28" name="Google Shape;10628;g29d01aedf74_1_6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2" name="Shape 3432"/>
        <p:cNvGrpSpPr/>
        <p:nvPr/>
      </p:nvGrpSpPr>
      <p:grpSpPr>
        <a:xfrm>
          <a:off x="0" y="0"/>
          <a:ext cx="0" cy="0"/>
          <a:chOff x="0" y="0"/>
          <a:chExt cx="0" cy="0"/>
        </a:xfrm>
      </p:grpSpPr>
      <p:sp>
        <p:nvSpPr>
          <p:cNvPr id="3433" name="Google Shape;3433;g29a39ffe77b_4_9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4" name="Google Shape;3434;g29a39ffe77b_4_9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89" name="Shape 10789"/>
        <p:cNvGrpSpPr/>
        <p:nvPr/>
      </p:nvGrpSpPr>
      <p:grpSpPr>
        <a:xfrm>
          <a:off x="0" y="0"/>
          <a:ext cx="0" cy="0"/>
          <a:chOff x="0" y="0"/>
          <a:chExt cx="0" cy="0"/>
        </a:xfrm>
      </p:grpSpPr>
      <p:sp>
        <p:nvSpPr>
          <p:cNvPr id="10790" name="Google Shape;10790;g29d01aedf74_1_8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91" name="Google Shape;10791;g29d01aedf74_1_8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2" name="Shape 10952"/>
        <p:cNvGrpSpPr/>
        <p:nvPr/>
      </p:nvGrpSpPr>
      <p:grpSpPr>
        <a:xfrm>
          <a:off x="0" y="0"/>
          <a:ext cx="0" cy="0"/>
          <a:chOff x="0" y="0"/>
          <a:chExt cx="0" cy="0"/>
        </a:xfrm>
      </p:grpSpPr>
      <p:sp>
        <p:nvSpPr>
          <p:cNvPr id="10953" name="Google Shape;10953;g29d01aedf74_1_10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54" name="Google Shape;10954;g29d01aedf74_1_10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15" name="Shape 11115"/>
        <p:cNvGrpSpPr/>
        <p:nvPr/>
      </p:nvGrpSpPr>
      <p:grpSpPr>
        <a:xfrm>
          <a:off x="0" y="0"/>
          <a:ext cx="0" cy="0"/>
          <a:chOff x="0" y="0"/>
          <a:chExt cx="0" cy="0"/>
        </a:xfrm>
      </p:grpSpPr>
      <p:sp>
        <p:nvSpPr>
          <p:cNvPr id="11116" name="Google Shape;11116;g29d01aedf74_1_11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17" name="Google Shape;11117;g29d01aedf74_1_11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78" name="Shape 11278"/>
        <p:cNvGrpSpPr/>
        <p:nvPr/>
      </p:nvGrpSpPr>
      <p:grpSpPr>
        <a:xfrm>
          <a:off x="0" y="0"/>
          <a:ext cx="0" cy="0"/>
          <a:chOff x="0" y="0"/>
          <a:chExt cx="0" cy="0"/>
        </a:xfrm>
      </p:grpSpPr>
      <p:sp>
        <p:nvSpPr>
          <p:cNvPr id="11279" name="Google Shape;11279;g29d01aedf74_1_13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80" name="Google Shape;11280;g29d01aedf74_1_13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41" name="Shape 11441"/>
        <p:cNvGrpSpPr/>
        <p:nvPr/>
      </p:nvGrpSpPr>
      <p:grpSpPr>
        <a:xfrm>
          <a:off x="0" y="0"/>
          <a:ext cx="0" cy="0"/>
          <a:chOff x="0" y="0"/>
          <a:chExt cx="0" cy="0"/>
        </a:xfrm>
      </p:grpSpPr>
      <p:sp>
        <p:nvSpPr>
          <p:cNvPr id="11442" name="Google Shape;11442;g29d01aedf74_1_15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43" name="Google Shape;11443;g29d01aedf74_1_15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04" name="Shape 11604"/>
        <p:cNvGrpSpPr/>
        <p:nvPr/>
      </p:nvGrpSpPr>
      <p:grpSpPr>
        <a:xfrm>
          <a:off x="0" y="0"/>
          <a:ext cx="0" cy="0"/>
          <a:chOff x="0" y="0"/>
          <a:chExt cx="0" cy="0"/>
        </a:xfrm>
      </p:grpSpPr>
      <p:sp>
        <p:nvSpPr>
          <p:cNvPr id="11605" name="Google Shape;11605;g29d01aedf74_1_16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06" name="Google Shape;11606;g29d01aedf74_1_16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67" name="Shape 11767"/>
        <p:cNvGrpSpPr/>
        <p:nvPr/>
      </p:nvGrpSpPr>
      <p:grpSpPr>
        <a:xfrm>
          <a:off x="0" y="0"/>
          <a:ext cx="0" cy="0"/>
          <a:chOff x="0" y="0"/>
          <a:chExt cx="0" cy="0"/>
        </a:xfrm>
      </p:grpSpPr>
      <p:sp>
        <p:nvSpPr>
          <p:cNvPr id="11768" name="Google Shape;11768;g29d01aedf74_1_18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69" name="Google Shape;11769;g29d01aedf74_1_18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30" name="Shape 11930"/>
        <p:cNvGrpSpPr/>
        <p:nvPr/>
      </p:nvGrpSpPr>
      <p:grpSpPr>
        <a:xfrm>
          <a:off x="0" y="0"/>
          <a:ext cx="0" cy="0"/>
          <a:chOff x="0" y="0"/>
          <a:chExt cx="0" cy="0"/>
        </a:xfrm>
      </p:grpSpPr>
      <p:sp>
        <p:nvSpPr>
          <p:cNvPr id="11931" name="Google Shape;11931;g29d01aedf74_1_19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32" name="Google Shape;11932;g29d01aedf74_1_19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93" name="Shape 12093"/>
        <p:cNvGrpSpPr/>
        <p:nvPr/>
      </p:nvGrpSpPr>
      <p:grpSpPr>
        <a:xfrm>
          <a:off x="0" y="0"/>
          <a:ext cx="0" cy="0"/>
          <a:chOff x="0" y="0"/>
          <a:chExt cx="0" cy="0"/>
        </a:xfrm>
      </p:grpSpPr>
      <p:sp>
        <p:nvSpPr>
          <p:cNvPr id="12094" name="Google Shape;12094;g29d01aedf74_1_21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95" name="Google Shape;12095;g29d01aedf74_1_21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56" name="Shape 12256"/>
        <p:cNvGrpSpPr/>
        <p:nvPr/>
      </p:nvGrpSpPr>
      <p:grpSpPr>
        <a:xfrm>
          <a:off x="0" y="0"/>
          <a:ext cx="0" cy="0"/>
          <a:chOff x="0" y="0"/>
          <a:chExt cx="0" cy="0"/>
        </a:xfrm>
      </p:grpSpPr>
      <p:sp>
        <p:nvSpPr>
          <p:cNvPr id="12257" name="Google Shape;12257;g29d01aedf74_1_23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58" name="Google Shape;12258;g29d01aedf74_1_23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20" name="Shape 3520"/>
        <p:cNvGrpSpPr/>
        <p:nvPr/>
      </p:nvGrpSpPr>
      <p:grpSpPr>
        <a:xfrm>
          <a:off x="0" y="0"/>
          <a:ext cx="0" cy="0"/>
          <a:chOff x="0" y="0"/>
          <a:chExt cx="0" cy="0"/>
        </a:xfrm>
      </p:grpSpPr>
      <p:sp>
        <p:nvSpPr>
          <p:cNvPr id="3521" name="Google Shape;3521;g29a39ffe77b_4_10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22" name="Google Shape;3522;g29a39ffe77b_4_10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19" name="Shape 12419"/>
        <p:cNvGrpSpPr/>
        <p:nvPr/>
      </p:nvGrpSpPr>
      <p:grpSpPr>
        <a:xfrm>
          <a:off x="0" y="0"/>
          <a:ext cx="0" cy="0"/>
          <a:chOff x="0" y="0"/>
          <a:chExt cx="0" cy="0"/>
        </a:xfrm>
      </p:grpSpPr>
      <p:sp>
        <p:nvSpPr>
          <p:cNvPr id="12420" name="Google Shape;12420;g29d01aedf74_1_24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21" name="Google Shape;12421;g29d01aedf74_1_24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82" name="Shape 12582"/>
        <p:cNvGrpSpPr/>
        <p:nvPr/>
      </p:nvGrpSpPr>
      <p:grpSpPr>
        <a:xfrm>
          <a:off x="0" y="0"/>
          <a:ext cx="0" cy="0"/>
          <a:chOff x="0" y="0"/>
          <a:chExt cx="0" cy="0"/>
        </a:xfrm>
      </p:grpSpPr>
      <p:sp>
        <p:nvSpPr>
          <p:cNvPr id="12583" name="Google Shape;12583;g104889b1ea6_0_192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84" name="Google Shape;12584;g104889b1ea6_0_192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grpSp>
        <p:nvGrpSpPr>
          <p:cNvPr id="10" name="Google Shape;10;p2"/>
          <p:cNvGrpSpPr/>
          <p:nvPr/>
        </p:nvGrpSpPr>
        <p:grpSpPr>
          <a:xfrm>
            <a:off x="0" y="3827814"/>
            <a:ext cx="9144000" cy="1347936"/>
            <a:chOff x="0" y="3827814"/>
            <a:chExt cx="9144000" cy="1347936"/>
          </a:xfrm>
        </p:grpSpPr>
        <p:grpSp>
          <p:nvGrpSpPr>
            <p:cNvPr id="11" name="Google Shape;11;p2"/>
            <p:cNvGrpSpPr/>
            <p:nvPr/>
          </p:nvGrpSpPr>
          <p:grpSpPr>
            <a:xfrm>
              <a:off x="5807441" y="3839717"/>
              <a:ext cx="243969" cy="149457"/>
              <a:chOff x="5300460" y="2964804"/>
              <a:chExt cx="271832" cy="225937"/>
            </a:xfrm>
          </p:grpSpPr>
          <p:sp>
            <p:nvSpPr>
              <p:cNvPr id="12" name="Google Shape;12;p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 name="Google Shape;15;p2"/>
            <p:cNvGrpSpPr/>
            <p:nvPr/>
          </p:nvGrpSpPr>
          <p:grpSpPr>
            <a:xfrm>
              <a:off x="8805122" y="3827814"/>
              <a:ext cx="243969" cy="149457"/>
              <a:chOff x="5300460" y="2964804"/>
              <a:chExt cx="271832" cy="225937"/>
            </a:xfrm>
          </p:grpSpPr>
          <p:sp>
            <p:nvSpPr>
              <p:cNvPr id="16" name="Google Shape;16;p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 name="Google Shape;19;p2"/>
            <p:cNvSpPr/>
            <p:nvPr/>
          </p:nvSpPr>
          <p:spPr>
            <a:xfrm>
              <a:off x="0" y="3910650"/>
              <a:ext cx="9144000" cy="1265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 name="Google Shape;20;p2"/>
            <p:cNvGrpSpPr/>
            <p:nvPr/>
          </p:nvGrpSpPr>
          <p:grpSpPr>
            <a:xfrm>
              <a:off x="355317" y="3839717"/>
              <a:ext cx="243969" cy="149457"/>
              <a:chOff x="5300460" y="2964804"/>
              <a:chExt cx="271832" cy="225937"/>
            </a:xfrm>
          </p:grpSpPr>
          <p:sp>
            <p:nvSpPr>
              <p:cNvPr id="21" name="Google Shape;21;p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 name="Google Shape;24;p2"/>
            <p:cNvGrpSpPr/>
            <p:nvPr/>
          </p:nvGrpSpPr>
          <p:grpSpPr>
            <a:xfrm>
              <a:off x="1590719" y="3839717"/>
              <a:ext cx="243969" cy="149457"/>
              <a:chOff x="5300460" y="2964804"/>
              <a:chExt cx="271832" cy="225937"/>
            </a:xfrm>
          </p:grpSpPr>
          <p:sp>
            <p:nvSpPr>
              <p:cNvPr id="25" name="Google Shape;25;p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 name="Google Shape;28;p2"/>
            <p:cNvGrpSpPr/>
            <p:nvPr/>
          </p:nvGrpSpPr>
          <p:grpSpPr>
            <a:xfrm>
              <a:off x="3027997" y="3839717"/>
              <a:ext cx="243969" cy="149457"/>
              <a:chOff x="5300460" y="2964804"/>
              <a:chExt cx="271832" cy="225937"/>
            </a:xfrm>
          </p:grpSpPr>
          <p:sp>
            <p:nvSpPr>
              <p:cNvPr id="29" name="Google Shape;29;p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 name="Google Shape;32;p2"/>
            <p:cNvGrpSpPr/>
            <p:nvPr/>
          </p:nvGrpSpPr>
          <p:grpSpPr>
            <a:xfrm>
              <a:off x="4417713" y="3839717"/>
              <a:ext cx="243969" cy="149457"/>
              <a:chOff x="5300460" y="2964804"/>
              <a:chExt cx="271832" cy="225937"/>
            </a:xfrm>
          </p:grpSpPr>
          <p:sp>
            <p:nvSpPr>
              <p:cNvPr id="33" name="Google Shape;33;p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 name="Google Shape;36;p2"/>
          <p:cNvSpPr txBox="1"/>
          <p:nvPr>
            <p:ph type="ctrTitle"/>
          </p:nvPr>
        </p:nvSpPr>
        <p:spPr>
          <a:xfrm>
            <a:off x="941100" y="884600"/>
            <a:ext cx="5196600" cy="2001000"/>
          </a:xfrm>
          <a:prstGeom prst="rect">
            <a:avLst/>
          </a:prstGeom>
        </p:spPr>
        <p:txBody>
          <a:bodyPr anchorCtr="0" anchor="ctr" bIns="91425" lIns="91425" spcFirstLastPara="1" rIns="91425" wrap="square" tIns="91425">
            <a:noAutofit/>
          </a:bodyPr>
          <a:lstStyle>
            <a:lvl1pPr lvl="0" algn="ctr">
              <a:spcBef>
                <a:spcPts val="0"/>
              </a:spcBef>
              <a:spcAft>
                <a:spcPts val="0"/>
              </a:spcAft>
              <a:buSzPts val="5200"/>
              <a:buNone/>
              <a:defRPr sz="74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37" name="Google Shape;37;p2"/>
          <p:cNvSpPr txBox="1"/>
          <p:nvPr>
            <p:ph idx="1" type="subTitle"/>
          </p:nvPr>
        </p:nvSpPr>
        <p:spPr>
          <a:xfrm>
            <a:off x="1734588" y="3050675"/>
            <a:ext cx="3609900" cy="376500"/>
          </a:xfrm>
          <a:prstGeom prst="rect">
            <a:avLst/>
          </a:prstGeom>
          <a:noFill/>
        </p:spPr>
        <p:txBody>
          <a:bodyPr anchorCtr="0" anchor="ctr" bIns="91425" lIns="91425" spcFirstLastPara="1" rIns="91425" wrap="square" tIns="91425">
            <a:noAutofit/>
          </a:bodyPr>
          <a:lstStyle>
            <a:lvl1pPr lvl="0" algn="ctr">
              <a:lnSpc>
                <a:spcPct val="100000"/>
              </a:lnSpc>
              <a:spcBef>
                <a:spcPts val="0"/>
              </a:spcBef>
              <a:spcAft>
                <a:spcPts val="0"/>
              </a:spcAft>
              <a:buSzPts val="2000"/>
              <a:buFont typeface="Dosis"/>
              <a:buNone/>
              <a:defRPr sz="1600">
                <a:latin typeface="Dosis"/>
                <a:ea typeface="Dosis"/>
                <a:cs typeface="Dosis"/>
                <a:sym typeface="Dosis"/>
              </a:defRPr>
            </a:lvl1pPr>
            <a:lvl2pPr lvl="1" algn="ctr">
              <a:lnSpc>
                <a:spcPct val="100000"/>
              </a:lnSpc>
              <a:spcBef>
                <a:spcPts val="0"/>
              </a:spcBef>
              <a:spcAft>
                <a:spcPts val="0"/>
              </a:spcAft>
              <a:buSzPts val="2000"/>
              <a:buFont typeface="Dosis"/>
              <a:buNone/>
              <a:defRPr sz="2000">
                <a:latin typeface="Dosis"/>
                <a:ea typeface="Dosis"/>
                <a:cs typeface="Dosis"/>
                <a:sym typeface="Dosis"/>
              </a:defRPr>
            </a:lvl2pPr>
            <a:lvl3pPr lvl="2" algn="ctr">
              <a:lnSpc>
                <a:spcPct val="100000"/>
              </a:lnSpc>
              <a:spcBef>
                <a:spcPts val="0"/>
              </a:spcBef>
              <a:spcAft>
                <a:spcPts val="0"/>
              </a:spcAft>
              <a:buSzPts val="2000"/>
              <a:buFont typeface="Dosis"/>
              <a:buNone/>
              <a:defRPr sz="2000">
                <a:latin typeface="Dosis"/>
                <a:ea typeface="Dosis"/>
                <a:cs typeface="Dosis"/>
                <a:sym typeface="Dosis"/>
              </a:defRPr>
            </a:lvl3pPr>
            <a:lvl4pPr lvl="3" algn="ctr">
              <a:lnSpc>
                <a:spcPct val="100000"/>
              </a:lnSpc>
              <a:spcBef>
                <a:spcPts val="0"/>
              </a:spcBef>
              <a:spcAft>
                <a:spcPts val="0"/>
              </a:spcAft>
              <a:buSzPts val="2000"/>
              <a:buFont typeface="Dosis"/>
              <a:buNone/>
              <a:defRPr sz="2000">
                <a:latin typeface="Dosis"/>
                <a:ea typeface="Dosis"/>
                <a:cs typeface="Dosis"/>
                <a:sym typeface="Dosis"/>
              </a:defRPr>
            </a:lvl4pPr>
            <a:lvl5pPr lvl="4" algn="ctr">
              <a:lnSpc>
                <a:spcPct val="100000"/>
              </a:lnSpc>
              <a:spcBef>
                <a:spcPts val="0"/>
              </a:spcBef>
              <a:spcAft>
                <a:spcPts val="0"/>
              </a:spcAft>
              <a:buSzPts val="2000"/>
              <a:buFont typeface="Dosis"/>
              <a:buNone/>
              <a:defRPr sz="2000">
                <a:latin typeface="Dosis"/>
                <a:ea typeface="Dosis"/>
                <a:cs typeface="Dosis"/>
                <a:sym typeface="Dosis"/>
              </a:defRPr>
            </a:lvl5pPr>
            <a:lvl6pPr lvl="5" algn="ctr">
              <a:lnSpc>
                <a:spcPct val="100000"/>
              </a:lnSpc>
              <a:spcBef>
                <a:spcPts val="0"/>
              </a:spcBef>
              <a:spcAft>
                <a:spcPts val="0"/>
              </a:spcAft>
              <a:buSzPts val="2000"/>
              <a:buFont typeface="Dosis"/>
              <a:buNone/>
              <a:defRPr sz="2000">
                <a:latin typeface="Dosis"/>
                <a:ea typeface="Dosis"/>
                <a:cs typeface="Dosis"/>
                <a:sym typeface="Dosis"/>
              </a:defRPr>
            </a:lvl6pPr>
            <a:lvl7pPr lvl="6" algn="ctr">
              <a:lnSpc>
                <a:spcPct val="100000"/>
              </a:lnSpc>
              <a:spcBef>
                <a:spcPts val="0"/>
              </a:spcBef>
              <a:spcAft>
                <a:spcPts val="0"/>
              </a:spcAft>
              <a:buSzPts val="2000"/>
              <a:buFont typeface="Dosis"/>
              <a:buNone/>
              <a:defRPr sz="2000">
                <a:latin typeface="Dosis"/>
                <a:ea typeface="Dosis"/>
                <a:cs typeface="Dosis"/>
                <a:sym typeface="Dosis"/>
              </a:defRPr>
            </a:lvl7pPr>
            <a:lvl8pPr lvl="7" algn="ctr">
              <a:lnSpc>
                <a:spcPct val="100000"/>
              </a:lnSpc>
              <a:spcBef>
                <a:spcPts val="0"/>
              </a:spcBef>
              <a:spcAft>
                <a:spcPts val="0"/>
              </a:spcAft>
              <a:buSzPts val="2000"/>
              <a:buFont typeface="Dosis"/>
              <a:buNone/>
              <a:defRPr sz="2000">
                <a:latin typeface="Dosis"/>
                <a:ea typeface="Dosis"/>
                <a:cs typeface="Dosis"/>
                <a:sym typeface="Dosis"/>
              </a:defRPr>
            </a:lvl8pPr>
            <a:lvl9pPr lvl="8" algn="ctr">
              <a:lnSpc>
                <a:spcPct val="100000"/>
              </a:lnSpc>
              <a:spcBef>
                <a:spcPts val="0"/>
              </a:spcBef>
              <a:spcAft>
                <a:spcPts val="0"/>
              </a:spcAft>
              <a:buSzPts val="2000"/>
              <a:buFont typeface="Dosis"/>
              <a:buNone/>
              <a:defRPr sz="2000">
                <a:latin typeface="Dosis"/>
                <a:ea typeface="Dosis"/>
                <a:cs typeface="Dosis"/>
                <a:sym typeface="Dosis"/>
              </a:defRPr>
            </a:lvl9pPr>
          </a:lstStyle>
          <a:p/>
        </p:txBody>
      </p:sp>
      <p:grpSp>
        <p:nvGrpSpPr>
          <p:cNvPr id="38" name="Google Shape;38;p2"/>
          <p:cNvGrpSpPr/>
          <p:nvPr/>
        </p:nvGrpSpPr>
        <p:grpSpPr>
          <a:xfrm>
            <a:off x="489150" y="238950"/>
            <a:ext cx="8216088" cy="1820738"/>
            <a:chOff x="489150" y="238950"/>
            <a:chExt cx="8216088" cy="1820738"/>
          </a:xfrm>
        </p:grpSpPr>
        <p:sp>
          <p:nvSpPr>
            <p:cNvPr id="39" name="Google Shape;39;p2"/>
            <p:cNvSpPr/>
            <p:nvPr/>
          </p:nvSpPr>
          <p:spPr>
            <a:xfrm>
              <a:off x="489150" y="19495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2488413" y="238950"/>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8575349" y="1443138"/>
              <a:ext cx="129889" cy="129889"/>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 name="Google Shape;42;p2"/>
          <p:cNvGrpSpPr/>
          <p:nvPr/>
        </p:nvGrpSpPr>
        <p:grpSpPr>
          <a:xfrm>
            <a:off x="3082021" y="4650553"/>
            <a:ext cx="271859" cy="233627"/>
            <a:chOff x="739150" y="4174275"/>
            <a:chExt cx="945925" cy="812900"/>
          </a:xfrm>
        </p:grpSpPr>
        <p:sp>
          <p:nvSpPr>
            <p:cNvPr id="43" name="Google Shape;43;p2"/>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 name="Google Shape;52;p2"/>
          <p:cNvGrpSpPr/>
          <p:nvPr/>
        </p:nvGrpSpPr>
        <p:grpSpPr>
          <a:xfrm>
            <a:off x="8899941" y="4517790"/>
            <a:ext cx="243972" cy="499166"/>
            <a:chOff x="3958025" y="4053950"/>
            <a:chExt cx="306575" cy="627250"/>
          </a:xfrm>
        </p:grpSpPr>
        <p:sp>
          <p:nvSpPr>
            <p:cNvPr id="53" name="Google Shape;53;p2"/>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 name="Google Shape;61;p2"/>
          <p:cNvGrpSpPr/>
          <p:nvPr/>
        </p:nvGrpSpPr>
        <p:grpSpPr>
          <a:xfrm flipH="1">
            <a:off x="4944209" y="4775315"/>
            <a:ext cx="271859" cy="233627"/>
            <a:chOff x="739150" y="4174275"/>
            <a:chExt cx="945925" cy="812900"/>
          </a:xfrm>
        </p:grpSpPr>
        <p:sp>
          <p:nvSpPr>
            <p:cNvPr id="62" name="Google Shape;62;p2"/>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 name="Google Shape;71;p2"/>
          <p:cNvGrpSpPr/>
          <p:nvPr/>
        </p:nvGrpSpPr>
        <p:grpSpPr>
          <a:xfrm>
            <a:off x="2085713" y="4812162"/>
            <a:ext cx="271885" cy="159973"/>
            <a:chOff x="1566275" y="4812212"/>
            <a:chExt cx="271885" cy="159973"/>
          </a:xfrm>
        </p:grpSpPr>
        <p:sp>
          <p:nvSpPr>
            <p:cNvPr id="72" name="Google Shape;72;p2"/>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 name="Google Shape;97;p2"/>
          <p:cNvGrpSpPr/>
          <p:nvPr/>
        </p:nvGrpSpPr>
        <p:grpSpPr>
          <a:xfrm rot="9661725">
            <a:off x="6825011" y="4812161"/>
            <a:ext cx="271890" cy="159976"/>
            <a:chOff x="1566275" y="4812212"/>
            <a:chExt cx="271885" cy="159973"/>
          </a:xfrm>
        </p:grpSpPr>
        <p:sp>
          <p:nvSpPr>
            <p:cNvPr id="98" name="Google Shape;98;p2"/>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 name="Google Shape;123;p2"/>
          <p:cNvGrpSpPr/>
          <p:nvPr/>
        </p:nvGrpSpPr>
        <p:grpSpPr>
          <a:xfrm>
            <a:off x="4958148" y="157469"/>
            <a:ext cx="243987" cy="339453"/>
            <a:chOff x="5022461" y="238944"/>
            <a:chExt cx="243987" cy="339453"/>
          </a:xfrm>
        </p:grpSpPr>
        <p:sp>
          <p:nvSpPr>
            <p:cNvPr id="124" name="Google Shape;124;p2"/>
            <p:cNvSpPr/>
            <p:nvPr/>
          </p:nvSpPr>
          <p:spPr>
            <a:xfrm>
              <a:off x="5022461" y="23894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5102437" y="38732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5057461" y="43654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5102437" y="27600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5072788" y="23894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5022461" y="28465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 name="Google Shape;130;p2"/>
          <p:cNvGrpSpPr/>
          <p:nvPr/>
        </p:nvGrpSpPr>
        <p:grpSpPr>
          <a:xfrm>
            <a:off x="8707611" y="2571744"/>
            <a:ext cx="243987" cy="339453"/>
            <a:chOff x="5022461" y="238944"/>
            <a:chExt cx="243987" cy="339453"/>
          </a:xfrm>
        </p:grpSpPr>
        <p:sp>
          <p:nvSpPr>
            <p:cNvPr id="131" name="Google Shape;131;p2"/>
            <p:cNvSpPr/>
            <p:nvPr/>
          </p:nvSpPr>
          <p:spPr>
            <a:xfrm>
              <a:off x="5022461" y="23894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5102437" y="38732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5057461" y="43654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5102437" y="27600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5072788" y="23894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5022461" y="28465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764" name="Shape 764"/>
        <p:cNvGrpSpPr/>
        <p:nvPr/>
      </p:nvGrpSpPr>
      <p:grpSpPr>
        <a:xfrm>
          <a:off x="0" y="0"/>
          <a:ext cx="0" cy="0"/>
          <a:chOff x="0" y="0"/>
          <a:chExt cx="0" cy="0"/>
        </a:xfrm>
      </p:grpSpPr>
      <p:sp>
        <p:nvSpPr>
          <p:cNvPr id="765" name="Google Shape;765;p11"/>
          <p:cNvSpPr txBox="1"/>
          <p:nvPr>
            <p:ph hasCustomPrompt="1" type="title"/>
          </p:nvPr>
        </p:nvSpPr>
        <p:spPr>
          <a:xfrm>
            <a:off x="1312650" y="1615472"/>
            <a:ext cx="6518700" cy="1161600"/>
          </a:xfrm>
          <a:prstGeom prst="rect">
            <a:avLst/>
          </a:prstGeom>
        </p:spPr>
        <p:txBody>
          <a:bodyPr anchorCtr="0" anchor="ctr" bIns="91425" lIns="91425" spcFirstLastPara="1" rIns="91425" wrap="square" tIns="91425">
            <a:noAutofit/>
          </a:bodyPr>
          <a:lstStyle>
            <a:lvl1pPr lvl="0" algn="ctr">
              <a:spcBef>
                <a:spcPts val="0"/>
              </a:spcBef>
              <a:spcAft>
                <a:spcPts val="0"/>
              </a:spcAft>
              <a:buSzPts val="12000"/>
              <a:buNone/>
              <a:defRPr sz="9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766" name="Google Shape;766;p11"/>
          <p:cNvSpPr txBox="1"/>
          <p:nvPr>
            <p:ph idx="1" type="subTitle"/>
          </p:nvPr>
        </p:nvSpPr>
        <p:spPr>
          <a:xfrm>
            <a:off x="2629650" y="3027952"/>
            <a:ext cx="3884700" cy="2745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SzPts val="2000"/>
              <a:buFont typeface="Dosis"/>
              <a:buNone/>
              <a:defRPr sz="1600">
                <a:latin typeface="Dosis"/>
                <a:ea typeface="Dosis"/>
                <a:cs typeface="Dosis"/>
                <a:sym typeface="Dosis"/>
              </a:defRPr>
            </a:lvl1pPr>
            <a:lvl2pPr lvl="1" rtl="0" algn="ctr">
              <a:lnSpc>
                <a:spcPct val="100000"/>
              </a:lnSpc>
              <a:spcBef>
                <a:spcPts val="0"/>
              </a:spcBef>
              <a:spcAft>
                <a:spcPts val="0"/>
              </a:spcAft>
              <a:buSzPts val="2000"/>
              <a:buFont typeface="Dosis"/>
              <a:buNone/>
              <a:defRPr sz="2000">
                <a:latin typeface="Dosis"/>
                <a:ea typeface="Dosis"/>
                <a:cs typeface="Dosis"/>
                <a:sym typeface="Dosis"/>
              </a:defRPr>
            </a:lvl2pPr>
            <a:lvl3pPr lvl="2" rtl="0" algn="ctr">
              <a:lnSpc>
                <a:spcPct val="100000"/>
              </a:lnSpc>
              <a:spcBef>
                <a:spcPts val="0"/>
              </a:spcBef>
              <a:spcAft>
                <a:spcPts val="0"/>
              </a:spcAft>
              <a:buSzPts val="2000"/>
              <a:buFont typeface="Dosis"/>
              <a:buNone/>
              <a:defRPr sz="2000">
                <a:latin typeface="Dosis"/>
                <a:ea typeface="Dosis"/>
                <a:cs typeface="Dosis"/>
                <a:sym typeface="Dosis"/>
              </a:defRPr>
            </a:lvl3pPr>
            <a:lvl4pPr lvl="3" rtl="0" algn="ctr">
              <a:lnSpc>
                <a:spcPct val="100000"/>
              </a:lnSpc>
              <a:spcBef>
                <a:spcPts val="0"/>
              </a:spcBef>
              <a:spcAft>
                <a:spcPts val="0"/>
              </a:spcAft>
              <a:buSzPts val="2000"/>
              <a:buFont typeface="Dosis"/>
              <a:buNone/>
              <a:defRPr sz="2000">
                <a:latin typeface="Dosis"/>
                <a:ea typeface="Dosis"/>
                <a:cs typeface="Dosis"/>
                <a:sym typeface="Dosis"/>
              </a:defRPr>
            </a:lvl4pPr>
            <a:lvl5pPr lvl="4" rtl="0" algn="ctr">
              <a:lnSpc>
                <a:spcPct val="100000"/>
              </a:lnSpc>
              <a:spcBef>
                <a:spcPts val="0"/>
              </a:spcBef>
              <a:spcAft>
                <a:spcPts val="0"/>
              </a:spcAft>
              <a:buSzPts val="2000"/>
              <a:buFont typeface="Dosis"/>
              <a:buNone/>
              <a:defRPr sz="2000">
                <a:latin typeface="Dosis"/>
                <a:ea typeface="Dosis"/>
                <a:cs typeface="Dosis"/>
                <a:sym typeface="Dosis"/>
              </a:defRPr>
            </a:lvl5pPr>
            <a:lvl6pPr lvl="5" rtl="0" algn="ctr">
              <a:lnSpc>
                <a:spcPct val="100000"/>
              </a:lnSpc>
              <a:spcBef>
                <a:spcPts val="0"/>
              </a:spcBef>
              <a:spcAft>
                <a:spcPts val="0"/>
              </a:spcAft>
              <a:buSzPts val="2000"/>
              <a:buFont typeface="Dosis"/>
              <a:buNone/>
              <a:defRPr sz="2000">
                <a:latin typeface="Dosis"/>
                <a:ea typeface="Dosis"/>
                <a:cs typeface="Dosis"/>
                <a:sym typeface="Dosis"/>
              </a:defRPr>
            </a:lvl6pPr>
            <a:lvl7pPr lvl="6" rtl="0" algn="ctr">
              <a:lnSpc>
                <a:spcPct val="100000"/>
              </a:lnSpc>
              <a:spcBef>
                <a:spcPts val="0"/>
              </a:spcBef>
              <a:spcAft>
                <a:spcPts val="0"/>
              </a:spcAft>
              <a:buSzPts val="2000"/>
              <a:buFont typeface="Dosis"/>
              <a:buNone/>
              <a:defRPr sz="2000">
                <a:latin typeface="Dosis"/>
                <a:ea typeface="Dosis"/>
                <a:cs typeface="Dosis"/>
                <a:sym typeface="Dosis"/>
              </a:defRPr>
            </a:lvl7pPr>
            <a:lvl8pPr lvl="7" rtl="0" algn="ctr">
              <a:lnSpc>
                <a:spcPct val="100000"/>
              </a:lnSpc>
              <a:spcBef>
                <a:spcPts val="0"/>
              </a:spcBef>
              <a:spcAft>
                <a:spcPts val="0"/>
              </a:spcAft>
              <a:buSzPts val="2000"/>
              <a:buFont typeface="Dosis"/>
              <a:buNone/>
              <a:defRPr sz="2000">
                <a:latin typeface="Dosis"/>
                <a:ea typeface="Dosis"/>
                <a:cs typeface="Dosis"/>
                <a:sym typeface="Dosis"/>
              </a:defRPr>
            </a:lvl8pPr>
            <a:lvl9pPr lvl="8" rtl="0" algn="ctr">
              <a:lnSpc>
                <a:spcPct val="100000"/>
              </a:lnSpc>
              <a:spcBef>
                <a:spcPts val="0"/>
              </a:spcBef>
              <a:spcAft>
                <a:spcPts val="0"/>
              </a:spcAft>
              <a:buSzPts val="2000"/>
              <a:buFont typeface="Dosis"/>
              <a:buNone/>
              <a:defRPr sz="2000">
                <a:latin typeface="Dosis"/>
                <a:ea typeface="Dosis"/>
                <a:cs typeface="Dosis"/>
                <a:sym typeface="Dosis"/>
              </a:defRPr>
            </a:lvl9pPr>
          </a:lstStyle>
          <a:p/>
        </p:txBody>
      </p:sp>
      <p:grpSp>
        <p:nvGrpSpPr>
          <p:cNvPr id="767" name="Google Shape;767;p11"/>
          <p:cNvGrpSpPr/>
          <p:nvPr/>
        </p:nvGrpSpPr>
        <p:grpSpPr>
          <a:xfrm>
            <a:off x="0" y="4221559"/>
            <a:ext cx="9144000" cy="921943"/>
            <a:chOff x="0" y="3827814"/>
            <a:chExt cx="9144000" cy="921943"/>
          </a:xfrm>
        </p:grpSpPr>
        <p:grpSp>
          <p:nvGrpSpPr>
            <p:cNvPr id="768" name="Google Shape;768;p11"/>
            <p:cNvGrpSpPr/>
            <p:nvPr/>
          </p:nvGrpSpPr>
          <p:grpSpPr>
            <a:xfrm>
              <a:off x="5807441" y="3839717"/>
              <a:ext cx="243969" cy="149457"/>
              <a:chOff x="5300460" y="2964804"/>
              <a:chExt cx="271832" cy="225937"/>
            </a:xfrm>
          </p:grpSpPr>
          <p:sp>
            <p:nvSpPr>
              <p:cNvPr id="769" name="Google Shape;769;p1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 name="Google Shape;772;p11"/>
            <p:cNvGrpSpPr/>
            <p:nvPr/>
          </p:nvGrpSpPr>
          <p:grpSpPr>
            <a:xfrm>
              <a:off x="8805122" y="3827814"/>
              <a:ext cx="243969" cy="149457"/>
              <a:chOff x="5300460" y="2964804"/>
              <a:chExt cx="271832" cy="225937"/>
            </a:xfrm>
          </p:grpSpPr>
          <p:sp>
            <p:nvSpPr>
              <p:cNvPr id="773" name="Google Shape;773;p1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 name="Google Shape;776;p11"/>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 name="Google Shape;777;p11"/>
            <p:cNvGrpSpPr/>
            <p:nvPr/>
          </p:nvGrpSpPr>
          <p:grpSpPr>
            <a:xfrm>
              <a:off x="355317" y="3839717"/>
              <a:ext cx="243969" cy="149457"/>
              <a:chOff x="5300460" y="2964804"/>
              <a:chExt cx="271832" cy="225937"/>
            </a:xfrm>
          </p:grpSpPr>
          <p:sp>
            <p:nvSpPr>
              <p:cNvPr id="778" name="Google Shape;778;p1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 name="Google Shape;781;p11"/>
            <p:cNvGrpSpPr/>
            <p:nvPr/>
          </p:nvGrpSpPr>
          <p:grpSpPr>
            <a:xfrm>
              <a:off x="1590719" y="3839717"/>
              <a:ext cx="243969" cy="149457"/>
              <a:chOff x="5300460" y="2964804"/>
              <a:chExt cx="271832" cy="225937"/>
            </a:xfrm>
          </p:grpSpPr>
          <p:sp>
            <p:nvSpPr>
              <p:cNvPr id="782" name="Google Shape;782;p1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 name="Google Shape;785;p11"/>
            <p:cNvGrpSpPr/>
            <p:nvPr/>
          </p:nvGrpSpPr>
          <p:grpSpPr>
            <a:xfrm>
              <a:off x="3027997" y="3839717"/>
              <a:ext cx="243969" cy="149457"/>
              <a:chOff x="5300460" y="2964804"/>
              <a:chExt cx="271832" cy="225937"/>
            </a:xfrm>
          </p:grpSpPr>
          <p:sp>
            <p:nvSpPr>
              <p:cNvPr id="786" name="Google Shape;786;p1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 name="Google Shape;789;p11"/>
            <p:cNvGrpSpPr/>
            <p:nvPr/>
          </p:nvGrpSpPr>
          <p:grpSpPr>
            <a:xfrm>
              <a:off x="4417713" y="3839717"/>
              <a:ext cx="243969" cy="149457"/>
              <a:chOff x="5300460" y="2964804"/>
              <a:chExt cx="271832" cy="225937"/>
            </a:xfrm>
          </p:grpSpPr>
          <p:sp>
            <p:nvSpPr>
              <p:cNvPr id="790" name="Google Shape;790;p1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3" name="Google Shape;793;p11"/>
          <p:cNvGrpSpPr/>
          <p:nvPr/>
        </p:nvGrpSpPr>
        <p:grpSpPr>
          <a:xfrm>
            <a:off x="392275" y="256522"/>
            <a:ext cx="8265475" cy="165400"/>
            <a:chOff x="392275" y="256522"/>
            <a:chExt cx="8265475" cy="165400"/>
          </a:xfrm>
        </p:grpSpPr>
        <p:sp>
          <p:nvSpPr>
            <p:cNvPr id="794" name="Google Shape;794;p11"/>
            <p:cNvSpPr/>
            <p:nvPr/>
          </p:nvSpPr>
          <p:spPr>
            <a:xfrm>
              <a:off x="8547600" y="2565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1"/>
            <p:cNvSpPr/>
            <p:nvPr/>
          </p:nvSpPr>
          <p:spPr>
            <a:xfrm>
              <a:off x="392275" y="3117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 name="Google Shape;796;p11"/>
          <p:cNvGrpSpPr/>
          <p:nvPr/>
        </p:nvGrpSpPr>
        <p:grpSpPr>
          <a:xfrm>
            <a:off x="392264" y="4438690"/>
            <a:ext cx="243972" cy="499166"/>
            <a:chOff x="3958025" y="4053950"/>
            <a:chExt cx="306575" cy="627250"/>
          </a:xfrm>
        </p:grpSpPr>
        <p:sp>
          <p:nvSpPr>
            <p:cNvPr id="797" name="Google Shape;797;p11"/>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1"/>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1"/>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1"/>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1"/>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1"/>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1"/>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1"/>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 name="Google Shape;805;p11"/>
          <p:cNvGrpSpPr/>
          <p:nvPr/>
        </p:nvGrpSpPr>
        <p:grpSpPr>
          <a:xfrm>
            <a:off x="8547588" y="4608287"/>
            <a:ext cx="271885" cy="159973"/>
            <a:chOff x="1566275" y="4812212"/>
            <a:chExt cx="271885" cy="159973"/>
          </a:xfrm>
        </p:grpSpPr>
        <p:sp>
          <p:nvSpPr>
            <p:cNvPr id="806" name="Google Shape;806;p11"/>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1"/>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1"/>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1"/>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1"/>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1"/>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1"/>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1"/>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1"/>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1"/>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1"/>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1"/>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1"/>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1"/>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1"/>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1"/>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1"/>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1"/>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1"/>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1"/>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1"/>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1"/>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1"/>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1"/>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1"/>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 name="Google Shape;831;p11"/>
          <p:cNvGrpSpPr/>
          <p:nvPr/>
        </p:nvGrpSpPr>
        <p:grpSpPr>
          <a:xfrm>
            <a:off x="3480311" y="366681"/>
            <a:ext cx="243987" cy="339453"/>
            <a:chOff x="4661686" y="366694"/>
            <a:chExt cx="243987" cy="339453"/>
          </a:xfrm>
        </p:grpSpPr>
        <p:sp>
          <p:nvSpPr>
            <p:cNvPr id="832" name="Google Shape;832;p11"/>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1"/>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1"/>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1"/>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1"/>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1"/>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838" name="Shape 83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839" name="Shape 839"/>
        <p:cNvGrpSpPr/>
        <p:nvPr/>
      </p:nvGrpSpPr>
      <p:grpSpPr>
        <a:xfrm>
          <a:off x="0" y="0"/>
          <a:ext cx="0" cy="0"/>
          <a:chOff x="0" y="0"/>
          <a:chExt cx="0" cy="0"/>
        </a:xfrm>
      </p:grpSpPr>
      <p:sp>
        <p:nvSpPr>
          <p:cNvPr id="840" name="Google Shape;840;p13"/>
          <p:cNvSpPr txBox="1"/>
          <p:nvPr>
            <p:ph type="title"/>
          </p:nvPr>
        </p:nvSpPr>
        <p:spPr>
          <a:xfrm>
            <a:off x="2042550" y="536400"/>
            <a:ext cx="5058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841" name="Google Shape;841;p13"/>
          <p:cNvSpPr txBox="1"/>
          <p:nvPr>
            <p:ph idx="2" type="title"/>
          </p:nvPr>
        </p:nvSpPr>
        <p:spPr>
          <a:xfrm>
            <a:off x="2942415" y="1564001"/>
            <a:ext cx="1825800" cy="3936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42" name="Google Shape;842;p13"/>
          <p:cNvSpPr txBox="1"/>
          <p:nvPr>
            <p:ph idx="1" type="subTitle"/>
          </p:nvPr>
        </p:nvSpPr>
        <p:spPr>
          <a:xfrm>
            <a:off x="2942418" y="1969856"/>
            <a:ext cx="1825800" cy="50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843" name="Google Shape;843;p13"/>
          <p:cNvSpPr txBox="1"/>
          <p:nvPr>
            <p:ph idx="3" type="title"/>
          </p:nvPr>
        </p:nvSpPr>
        <p:spPr>
          <a:xfrm>
            <a:off x="6192104" y="1564001"/>
            <a:ext cx="1825800" cy="3936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44" name="Google Shape;844;p13"/>
          <p:cNvSpPr txBox="1"/>
          <p:nvPr>
            <p:ph idx="4" type="subTitle"/>
          </p:nvPr>
        </p:nvSpPr>
        <p:spPr>
          <a:xfrm>
            <a:off x="6192106" y="1969856"/>
            <a:ext cx="1825800" cy="50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845" name="Google Shape;845;p13"/>
          <p:cNvSpPr txBox="1"/>
          <p:nvPr>
            <p:ph hasCustomPrompt="1" idx="5" type="title"/>
          </p:nvPr>
        </p:nvSpPr>
        <p:spPr>
          <a:xfrm>
            <a:off x="2158025" y="1564000"/>
            <a:ext cx="784500" cy="445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9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846" name="Google Shape;846;p13"/>
          <p:cNvSpPr txBox="1"/>
          <p:nvPr>
            <p:ph hasCustomPrompt="1" idx="6" type="title"/>
          </p:nvPr>
        </p:nvSpPr>
        <p:spPr>
          <a:xfrm>
            <a:off x="5407591" y="1564001"/>
            <a:ext cx="784500" cy="445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847" name="Google Shape;847;p13"/>
          <p:cNvSpPr txBox="1"/>
          <p:nvPr>
            <p:ph idx="7" type="title"/>
          </p:nvPr>
        </p:nvSpPr>
        <p:spPr>
          <a:xfrm>
            <a:off x="2942419" y="2932457"/>
            <a:ext cx="1825800" cy="3936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48" name="Google Shape;848;p13"/>
          <p:cNvSpPr txBox="1"/>
          <p:nvPr>
            <p:ph idx="8" type="subTitle"/>
          </p:nvPr>
        </p:nvSpPr>
        <p:spPr>
          <a:xfrm>
            <a:off x="2942420" y="3338310"/>
            <a:ext cx="1825800" cy="50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849" name="Google Shape;849;p13"/>
          <p:cNvSpPr txBox="1"/>
          <p:nvPr>
            <p:ph hasCustomPrompt="1" idx="9" type="title"/>
          </p:nvPr>
        </p:nvSpPr>
        <p:spPr>
          <a:xfrm>
            <a:off x="2158012" y="2932457"/>
            <a:ext cx="784500" cy="445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850" name="Google Shape;850;p13"/>
          <p:cNvSpPr txBox="1"/>
          <p:nvPr>
            <p:ph idx="13" type="title"/>
          </p:nvPr>
        </p:nvSpPr>
        <p:spPr>
          <a:xfrm>
            <a:off x="6192089" y="2932457"/>
            <a:ext cx="1825800" cy="3936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51" name="Google Shape;851;p13"/>
          <p:cNvSpPr txBox="1"/>
          <p:nvPr>
            <p:ph idx="14" type="subTitle"/>
          </p:nvPr>
        </p:nvSpPr>
        <p:spPr>
          <a:xfrm>
            <a:off x="6192092" y="3338310"/>
            <a:ext cx="1825800" cy="50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852" name="Google Shape;852;p13"/>
          <p:cNvSpPr txBox="1"/>
          <p:nvPr>
            <p:ph hasCustomPrompt="1" idx="15" type="title"/>
          </p:nvPr>
        </p:nvSpPr>
        <p:spPr>
          <a:xfrm>
            <a:off x="5407592" y="2932457"/>
            <a:ext cx="784500" cy="445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grpSp>
        <p:nvGrpSpPr>
          <p:cNvPr id="853" name="Google Shape;853;p13"/>
          <p:cNvGrpSpPr/>
          <p:nvPr/>
        </p:nvGrpSpPr>
        <p:grpSpPr>
          <a:xfrm>
            <a:off x="224475" y="188038"/>
            <a:ext cx="8643425" cy="2848500"/>
            <a:chOff x="224475" y="188038"/>
            <a:chExt cx="8643425" cy="2848500"/>
          </a:xfrm>
        </p:grpSpPr>
        <p:sp>
          <p:nvSpPr>
            <p:cNvPr id="854" name="Google Shape;854;p13"/>
            <p:cNvSpPr/>
            <p:nvPr/>
          </p:nvSpPr>
          <p:spPr>
            <a:xfrm>
              <a:off x="409075" y="20818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3"/>
            <p:cNvSpPr/>
            <p:nvPr/>
          </p:nvSpPr>
          <p:spPr>
            <a:xfrm>
              <a:off x="2245700" y="1880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3"/>
            <p:cNvSpPr/>
            <p:nvPr/>
          </p:nvSpPr>
          <p:spPr>
            <a:xfrm>
              <a:off x="8757750" y="292638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3"/>
            <p:cNvSpPr/>
            <p:nvPr/>
          </p:nvSpPr>
          <p:spPr>
            <a:xfrm>
              <a:off x="224475" y="3782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3"/>
            <p:cNvSpPr/>
            <p:nvPr/>
          </p:nvSpPr>
          <p:spPr>
            <a:xfrm>
              <a:off x="8757750" y="2389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 name="Google Shape;859;p13"/>
          <p:cNvGrpSpPr/>
          <p:nvPr/>
        </p:nvGrpSpPr>
        <p:grpSpPr>
          <a:xfrm>
            <a:off x="0" y="4221559"/>
            <a:ext cx="9144000" cy="921943"/>
            <a:chOff x="0" y="3827814"/>
            <a:chExt cx="9144000" cy="921943"/>
          </a:xfrm>
        </p:grpSpPr>
        <p:grpSp>
          <p:nvGrpSpPr>
            <p:cNvPr id="860" name="Google Shape;860;p13"/>
            <p:cNvGrpSpPr/>
            <p:nvPr/>
          </p:nvGrpSpPr>
          <p:grpSpPr>
            <a:xfrm>
              <a:off x="5807441" y="3839717"/>
              <a:ext cx="243969" cy="149457"/>
              <a:chOff x="5300460" y="2964804"/>
              <a:chExt cx="271832" cy="225937"/>
            </a:xfrm>
          </p:grpSpPr>
          <p:sp>
            <p:nvSpPr>
              <p:cNvPr id="861" name="Google Shape;861;p1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 name="Google Shape;864;p13"/>
            <p:cNvGrpSpPr/>
            <p:nvPr/>
          </p:nvGrpSpPr>
          <p:grpSpPr>
            <a:xfrm>
              <a:off x="8805122" y="3827814"/>
              <a:ext cx="243969" cy="149457"/>
              <a:chOff x="5300460" y="2964804"/>
              <a:chExt cx="271832" cy="225937"/>
            </a:xfrm>
          </p:grpSpPr>
          <p:sp>
            <p:nvSpPr>
              <p:cNvPr id="865" name="Google Shape;865;p1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8" name="Google Shape;868;p13"/>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 name="Google Shape;869;p13"/>
            <p:cNvGrpSpPr/>
            <p:nvPr/>
          </p:nvGrpSpPr>
          <p:grpSpPr>
            <a:xfrm>
              <a:off x="355317" y="3839717"/>
              <a:ext cx="243969" cy="149457"/>
              <a:chOff x="5300460" y="2964804"/>
              <a:chExt cx="271832" cy="225937"/>
            </a:xfrm>
          </p:grpSpPr>
          <p:sp>
            <p:nvSpPr>
              <p:cNvPr id="870" name="Google Shape;870;p1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 name="Google Shape;873;p13"/>
            <p:cNvGrpSpPr/>
            <p:nvPr/>
          </p:nvGrpSpPr>
          <p:grpSpPr>
            <a:xfrm>
              <a:off x="1590719" y="3839717"/>
              <a:ext cx="243969" cy="149457"/>
              <a:chOff x="5300460" y="2964804"/>
              <a:chExt cx="271832" cy="225937"/>
            </a:xfrm>
          </p:grpSpPr>
          <p:sp>
            <p:nvSpPr>
              <p:cNvPr id="874" name="Google Shape;874;p1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 name="Google Shape;877;p13"/>
            <p:cNvGrpSpPr/>
            <p:nvPr/>
          </p:nvGrpSpPr>
          <p:grpSpPr>
            <a:xfrm>
              <a:off x="3027997" y="3839717"/>
              <a:ext cx="243969" cy="149457"/>
              <a:chOff x="5300460" y="2964804"/>
              <a:chExt cx="271832" cy="225937"/>
            </a:xfrm>
          </p:grpSpPr>
          <p:sp>
            <p:nvSpPr>
              <p:cNvPr id="878" name="Google Shape;878;p1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 name="Google Shape;881;p13"/>
            <p:cNvGrpSpPr/>
            <p:nvPr/>
          </p:nvGrpSpPr>
          <p:grpSpPr>
            <a:xfrm>
              <a:off x="4417713" y="3839717"/>
              <a:ext cx="243969" cy="149457"/>
              <a:chOff x="5300460" y="2964804"/>
              <a:chExt cx="271832" cy="225937"/>
            </a:xfrm>
          </p:grpSpPr>
          <p:sp>
            <p:nvSpPr>
              <p:cNvPr id="882" name="Google Shape;882;p1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5" name="Google Shape;885;p13"/>
          <p:cNvGrpSpPr/>
          <p:nvPr/>
        </p:nvGrpSpPr>
        <p:grpSpPr>
          <a:xfrm>
            <a:off x="8546714" y="4398953"/>
            <a:ext cx="243972" cy="499166"/>
            <a:chOff x="3958025" y="4053950"/>
            <a:chExt cx="306575" cy="627250"/>
          </a:xfrm>
        </p:grpSpPr>
        <p:sp>
          <p:nvSpPr>
            <p:cNvPr id="886" name="Google Shape;886;p13"/>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3"/>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3"/>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3"/>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3"/>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3"/>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3"/>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3"/>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 name="Google Shape;894;p13"/>
          <p:cNvGrpSpPr/>
          <p:nvPr/>
        </p:nvGrpSpPr>
        <p:grpSpPr>
          <a:xfrm>
            <a:off x="8623911" y="1224544"/>
            <a:ext cx="243987" cy="339453"/>
            <a:chOff x="4661686" y="366694"/>
            <a:chExt cx="243987" cy="339453"/>
          </a:xfrm>
        </p:grpSpPr>
        <p:sp>
          <p:nvSpPr>
            <p:cNvPr id="895" name="Google Shape;895;p13"/>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3"/>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3"/>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3"/>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3"/>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3"/>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BLANK_13">
    <p:spTree>
      <p:nvGrpSpPr>
        <p:cNvPr id="901" name="Shape 901"/>
        <p:cNvGrpSpPr/>
        <p:nvPr/>
      </p:nvGrpSpPr>
      <p:grpSpPr>
        <a:xfrm>
          <a:off x="0" y="0"/>
          <a:ext cx="0" cy="0"/>
          <a:chOff x="0" y="0"/>
          <a:chExt cx="0" cy="0"/>
        </a:xfrm>
      </p:grpSpPr>
      <p:grpSp>
        <p:nvGrpSpPr>
          <p:cNvPr id="902" name="Google Shape;902;p14"/>
          <p:cNvGrpSpPr/>
          <p:nvPr/>
        </p:nvGrpSpPr>
        <p:grpSpPr>
          <a:xfrm>
            <a:off x="0" y="3827814"/>
            <a:ext cx="9144000" cy="1347936"/>
            <a:chOff x="0" y="3827814"/>
            <a:chExt cx="9144000" cy="1347936"/>
          </a:xfrm>
        </p:grpSpPr>
        <p:grpSp>
          <p:nvGrpSpPr>
            <p:cNvPr id="903" name="Google Shape;903;p14"/>
            <p:cNvGrpSpPr/>
            <p:nvPr/>
          </p:nvGrpSpPr>
          <p:grpSpPr>
            <a:xfrm>
              <a:off x="5807441" y="3839717"/>
              <a:ext cx="243969" cy="149457"/>
              <a:chOff x="5300460" y="2964804"/>
              <a:chExt cx="271832" cy="225937"/>
            </a:xfrm>
          </p:grpSpPr>
          <p:sp>
            <p:nvSpPr>
              <p:cNvPr id="904" name="Google Shape;904;p1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 name="Google Shape;907;p14"/>
            <p:cNvGrpSpPr/>
            <p:nvPr/>
          </p:nvGrpSpPr>
          <p:grpSpPr>
            <a:xfrm>
              <a:off x="8805122" y="3827814"/>
              <a:ext cx="243969" cy="149457"/>
              <a:chOff x="5300460" y="2964804"/>
              <a:chExt cx="271832" cy="225937"/>
            </a:xfrm>
          </p:grpSpPr>
          <p:sp>
            <p:nvSpPr>
              <p:cNvPr id="908" name="Google Shape;908;p1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 name="Google Shape;911;p14"/>
            <p:cNvSpPr/>
            <p:nvPr/>
          </p:nvSpPr>
          <p:spPr>
            <a:xfrm>
              <a:off x="0" y="3910650"/>
              <a:ext cx="9144000" cy="1265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 name="Google Shape;912;p14"/>
            <p:cNvGrpSpPr/>
            <p:nvPr/>
          </p:nvGrpSpPr>
          <p:grpSpPr>
            <a:xfrm>
              <a:off x="355317" y="3839717"/>
              <a:ext cx="243969" cy="149457"/>
              <a:chOff x="5300460" y="2964804"/>
              <a:chExt cx="271832" cy="225937"/>
            </a:xfrm>
          </p:grpSpPr>
          <p:sp>
            <p:nvSpPr>
              <p:cNvPr id="913" name="Google Shape;913;p1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 name="Google Shape;916;p14"/>
            <p:cNvGrpSpPr/>
            <p:nvPr/>
          </p:nvGrpSpPr>
          <p:grpSpPr>
            <a:xfrm>
              <a:off x="1590719" y="3839717"/>
              <a:ext cx="243969" cy="149457"/>
              <a:chOff x="5300460" y="2964804"/>
              <a:chExt cx="271832" cy="225937"/>
            </a:xfrm>
          </p:grpSpPr>
          <p:sp>
            <p:nvSpPr>
              <p:cNvPr id="917" name="Google Shape;917;p1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 name="Google Shape;920;p14"/>
            <p:cNvGrpSpPr/>
            <p:nvPr/>
          </p:nvGrpSpPr>
          <p:grpSpPr>
            <a:xfrm>
              <a:off x="3027997" y="3839717"/>
              <a:ext cx="243969" cy="149457"/>
              <a:chOff x="5300460" y="2964804"/>
              <a:chExt cx="271832" cy="225937"/>
            </a:xfrm>
          </p:grpSpPr>
          <p:sp>
            <p:nvSpPr>
              <p:cNvPr id="921" name="Google Shape;921;p1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 name="Google Shape;924;p14"/>
            <p:cNvGrpSpPr/>
            <p:nvPr/>
          </p:nvGrpSpPr>
          <p:grpSpPr>
            <a:xfrm>
              <a:off x="4417713" y="3839717"/>
              <a:ext cx="243969" cy="149457"/>
              <a:chOff x="5300460" y="2964804"/>
              <a:chExt cx="271832" cy="225937"/>
            </a:xfrm>
          </p:grpSpPr>
          <p:sp>
            <p:nvSpPr>
              <p:cNvPr id="925" name="Google Shape;925;p1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28" name="Google Shape;928;p14"/>
          <p:cNvSpPr txBox="1"/>
          <p:nvPr>
            <p:ph type="title"/>
          </p:nvPr>
        </p:nvSpPr>
        <p:spPr>
          <a:xfrm>
            <a:off x="2456827" y="1447625"/>
            <a:ext cx="37101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7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29" name="Google Shape;929;p14"/>
          <p:cNvSpPr txBox="1"/>
          <p:nvPr>
            <p:ph hasCustomPrompt="1" idx="2" type="title"/>
          </p:nvPr>
        </p:nvSpPr>
        <p:spPr>
          <a:xfrm>
            <a:off x="712500" y="1450900"/>
            <a:ext cx="15807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65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sp>
        <p:nvSpPr>
          <p:cNvPr id="930" name="Google Shape;930;p14"/>
          <p:cNvSpPr txBox="1"/>
          <p:nvPr>
            <p:ph idx="1" type="subTitle"/>
          </p:nvPr>
        </p:nvSpPr>
        <p:spPr>
          <a:xfrm>
            <a:off x="2670525" y="2496500"/>
            <a:ext cx="3432600" cy="31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sz="1600"/>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grpSp>
        <p:nvGrpSpPr>
          <p:cNvPr id="931" name="Google Shape;931;p14"/>
          <p:cNvGrpSpPr/>
          <p:nvPr/>
        </p:nvGrpSpPr>
        <p:grpSpPr>
          <a:xfrm>
            <a:off x="297275" y="385863"/>
            <a:ext cx="7971363" cy="3061484"/>
            <a:chOff x="297275" y="385863"/>
            <a:chExt cx="7971363" cy="3061484"/>
          </a:xfrm>
        </p:grpSpPr>
        <p:sp>
          <p:nvSpPr>
            <p:cNvPr id="932" name="Google Shape;932;p14"/>
            <p:cNvSpPr/>
            <p:nvPr/>
          </p:nvSpPr>
          <p:spPr>
            <a:xfrm>
              <a:off x="297275" y="14905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4"/>
            <p:cNvSpPr/>
            <p:nvPr/>
          </p:nvSpPr>
          <p:spPr>
            <a:xfrm>
              <a:off x="8158488" y="3858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4"/>
            <p:cNvSpPr/>
            <p:nvPr/>
          </p:nvSpPr>
          <p:spPr>
            <a:xfrm>
              <a:off x="657425" y="33371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 name="Google Shape;935;p14"/>
          <p:cNvGrpSpPr/>
          <p:nvPr/>
        </p:nvGrpSpPr>
        <p:grpSpPr>
          <a:xfrm>
            <a:off x="297280" y="238945"/>
            <a:ext cx="742482" cy="594924"/>
            <a:chOff x="4458400" y="2657663"/>
            <a:chExt cx="945475" cy="757575"/>
          </a:xfrm>
        </p:grpSpPr>
        <p:sp>
          <p:nvSpPr>
            <p:cNvPr id="936" name="Google Shape;936;p1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 name="Google Shape;939;p14"/>
          <p:cNvGrpSpPr/>
          <p:nvPr/>
        </p:nvGrpSpPr>
        <p:grpSpPr>
          <a:xfrm>
            <a:off x="363721" y="4607103"/>
            <a:ext cx="271859" cy="233627"/>
            <a:chOff x="739150" y="4174275"/>
            <a:chExt cx="945925" cy="812900"/>
          </a:xfrm>
        </p:grpSpPr>
        <p:sp>
          <p:nvSpPr>
            <p:cNvPr id="940" name="Google Shape;940;p14"/>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4"/>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4"/>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4"/>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4"/>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4"/>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4"/>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4"/>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4"/>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2">
    <p:spTree>
      <p:nvGrpSpPr>
        <p:cNvPr id="949" name="Shape 949"/>
        <p:cNvGrpSpPr/>
        <p:nvPr/>
      </p:nvGrpSpPr>
      <p:grpSpPr>
        <a:xfrm>
          <a:off x="0" y="0"/>
          <a:ext cx="0" cy="0"/>
          <a:chOff x="0" y="0"/>
          <a:chExt cx="0" cy="0"/>
        </a:xfrm>
      </p:grpSpPr>
      <p:sp>
        <p:nvSpPr>
          <p:cNvPr id="950" name="Google Shape;950;p1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951" name="Google Shape;951;p15"/>
          <p:cNvGrpSpPr/>
          <p:nvPr/>
        </p:nvGrpSpPr>
        <p:grpSpPr>
          <a:xfrm>
            <a:off x="0" y="4221559"/>
            <a:ext cx="9144000" cy="921943"/>
            <a:chOff x="0" y="3827814"/>
            <a:chExt cx="9144000" cy="921943"/>
          </a:xfrm>
        </p:grpSpPr>
        <p:grpSp>
          <p:nvGrpSpPr>
            <p:cNvPr id="952" name="Google Shape;952;p15"/>
            <p:cNvGrpSpPr/>
            <p:nvPr/>
          </p:nvGrpSpPr>
          <p:grpSpPr>
            <a:xfrm>
              <a:off x="5807441" y="3839717"/>
              <a:ext cx="243969" cy="149457"/>
              <a:chOff x="5300460" y="2964804"/>
              <a:chExt cx="271832" cy="225937"/>
            </a:xfrm>
          </p:grpSpPr>
          <p:sp>
            <p:nvSpPr>
              <p:cNvPr id="953" name="Google Shape;953;p1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 name="Google Shape;956;p15"/>
            <p:cNvGrpSpPr/>
            <p:nvPr/>
          </p:nvGrpSpPr>
          <p:grpSpPr>
            <a:xfrm>
              <a:off x="8805122" y="3827814"/>
              <a:ext cx="243969" cy="149457"/>
              <a:chOff x="5300460" y="2964804"/>
              <a:chExt cx="271832" cy="225937"/>
            </a:xfrm>
          </p:grpSpPr>
          <p:sp>
            <p:nvSpPr>
              <p:cNvPr id="957" name="Google Shape;957;p1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 name="Google Shape;960;p15"/>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 name="Google Shape;961;p15"/>
            <p:cNvGrpSpPr/>
            <p:nvPr/>
          </p:nvGrpSpPr>
          <p:grpSpPr>
            <a:xfrm>
              <a:off x="355317" y="3839717"/>
              <a:ext cx="243969" cy="149457"/>
              <a:chOff x="5300460" y="2964804"/>
              <a:chExt cx="271832" cy="225937"/>
            </a:xfrm>
          </p:grpSpPr>
          <p:sp>
            <p:nvSpPr>
              <p:cNvPr id="962" name="Google Shape;962;p1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 name="Google Shape;965;p15"/>
            <p:cNvGrpSpPr/>
            <p:nvPr/>
          </p:nvGrpSpPr>
          <p:grpSpPr>
            <a:xfrm>
              <a:off x="1590719" y="3839717"/>
              <a:ext cx="243969" cy="149457"/>
              <a:chOff x="5300460" y="2964804"/>
              <a:chExt cx="271832" cy="225937"/>
            </a:xfrm>
          </p:grpSpPr>
          <p:sp>
            <p:nvSpPr>
              <p:cNvPr id="966" name="Google Shape;966;p1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 name="Google Shape;969;p15"/>
            <p:cNvGrpSpPr/>
            <p:nvPr/>
          </p:nvGrpSpPr>
          <p:grpSpPr>
            <a:xfrm>
              <a:off x="3027997" y="3839717"/>
              <a:ext cx="243969" cy="149457"/>
              <a:chOff x="5300460" y="2964804"/>
              <a:chExt cx="271832" cy="225937"/>
            </a:xfrm>
          </p:grpSpPr>
          <p:sp>
            <p:nvSpPr>
              <p:cNvPr id="970" name="Google Shape;970;p1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 name="Google Shape;973;p15"/>
            <p:cNvGrpSpPr/>
            <p:nvPr/>
          </p:nvGrpSpPr>
          <p:grpSpPr>
            <a:xfrm>
              <a:off x="4417713" y="3839717"/>
              <a:ext cx="243969" cy="149457"/>
              <a:chOff x="5300460" y="2964804"/>
              <a:chExt cx="271832" cy="225937"/>
            </a:xfrm>
          </p:grpSpPr>
          <p:sp>
            <p:nvSpPr>
              <p:cNvPr id="974" name="Google Shape;974;p1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77" name="Google Shape;977;p15"/>
          <p:cNvSpPr txBox="1"/>
          <p:nvPr>
            <p:ph type="title"/>
          </p:nvPr>
        </p:nvSpPr>
        <p:spPr>
          <a:xfrm>
            <a:off x="2904000" y="3199123"/>
            <a:ext cx="3336000" cy="39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978" name="Google Shape;978;p15"/>
          <p:cNvSpPr txBox="1"/>
          <p:nvPr>
            <p:ph idx="1" type="subTitle"/>
          </p:nvPr>
        </p:nvSpPr>
        <p:spPr>
          <a:xfrm>
            <a:off x="2261250" y="1271825"/>
            <a:ext cx="4621500" cy="1765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600"/>
              <a:buNone/>
              <a:defRPr sz="2800"/>
            </a:lvl1pPr>
            <a:lvl2pPr lvl="1" rtl="0" algn="ctr">
              <a:lnSpc>
                <a:spcPct val="100000"/>
              </a:lnSpc>
              <a:spcBef>
                <a:spcPts val="0"/>
              </a:spcBef>
              <a:spcAft>
                <a:spcPts val="0"/>
              </a:spcAft>
              <a:buSzPts val="2600"/>
              <a:buNone/>
              <a:defRPr sz="2600"/>
            </a:lvl2pPr>
            <a:lvl3pPr lvl="2" rtl="0" algn="ctr">
              <a:lnSpc>
                <a:spcPct val="100000"/>
              </a:lnSpc>
              <a:spcBef>
                <a:spcPts val="0"/>
              </a:spcBef>
              <a:spcAft>
                <a:spcPts val="0"/>
              </a:spcAft>
              <a:buSzPts val="2600"/>
              <a:buNone/>
              <a:defRPr sz="2600"/>
            </a:lvl3pPr>
            <a:lvl4pPr lvl="3" rtl="0" algn="ctr">
              <a:lnSpc>
                <a:spcPct val="100000"/>
              </a:lnSpc>
              <a:spcBef>
                <a:spcPts val="0"/>
              </a:spcBef>
              <a:spcAft>
                <a:spcPts val="0"/>
              </a:spcAft>
              <a:buSzPts val="2600"/>
              <a:buNone/>
              <a:defRPr sz="2600"/>
            </a:lvl4pPr>
            <a:lvl5pPr lvl="4" rtl="0" algn="ctr">
              <a:lnSpc>
                <a:spcPct val="100000"/>
              </a:lnSpc>
              <a:spcBef>
                <a:spcPts val="0"/>
              </a:spcBef>
              <a:spcAft>
                <a:spcPts val="0"/>
              </a:spcAft>
              <a:buSzPts val="2600"/>
              <a:buNone/>
              <a:defRPr sz="2600"/>
            </a:lvl5pPr>
            <a:lvl6pPr lvl="5" rtl="0" algn="ctr">
              <a:lnSpc>
                <a:spcPct val="100000"/>
              </a:lnSpc>
              <a:spcBef>
                <a:spcPts val="0"/>
              </a:spcBef>
              <a:spcAft>
                <a:spcPts val="0"/>
              </a:spcAft>
              <a:buSzPts val="2600"/>
              <a:buNone/>
              <a:defRPr sz="2600"/>
            </a:lvl6pPr>
            <a:lvl7pPr lvl="6" rtl="0" algn="ctr">
              <a:lnSpc>
                <a:spcPct val="100000"/>
              </a:lnSpc>
              <a:spcBef>
                <a:spcPts val="0"/>
              </a:spcBef>
              <a:spcAft>
                <a:spcPts val="0"/>
              </a:spcAft>
              <a:buSzPts val="2600"/>
              <a:buNone/>
              <a:defRPr sz="2600"/>
            </a:lvl7pPr>
            <a:lvl8pPr lvl="7" rtl="0" algn="ctr">
              <a:lnSpc>
                <a:spcPct val="100000"/>
              </a:lnSpc>
              <a:spcBef>
                <a:spcPts val="0"/>
              </a:spcBef>
              <a:spcAft>
                <a:spcPts val="0"/>
              </a:spcAft>
              <a:buSzPts val="2600"/>
              <a:buNone/>
              <a:defRPr sz="2600"/>
            </a:lvl8pPr>
            <a:lvl9pPr lvl="8" rtl="0" algn="ctr">
              <a:lnSpc>
                <a:spcPct val="100000"/>
              </a:lnSpc>
              <a:spcBef>
                <a:spcPts val="0"/>
              </a:spcBef>
              <a:spcAft>
                <a:spcPts val="0"/>
              </a:spcAft>
              <a:buSzPts val="2600"/>
              <a:buNone/>
              <a:defRPr sz="2600"/>
            </a:lvl9pPr>
          </a:lstStyle>
          <a:p/>
        </p:txBody>
      </p:sp>
      <p:grpSp>
        <p:nvGrpSpPr>
          <p:cNvPr id="979" name="Google Shape;979;p15"/>
          <p:cNvGrpSpPr/>
          <p:nvPr/>
        </p:nvGrpSpPr>
        <p:grpSpPr>
          <a:xfrm>
            <a:off x="393563" y="251463"/>
            <a:ext cx="4966913" cy="1872850"/>
            <a:chOff x="393563" y="251463"/>
            <a:chExt cx="4966913" cy="1872850"/>
          </a:xfrm>
        </p:grpSpPr>
        <p:sp>
          <p:nvSpPr>
            <p:cNvPr id="980" name="Google Shape;980;p15"/>
            <p:cNvSpPr/>
            <p:nvPr/>
          </p:nvSpPr>
          <p:spPr>
            <a:xfrm>
              <a:off x="393563" y="20141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5"/>
            <p:cNvSpPr/>
            <p:nvPr/>
          </p:nvSpPr>
          <p:spPr>
            <a:xfrm>
              <a:off x="5250325" y="2514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 name="Google Shape;982;p15"/>
          <p:cNvGrpSpPr/>
          <p:nvPr/>
        </p:nvGrpSpPr>
        <p:grpSpPr>
          <a:xfrm>
            <a:off x="8502236" y="954931"/>
            <a:ext cx="243987" cy="339453"/>
            <a:chOff x="4661686" y="366694"/>
            <a:chExt cx="243987" cy="339453"/>
          </a:xfrm>
        </p:grpSpPr>
        <p:sp>
          <p:nvSpPr>
            <p:cNvPr id="983" name="Google Shape;983;p15"/>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5"/>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5"/>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5"/>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5"/>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5"/>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 name="Google Shape;989;p15"/>
          <p:cNvGrpSpPr/>
          <p:nvPr/>
        </p:nvGrpSpPr>
        <p:grpSpPr>
          <a:xfrm>
            <a:off x="8488296" y="4646078"/>
            <a:ext cx="271859" cy="233627"/>
            <a:chOff x="739150" y="4174275"/>
            <a:chExt cx="945925" cy="812900"/>
          </a:xfrm>
        </p:grpSpPr>
        <p:sp>
          <p:nvSpPr>
            <p:cNvPr id="990" name="Google Shape;990;p15"/>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5"/>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5"/>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5"/>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5"/>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5"/>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5"/>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5"/>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5"/>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 name="Google Shape;999;p15"/>
          <p:cNvGrpSpPr/>
          <p:nvPr/>
        </p:nvGrpSpPr>
        <p:grpSpPr>
          <a:xfrm>
            <a:off x="503725" y="4421897"/>
            <a:ext cx="243970" cy="457795"/>
            <a:chOff x="3171550" y="3868750"/>
            <a:chExt cx="317050" cy="594925"/>
          </a:xfrm>
        </p:grpSpPr>
        <p:sp>
          <p:nvSpPr>
            <p:cNvPr id="1000" name="Google Shape;1000;p15"/>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5"/>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5"/>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5"/>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5"/>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5"/>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5"/>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5"/>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5"/>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5"/>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5"/>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5"/>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5"/>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 name="Google Shape;1013;p15"/>
          <p:cNvGrpSpPr/>
          <p:nvPr/>
        </p:nvGrpSpPr>
        <p:grpSpPr>
          <a:xfrm>
            <a:off x="642823" y="2933581"/>
            <a:ext cx="243987" cy="339453"/>
            <a:chOff x="4661686" y="366694"/>
            <a:chExt cx="243987" cy="339453"/>
          </a:xfrm>
        </p:grpSpPr>
        <p:sp>
          <p:nvSpPr>
            <p:cNvPr id="1014" name="Google Shape;1014;p15"/>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5"/>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5"/>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5"/>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5"/>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5"/>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 name="Google Shape;1020;p15"/>
          <p:cNvGrpSpPr/>
          <p:nvPr/>
        </p:nvGrpSpPr>
        <p:grpSpPr>
          <a:xfrm>
            <a:off x="443005" y="377570"/>
            <a:ext cx="742482" cy="594924"/>
            <a:chOff x="4458400" y="2657663"/>
            <a:chExt cx="945475" cy="757575"/>
          </a:xfrm>
        </p:grpSpPr>
        <p:sp>
          <p:nvSpPr>
            <p:cNvPr id="1021" name="Google Shape;1021;p15"/>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5"/>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5"/>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7">
    <p:spTree>
      <p:nvGrpSpPr>
        <p:cNvPr id="1024" name="Shape 1024"/>
        <p:cNvGrpSpPr/>
        <p:nvPr/>
      </p:nvGrpSpPr>
      <p:grpSpPr>
        <a:xfrm>
          <a:off x="0" y="0"/>
          <a:ext cx="0" cy="0"/>
          <a:chOff x="0" y="0"/>
          <a:chExt cx="0" cy="0"/>
        </a:xfrm>
      </p:grpSpPr>
      <p:grpSp>
        <p:nvGrpSpPr>
          <p:cNvPr id="1025" name="Google Shape;1025;p16"/>
          <p:cNvGrpSpPr/>
          <p:nvPr/>
        </p:nvGrpSpPr>
        <p:grpSpPr>
          <a:xfrm>
            <a:off x="0" y="4221559"/>
            <a:ext cx="9144000" cy="921943"/>
            <a:chOff x="0" y="3827814"/>
            <a:chExt cx="9144000" cy="921943"/>
          </a:xfrm>
        </p:grpSpPr>
        <p:grpSp>
          <p:nvGrpSpPr>
            <p:cNvPr id="1026" name="Google Shape;1026;p16"/>
            <p:cNvGrpSpPr/>
            <p:nvPr/>
          </p:nvGrpSpPr>
          <p:grpSpPr>
            <a:xfrm>
              <a:off x="5807441" y="3839717"/>
              <a:ext cx="243969" cy="149457"/>
              <a:chOff x="5300460" y="2964804"/>
              <a:chExt cx="271832" cy="225937"/>
            </a:xfrm>
          </p:grpSpPr>
          <p:sp>
            <p:nvSpPr>
              <p:cNvPr id="1027" name="Google Shape;1027;p1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 name="Google Shape;1030;p16"/>
            <p:cNvGrpSpPr/>
            <p:nvPr/>
          </p:nvGrpSpPr>
          <p:grpSpPr>
            <a:xfrm>
              <a:off x="8805122" y="3827814"/>
              <a:ext cx="243969" cy="149457"/>
              <a:chOff x="5300460" y="2964804"/>
              <a:chExt cx="271832" cy="225937"/>
            </a:xfrm>
          </p:grpSpPr>
          <p:sp>
            <p:nvSpPr>
              <p:cNvPr id="1031" name="Google Shape;1031;p1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 name="Google Shape;1034;p16"/>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 name="Google Shape;1035;p16"/>
            <p:cNvGrpSpPr/>
            <p:nvPr/>
          </p:nvGrpSpPr>
          <p:grpSpPr>
            <a:xfrm>
              <a:off x="355317" y="3839717"/>
              <a:ext cx="243969" cy="149457"/>
              <a:chOff x="5300460" y="2964804"/>
              <a:chExt cx="271832" cy="225937"/>
            </a:xfrm>
          </p:grpSpPr>
          <p:sp>
            <p:nvSpPr>
              <p:cNvPr id="1036" name="Google Shape;1036;p1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16"/>
            <p:cNvGrpSpPr/>
            <p:nvPr/>
          </p:nvGrpSpPr>
          <p:grpSpPr>
            <a:xfrm>
              <a:off x="1590719" y="3839717"/>
              <a:ext cx="243969" cy="149457"/>
              <a:chOff x="5300460" y="2964804"/>
              <a:chExt cx="271832" cy="225937"/>
            </a:xfrm>
          </p:grpSpPr>
          <p:sp>
            <p:nvSpPr>
              <p:cNvPr id="1040" name="Google Shape;1040;p1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 name="Google Shape;1043;p16"/>
            <p:cNvGrpSpPr/>
            <p:nvPr/>
          </p:nvGrpSpPr>
          <p:grpSpPr>
            <a:xfrm>
              <a:off x="3027997" y="3839717"/>
              <a:ext cx="243969" cy="149457"/>
              <a:chOff x="5300460" y="2964804"/>
              <a:chExt cx="271832" cy="225937"/>
            </a:xfrm>
          </p:grpSpPr>
          <p:sp>
            <p:nvSpPr>
              <p:cNvPr id="1044" name="Google Shape;1044;p1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 name="Google Shape;1047;p16"/>
            <p:cNvGrpSpPr/>
            <p:nvPr/>
          </p:nvGrpSpPr>
          <p:grpSpPr>
            <a:xfrm>
              <a:off x="4417713" y="3839717"/>
              <a:ext cx="243969" cy="149457"/>
              <a:chOff x="5300460" y="2964804"/>
              <a:chExt cx="271832" cy="225937"/>
            </a:xfrm>
          </p:grpSpPr>
          <p:sp>
            <p:nvSpPr>
              <p:cNvPr id="1048" name="Google Shape;1048;p1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51" name="Google Shape;1051;p16"/>
          <p:cNvSpPr txBox="1"/>
          <p:nvPr>
            <p:ph type="title"/>
          </p:nvPr>
        </p:nvSpPr>
        <p:spPr>
          <a:xfrm>
            <a:off x="1185000" y="536400"/>
            <a:ext cx="677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52" name="Google Shape;1052;p16"/>
          <p:cNvSpPr txBox="1"/>
          <p:nvPr>
            <p:ph idx="2" type="title"/>
          </p:nvPr>
        </p:nvSpPr>
        <p:spPr>
          <a:xfrm>
            <a:off x="849750" y="2553210"/>
            <a:ext cx="2073300" cy="39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053" name="Google Shape;1053;p16"/>
          <p:cNvSpPr txBox="1"/>
          <p:nvPr>
            <p:ph idx="1" type="subTitle"/>
          </p:nvPr>
        </p:nvSpPr>
        <p:spPr>
          <a:xfrm>
            <a:off x="849750" y="2991635"/>
            <a:ext cx="2073300" cy="72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054" name="Google Shape;1054;p16"/>
          <p:cNvSpPr txBox="1"/>
          <p:nvPr>
            <p:ph idx="3" type="title"/>
          </p:nvPr>
        </p:nvSpPr>
        <p:spPr>
          <a:xfrm>
            <a:off x="3539466" y="2553210"/>
            <a:ext cx="2073300" cy="39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055" name="Google Shape;1055;p16"/>
          <p:cNvSpPr txBox="1"/>
          <p:nvPr>
            <p:ph idx="4" type="subTitle"/>
          </p:nvPr>
        </p:nvSpPr>
        <p:spPr>
          <a:xfrm>
            <a:off x="3539466" y="2991635"/>
            <a:ext cx="2073300" cy="72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056" name="Google Shape;1056;p16"/>
          <p:cNvSpPr txBox="1"/>
          <p:nvPr>
            <p:ph idx="5" type="title"/>
          </p:nvPr>
        </p:nvSpPr>
        <p:spPr>
          <a:xfrm>
            <a:off x="6229191" y="2553210"/>
            <a:ext cx="2073300" cy="39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057" name="Google Shape;1057;p16"/>
          <p:cNvSpPr txBox="1"/>
          <p:nvPr>
            <p:ph idx="6" type="subTitle"/>
          </p:nvPr>
        </p:nvSpPr>
        <p:spPr>
          <a:xfrm>
            <a:off x="6229191" y="2991635"/>
            <a:ext cx="2073300" cy="72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grpSp>
        <p:nvGrpSpPr>
          <p:cNvPr id="1058" name="Google Shape;1058;p16"/>
          <p:cNvGrpSpPr/>
          <p:nvPr/>
        </p:nvGrpSpPr>
        <p:grpSpPr>
          <a:xfrm>
            <a:off x="323325" y="228888"/>
            <a:ext cx="8568488" cy="3406600"/>
            <a:chOff x="323325" y="228888"/>
            <a:chExt cx="8568488" cy="3406600"/>
          </a:xfrm>
        </p:grpSpPr>
        <p:sp>
          <p:nvSpPr>
            <p:cNvPr id="1059" name="Google Shape;1059;p16"/>
            <p:cNvSpPr/>
            <p:nvPr/>
          </p:nvSpPr>
          <p:spPr>
            <a:xfrm>
              <a:off x="4245100" y="2288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6"/>
            <p:cNvSpPr/>
            <p:nvPr/>
          </p:nvSpPr>
          <p:spPr>
            <a:xfrm>
              <a:off x="323325" y="19618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6"/>
            <p:cNvSpPr/>
            <p:nvPr/>
          </p:nvSpPr>
          <p:spPr>
            <a:xfrm>
              <a:off x="8123988" y="22888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6"/>
            <p:cNvSpPr/>
            <p:nvPr/>
          </p:nvSpPr>
          <p:spPr>
            <a:xfrm>
              <a:off x="8781663" y="35253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 name="Google Shape;1063;p16"/>
          <p:cNvGrpSpPr/>
          <p:nvPr/>
        </p:nvGrpSpPr>
        <p:grpSpPr>
          <a:xfrm>
            <a:off x="8546714" y="4398953"/>
            <a:ext cx="243972" cy="499166"/>
            <a:chOff x="3958025" y="4053950"/>
            <a:chExt cx="306575" cy="627250"/>
          </a:xfrm>
        </p:grpSpPr>
        <p:sp>
          <p:nvSpPr>
            <p:cNvPr id="1064" name="Google Shape;1064;p16"/>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6"/>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6"/>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6"/>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6"/>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6"/>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6"/>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6"/>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 name="Google Shape;1072;p16"/>
          <p:cNvGrpSpPr/>
          <p:nvPr/>
        </p:nvGrpSpPr>
        <p:grpSpPr>
          <a:xfrm>
            <a:off x="397788" y="4682912"/>
            <a:ext cx="271885" cy="159973"/>
            <a:chOff x="1566275" y="4812212"/>
            <a:chExt cx="271885" cy="159973"/>
          </a:xfrm>
        </p:grpSpPr>
        <p:sp>
          <p:nvSpPr>
            <p:cNvPr id="1073" name="Google Shape;1073;p16"/>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6"/>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6"/>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6"/>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6"/>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6"/>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6"/>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6"/>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6"/>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6"/>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6"/>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6"/>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6"/>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6"/>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6"/>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6"/>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6"/>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6"/>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6"/>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6"/>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6"/>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6"/>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6"/>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6"/>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6"/>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9">
    <p:spTree>
      <p:nvGrpSpPr>
        <p:cNvPr id="1098" name="Shape 1098"/>
        <p:cNvGrpSpPr/>
        <p:nvPr/>
      </p:nvGrpSpPr>
      <p:grpSpPr>
        <a:xfrm>
          <a:off x="0" y="0"/>
          <a:ext cx="0" cy="0"/>
          <a:chOff x="0" y="0"/>
          <a:chExt cx="0" cy="0"/>
        </a:xfrm>
      </p:grpSpPr>
      <p:grpSp>
        <p:nvGrpSpPr>
          <p:cNvPr id="1099" name="Google Shape;1099;p17"/>
          <p:cNvGrpSpPr/>
          <p:nvPr/>
        </p:nvGrpSpPr>
        <p:grpSpPr>
          <a:xfrm>
            <a:off x="0" y="4221559"/>
            <a:ext cx="9144000" cy="921943"/>
            <a:chOff x="0" y="3827814"/>
            <a:chExt cx="9144000" cy="921943"/>
          </a:xfrm>
        </p:grpSpPr>
        <p:grpSp>
          <p:nvGrpSpPr>
            <p:cNvPr id="1100" name="Google Shape;1100;p17"/>
            <p:cNvGrpSpPr/>
            <p:nvPr/>
          </p:nvGrpSpPr>
          <p:grpSpPr>
            <a:xfrm>
              <a:off x="5807441" y="3839717"/>
              <a:ext cx="243969" cy="149457"/>
              <a:chOff x="5300460" y="2964804"/>
              <a:chExt cx="271832" cy="225937"/>
            </a:xfrm>
          </p:grpSpPr>
          <p:sp>
            <p:nvSpPr>
              <p:cNvPr id="1101" name="Google Shape;1101;p1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 name="Google Shape;1104;p17"/>
            <p:cNvGrpSpPr/>
            <p:nvPr/>
          </p:nvGrpSpPr>
          <p:grpSpPr>
            <a:xfrm>
              <a:off x="8805122" y="3827814"/>
              <a:ext cx="243969" cy="149457"/>
              <a:chOff x="5300460" y="2964804"/>
              <a:chExt cx="271832" cy="225937"/>
            </a:xfrm>
          </p:grpSpPr>
          <p:sp>
            <p:nvSpPr>
              <p:cNvPr id="1105" name="Google Shape;1105;p1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8" name="Google Shape;1108;p17"/>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 name="Google Shape;1109;p17"/>
            <p:cNvGrpSpPr/>
            <p:nvPr/>
          </p:nvGrpSpPr>
          <p:grpSpPr>
            <a:xfrm>
              <a:off x="355317" y="3839717"/>
              <a:ext cx="243969" cy="149457"/>
              <a:chOff x="5300460" y="2964804"/>
              <a:chExt cx="271832" cy="225937"/>
            </a:xfrm>
          </p:grpSpPr>
          <p:sp>
            <p:nvSpPr>
              <p:cNvPr id="1110" name="Google Shape;1110;p1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 name="Google Shape;1113;p17"/>
            <p:cNvGrpSpPr/>
            <p:nvPr/>
          </p:nvGrpSpPr>
          <p:grpSpPr>
            <a:xfrm>
              <a:off x="1590719" y="3839717"/>
              <a:ext cx="243969" cy="149457"/>
              <a:chOff x="5300460" y="2964804"/>
              <a:chExt cx="271832" cy="225937"/>
            </a:xfrm>
          </p:grpSpPr>
          <p:sp>
            <p:nvSpPr>
              <p:cNvPr id="1114" name="Google Shape;1114;p1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 name="Google Shape;1117;p17"/>
            <p:cNvGrpSpPr/>
            <p:nvPr/>
          </p:nvGrpSpPr>
          <p:grpSpPr>
            <a:xfrm>
              <a:off x="3027997" y="3839717"/>
              <a:ext cx="243969" cy="149457"/>
              <a:chOff x="5300460" y="2964804"/>
              <a:chExt cx="271832" cy="225937"/>
            </a:xfrm>
          </p:grpSpPr>
          <p:sp>
            <p:nvSpPr>
              <p:cNvPr id="1118" name="Google Shape;1118;p1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17"/>
            <p:cNvGrpSpPr/>
            <p:nvPr/>
          </p:nvGrpSpPr>
          <p:grpSpPr>
            <a:xfrm>
              <a:off x="4417713" y="3839717"/>
              <a:ext cx="243969" cy="149457"/>
              <a:chOff x="5300460" y="2964804"/>
              <a:chExt cx="271832" cy="225937"/>
            </a:xfrm>
          </p:grpSpPr>
          <p:sp>
            <p:nvSpPr>
              <p:cNvPr id="1122" name="Google Shape;1122;p1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25" name="Google Shape;1125;p17"/>
          <p:cNvSpPr txBox="1"/>
          <p:nvPr>
            <p:ph type="title"/>
          </p:nvPr>
        </p:nvSpPr>
        <p:spPr>
          <a:xfrm>
            <a:off x="712500" y="536400"/>
            <a:ext cx="7719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126" name="Google Shape;1126;p17"/>
          <p:cNvSpPr txBox="1"/>
          <p:nvPr>
            <p:ph idx="2" type="title"/>
          </p:nvPr>
        </p:nvSpPr>
        <p:spPr>
          <a:xfrm>
            <a:off x="1150900" y="3011317"/>
            <a:ext cx="2073300" cy="333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127" name="Google Shape;1127;p17"/>
          <p:cNvSpPr txBox="1"/>
          <p:nvPr>
            <p:ph idx="1" type="subTitle"/>
          </p:nvPr>
        </p:nvSpPr>
        <p:spPr>
          <a:xfrm>
            <a:off x="1150900" y="3345901"/>
            <a:ext cx="2073300" cy="47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128" name="Google Shape;1128;p17"/>
          <p:cNvSpPr txBox="1"/>
          <p:nvPr>
            <p:ph idx="3" type="title"/>
          </p:nvPr>
        </p:nvSpPr>
        <p:spPr>
          <a:xfrm>
            <a:off x="3535824" y="3011317"/>
            <a:ext cx="2073300" cy="333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129" name="Google Shape;1129;p17"/>
          <p:cNvSpPr txBox="1"/>
          <p:nvPr>
            <p:ph idx="4" type="subTitle"/>
          </p:nvPr>
        </p:nvSpPr>
        <p:spPr>
          <a:xfrm>
            <a:off x="3535824" y="3345901"/>
            <a:ext cx="2073300" cy="47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130" name="Google Shape;1130;p17"/>
          <p:cNvSpPr txBox="1"/>
          <p:nvPr>
            <p:ph idx="5" type="title"/>
          </p:nvPr>
        </p:nvSpPr>
        <p:spPr>
          <a:xfrm>
            <a:off x="5920747" y="3011317"/>
            <a:ext cx="2073300" cy="333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131" name="Google Shape;1131;p17"/>
          <p:cNvSpPr txBox="1"/>
          <p:nvPr>
            <p:ph idx="6" type="subTitle"/>
          </p:nvPr>
        </p:nvSpPr>
        <p:spPr>
          <a:xfrm>
            <a:off x="5920747" y="3345901"/>
            <a:ext cx="2073300" cy="47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grpSp>
        <p:nvGrpSpPr>
          <p:cNvPr id="1132" name="Google Shape;1132;p17"/>
          <p:cNvGrpSpPr/>
          <p:nvPr/>
        </p:nvGrpSpPr>
        <p:grpSpPr>
          <a:xfrm>
            <a:off x="312525" y="232297"/>
            <a:ext cx="6885125" cy="1401875"/>
            <a:chOff x="312525" y="232297"/>
            <a:chExt cx="6885125" cy="1401875"/>
          </a:xfrm>
        </p:grpSpPr>
        <p:sp>
          <p:nvSpPr>
            <p:cNvPr id="1133" name="Google Shape;1133;p17"/>
            <p:cNvSpPr/>
            <p:nvPr/>
          </p:nvSpPr>
          <p:spPr>
            <a:xfrm>
              <a:off x="2557650" y="232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7"/>
            <p:cNvSpPr/>
            <p:nvPr/>
          </p:nvSpPr>
          <p:spPr>
            <a:xfrm>
              <a:off x="312525" y="15240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7"/>
            <p:cNvSpPr/>
            <p:nvPr/>
          </p:nvSpPr>
          <p:spPr>
            <a:xfrm>
              <a:off x="7087500" y="232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17"/>
          <p:cNvGrpSpPr/>
          <p:nvPr/>
        </p:nvGrpSpPr>
        <p:grpSpPr>
          <a:xfrm>
            <a:off x="8582986" y="2232306"/>
            <a:ext cx="243987" cy="339453"/>
            <a:chOff x="4661686" y="366694"/>
            <a:chExt cx="243987" cy="339453"/>
          </a:xfrm>
        </p:grpSpPr>
        <p:sp>
          <p:nvSpPr>
            <p:cNvPr id="1137" name="Google Shape;1137;p17"/>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7"/>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7"/>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7"/>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7"/>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7"/>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 name="Google Shape;1143;p17"/>
          <p:cNvGrpSpPr/>
          <p:nvPr/>
        </p:nvGrpSpPr>
        <p:grpSpPr>
          <a:xfrm>
            <a:off x="8496194" y="4714085"/>
            <a:ext cx="243972" cy="161330"/>
            <a:chOff x="2472236" y="4329463"/>
            <a:chExt cx="646284" cy="427478"/>
          </a:xfrm>
        </p:grpSpPr>
        <p:sp>
          <p:nvSpPr>
            <p:cNvPr id="1144" name="Google Shape;1144;p17"/>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7"/>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7"/>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7"/>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7"/>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7"/>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7"/>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7"/>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7"/>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7"/>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7"/>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 name="Google Shape;1155;p17"/>
          <p:cNvGrpSpPr/>
          <p:nvPr/>
        </p:nvGrpSpPr>
        <p:grpSpPr>
          <a:xfrm>
            <a:off x="355107" y="4607108"/>
            <a:ext cx="357396" cy="213976"/>
            <a:chOff x="4708332" y="1993808"/>
            <a:chExt cx="357396" cy="213976"/>
          </a:xfrm>
        </p:grpSpPr>
        <p:sp>
          <p:nvSpPr>
            <p:cNvPr id="1156" name="Google Shape;1156;p17"/>
            <p:cNvSpPr/>
            <p:nvPr/>
          </p:nvSpPr>
          <p:spPr>
            <a:xfrm>
              <a:off x="4788813" y="1993808"/>
              <a:ext cx="276914" cy="179504"/>
            </a:xfrm>
            <a:custGeom>
              <a:rect b="b" l="l" r="r" t="t"/>
              <a:pathLst>
                <a:path extrusionOk="0" h="5790" w="8932">
                  <a:moveTo>
                    <a:pt x="8931" y="1"/>
                  </a:moveTo>
                  <a:cubicBezTo>
                    <a:pt x="8931" y="1"/>
                    <a:pt x="2311" y="1787"/>
                    <a:pt x="858" y="2620"/>
                  </a:cubicBezTo>
                  <a:cubicBezTo>
                    <a:pt x="215" y="3001"/>
                    <a:pt x="1" y="3382"/>
                    <a:pt x="1" y="3739"/>
                  </a:cubicBezTo>
                  <a:lnTo>
                    <a:pt x="1" y="4168"/>
                  </a:lnTo>
                  <a:cubicBezTo>
                    <a:pt x="24" y="4597"/>
                    <a:pt x="382" y="5216"/>
                    <a:pt x="691" y="5383"/>
                  </a:cubicBezTo>
                  <a:cubicBezTo>
                    <a:pt x="1014" y="5571"/>
                    <a:pt x="1702" y="5790"/>
                    <a:pt x="2502" y="5790"/>
                  </a:cubicBezTo>
                  <a:cubicBezTo>
                    <a:pt x="3117" y="5790"/>
                    <a:pt x="3798" y="5660"/>
                    <a:pt x="4430" y="5287"/>
                  </a:cubicBezTo>
                  <a:cubicBezTo>
                    <a:pt x="5883" y="4430"/>
                    <a:pt x="8931" y="596"/>
                    <a:pt x="8931" y="596"/>
                  </a:cubicBezTo>
                  <a:lnTo>
                    <a:pt x="893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7"/>
            <p:cNvSpPr/>
            <p:nvPr/>
          </p:nvSpPr>
          <p:spPr>
            <a:xfrm>
              <a:off x="4770367" y="1993808"/>
              <a:ext cx="295361" cy="161058"/>
            </a:xfrm>
            <a:custGeom>
              <a:rect b="b" l="l" r="r" t="t"/>
              <a:pathLst>
                <a:path extrusionOk="0" h="5195" w="9527">
                  <a:moveTo>
                    <a:pt x="9526" y="1"/>
                  </a:moveTo>
                  <a:cubicBezTo>
                    <a:pt x="9526" y="1"/>
                    <a:pt x="2906" y="1787"/>
                    <a:pt x="1453" y="2620"/>
                  </a:cubicBezTo>
                  <a:cubicBezTo>
                    <a:pt x="0" y="3477"/>
                    <a:pt x="715" y="4478"/>
                    <a:pt x="1286" y="4787"/>
                  </a:cubicBezTo>
                  <a:cubicBezTo>
                    <a:pt x="1609" y="4976"/>
                    <a:pt x="2297" y="5194"/>
                    <a:pt x="3097" y="5194"/>
                  </a:cubicBezTo>
                  <a:cubicBezTo>
                    <a:pt x="3712" y="5194"/>
                    <a:pt x="4393" y="5065"/>
                    <a:pt x="5025" y="4692"/>
                  </a:cubicBezTo>
                  <a:cubicBezTo>
                    <a:pt x="6478" y="3835"/>
                    <a:pt x="9526" y="1"/>
                    <a:pt x="95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7"/>
            <p:cNvSpPr/>
            <p:nvPr/>
          </p:nvSpPr>
          <p:spPr>
            <a:xfrm>
              <a:off x="4799137" y="2136168"/>
              <a:ext cx="13331" cy="17423"/>
            </a:xfrm>
            <a:custGeom>
              <a:rect b="b" l="l" r="r" t="t"/>
              <a:pathLst>
                <a:path extrusionOk="0" h="562" w="430">
                  <a:moveTo>
                    <a:pt x="124" y="0"/>
                  </a:moveTo>
                  <a:cubicBezTo>
                    <a:pt x="51" y="0"/>
                    <a:pt x="1" y="61"/>
                    <a:pt x="1" y="148"/>
                  </a:cubicBezTo>
                  <a:cubicBezTo>
                    <a:pt x="1" y="291"/>
                    <a:pt x="96" y="481"/>
                    <a:pt x="215" y="529"/>
                  </a:cubicBezTo>
                  <a:cubicBezTo>
                    <a:pt x="252" y="551"/>
                    <a:pt x="287" y="562"/>
                    <a:pt x="317" y="562"/>
                  </a:cubicBezTo>
                  <a:cubicBezTo>
                    <a:pt x="384" y="562"/>
                    <a:pt x="430" y="508"/>
                    <a:pt x="430" y="410"/>
                  </a:cubicBezTo>
                  <a:cubicBezTo>
                    <a:pt x="430" y="267"/>
                    <a:pt x="334" y="100"/>
                    <a:pt x="215" y="29"/>
                  </a:cubicBezTo>
                  <a:cubicBezTo>
                    <a:pt x="183" y="9"/>
                    <a:pt x="152" y="0"/>
                    <a:pt x="1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7"/>
            <p:cNvSpPr/>
            <p:nvPr/>
          </p:nvSpPr>
          <p:spPr>
            <a:xfrm>
              <a:off x="4708332" y="2140726"/>
              <a:ext cx="102680" cy="66965"/>
            </a:xfrm>
            <a:custGeom>
              <a:rect b="b" l="l" r="r" t="t"/>
              <a:pathLst>
                <a:path extrusionOk="0" h="2160" w="3312">
                  <a:moveTo>
                    <a:pt x="2930" y="1"/>
                  </a:moveTo>
                  <a:lnTo>
                    <a:pt x="1" y="1620"/>
                  </a:lnTo>
                  <a:cubicBezTo>
                    <a:pt x="1" y="1811"/>
                    <a:pt x="144" y="2049"/>
                    <a:pt x="310" y="2120"/>
                  </a:cubicBezTo>
                  <a:cubicBezTo>
                    <a:pt x="352" y="2148"/>
                    <a:pt x="402" y="2160"/>
                    <a:pt x="446" y="2160"/>
                  </a:cubicBezTo>
                  <a:cubicBezTo>
                    <a:pt x="477" y="2160"/>
                    <a:pt x="505" y="2154"/>
                    <a:pt x="525" y="2144"/>
                  </a:cubicBezTo>
                  <a:cubicBezTo>
                    <a:pt x="1454" y="1572"/>
                    <a:pt x="2382" y="977"/>
                    <a:pt x="3311" y="405"/>
                  </a:cubicBezTo>
                  <a:lnTo>
                    <a:pt x="3311" y="405"/>
                  </a:lnTo>
                  <a:cubicBezTo>
                    <a:pt x="3291" y="415"/>
                    <a:pt x="3272" y="421"/>
                    <a:pt x="3250" y="421"/>
                  </a:cubicBezTo>
                  <a:cubicBezTo>
                    <a:pt x="3220" y="421"/>
                    <a:pt x="3186" y="410"/>
                    <a:pt x="3144" y="382"/>
                  </a:cubicBezTo>
                  <a:cubicBezTo>
                    <a:pt x="3025" y="334"/>
                    <a:pt x="2930" y="144"/>
                    <a:pt x="29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7"/>
            <p:cNvSpPr/>
            <p:nvPr/>
          </p:nvSpPr>
          <p:spPr>
            <a:xfrm>
              <a:off x="4708332" y="2136292"/>
              <a:ext cx="92325" cy="54688"/>
            </a:xfrm>
            <a:custGeom>
              <a:rect b="b" l="l" r="r" t="t"/>
              <a:pathLst>
                <a:path extrusionOk="0" h="1764" w="2978">
                  <a:moveTo>
                    <a:pt x="2978" y="1"/>
                  </a:moveTo>
                  <a:lnTo>
                    <a:pt x="2978" y="1"/>
                  </a:lnTo>
                  <a:cubicBezTo>
                    <a:pt x="2025" y="525"/>
                    <a:pt x="1072" y="1049"/>
                    <a:pt x="96" y="1573"/>
                  </a:cubicBezTo>
                  <a:cubicBezTo>
                    <a:pt x="48" y="1596"/>
                    <a:pt x="1" y="1668"/>
                    <a:pt x="1" y="1763"/>
                  </a:cubicBezTo>
                  <a:lnTo>
                    <a:pt x="2930" y="144"/>
                  </a:lnTo>
                  <a:cubicBezTo>
                    <a:pt x="2930" y="72"/>
                    <a:pt x="2954" y="25"/>
                    <a:pt x="2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7"/>
            <p:cNvSpPr/>
            <p:nvPr/>
          </p:nvSpPr>
          <p:spPr>
            <a:xfrm>
              <a:off x="4711308" y="2135982"/>
              <a:ext cx="101161" cy="71213"/>
            </a:xfrm>
            <a:custGeom>
              <a:rect b="b" l="l" r="r" t="t"/>
              <a:pathLst>
                <a:path extrusionOk="0" h="2297" w="3263">
                  <a:moveTo>
                    <a:pt x="47" y="1558"/>
                  </a:moveTo>
                  <a:cubicBezTo>
                    <a:pt x="29" y="1561"/>
                    <a:pt x="14" y="1569"/>
                    <a:pt x="0" y="1583"/>
                  </a:cubicBezTo>
                  <a:cubicBezTo>
                    <a:pt x="16" y="1574"/>
                    <a:pt x="31" y="1566"/>
                    <a:pt x="47" y="1558"/>
                  </a:cubicBezTo>
                  <a:close/>
                  <a:moveTo>
                    <a:pt x="2924" y="1"/>
                  </a:moveTo>
                  <a:cubicBezTo>
                    <a:pt x="2910" y="1"/>
                    <a:pt x="2896" y="4"/>
                    <a:pt x="2882" y="11"/>
                  </a:cubicBezTo>
                  <a:cubicBezTo>
                    <a:pt x="1944" y="526"/>
                    <a:pt x="1007" y="1042"/>
                    <a:pt x="47" y="1558"/>
                  </a:cubicBezTo>
                  <a:lnTo>
                    <a:pt x="47" y="1558"/>
                  </a:lnTo>
                  <a:cubicBezTo>
                    <a:pt x="55" y="1556"/>
                    <a:pt x="64" y="1555"/>
                    <a:pt x="73" y="1555"/>
                  </a:cubicBezTo>
                  <a:cubicBezTo>
                    <a:pt x="112" y="1555"/>
                    <a:pt x="159" y="1569"/>
                    <a:pt x="214" y="1583"/>
                  </a:cubicBezTo>
                  <a:cubicBezTo>
                    <a:pt x="357" y="1678"/>
                    <a:pt x="500" y="1916"/>
                    <a:pt x="500" y="2106"/>
                  </a:cubicBezTo>
                  <a:cubicBezTo>
                    <a:pt x="500" y="2193"/>
                    <a:pt x="480" y="2260"/>
                    <a:pt x="441" y="2289"/>
                  </a:cubicBezTo>
                  <a:lnTo>
                    <a:pt x="441" y="2289"/>
                  </a:lnTo>
                  <a:cubicBezTo>
                    <a:pt x="1366" y="1720"/>
                    <a:pt x="2290" y="1128"/>
                    <a:pt x="3215" y="558"/>
                  </a:cubicBezTo>
                  <a:cubicBezTo>
                    <a:pt x="3239" y="535"/>
                    <a:pt x="3263" y="487"/>
                    <a:pt x="3263" y="416"/>
                  </a:cubicBezTo>
                  <a:cubicBezTo>
                    <a:pt x="3263" y="273"/>
                    <a:pt x="3167" y="106"/>
                    <a:pt x="3048" y="35"/>
                  </a:cubicBezTo>
                  <a:cubicBezTo>
                    <a:pt x="2998" y="18"/>
                    <a:pt x="2959" y="1"/>
                    <a:pt x="2924" y="1"/>
                  </a:cubicBezTo>
                  <a:close/>
                  <a:moveTo>
                    <a:pt x="441" y="2289"/>
                  </a:moveTo>
                  <a:cubicBezTo>
                    <a:pt x="437" y="2292"/>
                    <a:pt x="433" y="2294"/>
                    <a:pt x="429" y="2297"/>
                  </a:cubicBezTo>
                  <a:cubicBezTo>
                    <a:pt x="433" y="2295"/>
                    <a:pt x="437" y="2292"/>
                    <a:pt x="441" y="22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7"/>
            <p:cNvSpPr/>
            <p:nvPr/>
          </p:nvSpPr>
          <p:spPr>
            <a:xfrm>
              <a:off x="4708332" y="2184190"/>
              <a:ext cx="18508" cy="23593"/>
            </a:xfrm>
            <a:custGeom>
              <a:rect b="b" l="l" r="r" t="t"/>
              <a:pathLst>
                <a:path extrusionOk="0" h="761" w="597">
                  <a:moveTo>
                    <a:pt x="189" y="0"/>
                  </a:moveTo>
                  <a:cubicBezTo>
                    <a:pt x="80" y="0"/>
                    <a:pt x="1" y="76"/>
                    <a:pt x="1" y="218"/>
                  </a:cubicBezTo>
                  <a:cubicBezTo>
                    <a:pt x="1" y="409"/>
                    <a:pt x="144" y="647"/>
                    <a:pt x="310" y="718"/>
                  </a:cubicBezTo>
                  <a:cubicBezTo>
                    <a:pt x="360" y="747"/>
                    <a:pt x="406" y="760"/>
                    <a:pt x="445" y="760"/>
                  </a:cubicBezTo>
                  <a:cubicBezTo>
                    <a:pt x="538" y="760"/>
                    <a:pt x="596" y="685"/>
                    <a:pt x="596" y="551"/>
                  </a:cubicBezTo>
                  <a:cubicBezTo>
                    <a:pt x="596" y="361"/>
                    <a:pt x="453" y="123"/>
                    <a:pt x="310" y="28"/>
                  </a:cubicBezTo>
                  <a:cubicBezTo>
                    <a:pt x="268" y="9"/>
                    <a:pt x="227" y="0"/>
                    <a:pt x="1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7"/>
            <p:cNvSpPr/>
            <p:nvPr/>
          </p:nvSpPr>
          <p:spPr>
            <a:xfrm>
              <a:off x="4800625" y="1996040"/>
              <a:ext cx="262126" cy="151354"/>
            </a:xfrm>
            <a:custGeom>
              <a:rect b="b" l="l" r="r" t="t"/>
              <a:pathLst>
                <a:path extrusionOk="0" h="4882" w="8455">
                  <a:moveTo>
                    <a:pt x="8455" y="0"/>
                  </a:moveTo>
                  <a:lnTo>
                    <a:pt x="8455" y="0"/>
                  </a:lnTo>
                  <a:cubicBezTo>
                    <a:pt x="5645" y="1500"/>
                    <a:pt x="2835" y="3024"/>
                    <a:pt x="1" y="4525"/>
                  </a:cubicBezTo>
                  <a:lnTo>
                    <a:pt x="72" y="4525"/>
                  </a:lnTo>
                  <a:cubicBezTo>
                    <a:pt x="96" y="4525"/>
                    <a:pt x="120" y="4525"/>
                    <a:pt x="167" y="4549"/>
                  </a:cubicBezTo>
                  <a:cubicBezTo>
                    <a:pt x="215" y="4572"/>
                    <a:pt x="239" y="4834"/>
                    <a:pt x="286" y="4882"/>
                  </a:cubicBezTo>
                  <a:lnTo>
                    <a:pt x="845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6">
    <p:spTree>
      <p:nvGrpSpPr>
        <p:cNvPr id="1164" name="Shape 1164"/>
        <p:cNvGrpSpPr/>
        <p:nvPr/>
      </p:nvGrpSpPr>
      <p:grpSpPr>
        <a:xfrm>
          <a:off x="0" y="0"/>
          <a:ext cx="0" cy="0"/>
          <a:chOff x="0" y="0"/>
          <a:chExt cx="0" cy="0"/>
        </a:xfrm>
      </p:grpSpPr>
      <p:grpSp>
        <p:nvGrpSpPr>
          <p:cNvPr id="1165" name="Google Shape;1165;p18"/>
          <p:cNvGrpSpPr/>
          <p:nvPr/>
        </p:nvGrpSpPr>
        <p:grpSpPr>
          <a:xfrm>
            <a:off x="0" y="4221559"/>
            <a:ext cx="9144000" cy="921943"/>
            <a:chOff x="0" y="3827814"/>
            <a:chExt cx="9144000" cy="921943"/>
          </a:xfrm>
        </p:grpSpPr>
        <p:grpSp>
          <p:nvGrpSpPr>
            <p:cNvPr id="1166" name="Google Shape;1166;p18"/>
            <p:cNvGrpSpPr/>
            <p:nvPr/>
          </p:nvGrpSpPr>
          <p:grpSpPr>
            <a:xfrm>
              <a:off x="5807441" y="3839717"/>
              <a:ext cx="243969" cy="149457"/>
              <a:chOff x="5300460" y="2964804"/>
              <a:chExt cx="271832" cy="225937"/>
            </a:xfrm>
          </p:grpSpPr>
          <p:sp>
            <p:nvSpPr>
              <p:cNvPr id="1167" name="Google Shape;1167;p1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 name="Google Shape;1170;p18"/>
            <p:cNvGrpSpPr/>
            <p:nvPr/>
          </p:nvGrpSpPr>
          <p:grpSpPr>
            <a:xfrm>
              <a:off x="8805122" y="3827814"/>
              <a:ext cx="243969" cy="149457"/>
              <a:chOff x="5300460" y="2964804"/>
              <a:chExt cx="271832" cy="225937"/>
            </a:xfrm>
          </p:grpSpPr>
          <p:sp>
            <p:nvSpPr>
              <p:cNvPr id="1171" name="Google Shape;1171;p1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 name="Google Shape;1174;p18"/>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 name="Google Shape;1175;p18"/>
            <p:cNvGrpSpPr/>
            <p:nvPr/>
          </p:nvGrpSpPr>
          <p:grpSpPr>
            <a:xfrm>
              <a:off x="355317" y="3839717"/>
              <a:ext cx="243969" cy="149457"/>
              <a:chOff x="5300460" y="2964804"/>
              <a:chExt cx="271832" cy="225937"/>
            </a:xfrm>
          </p:grpSpPr>
          <p:sp>
            <p:nvSpPr>
              <p:cNvPr id="1176" name="Google Shape;1176;p1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 name="Google Shape;1179;p18"/>
            <p:cNvGrpSpPr/>
            <p:nvPr/>
          </p:nvGrpSpPr>
          <p:grpSpPr>
            <a:xfrm>
              <a:off x="1590719" y="3839717"/>
              <a:ext cx="243969" cy="149457"/>
              <a:chOff x="5300460" y="2964804"/>
              <a:chExt cx="271832" cy="225937"/>
            </a:xfrm>
          </p:grpSpPr>
          <p:sp>
            <p:nvSpPr>
              <p:cNvPr id="1180" name="Google Shape;1180;p1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 name="Google Shape;1183;p18"/>
            <p:cNvGrpSpPr/>
            <p:nvPr/>
          </p:nvGrpSpPr>
          <p:grpSpPr>
            <a:xfrm>
              <a:off x="3027997" y="3839717"/>
              <a:ext cx="243969" cy="149457"/>
              <a:chOff x="5300460" y="2964804"/>
              <a:chExt cx="271832" cy="225937"/>
            </a:xfrm>
          </p:grpSpPr>
          <p:sp>
            <p:nvSpPr>
              <p:cNvPr id="1184" name="Google Shape;1184;p1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 name="Google Shape;1187;p18"/>
            <p:cNvGrpSpPr/>
            <p:nvPr/>
          </p:nvGrpSpPr>
          <p:grpSpPr>
            <a:xfrm>
              <a:off x="4417713" y="3839717"/>
              <a:ext cx="243969" cy="149457"/>
              <a:chOff x="5300460" y="2964804"/>
              <a:chExt cx="271832" cy="225937"/>
            </a:xfrm>
          </p:grpSpPr>
          <p:sp>
            <p:nvSpPr>
              <p:cNvPr id="1188" name="Google Shape;1188;p1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91" name="Google Shape;1191;p18"/>
          <p:cNvSpPr txBox="1"/>
          <p:nvPr>
            <p:ph type="title"/>
          </p:nvPr>
        </p:nvSpPr>
        <p:spPr>
          <a:xfrm>
            <a:off x="1932825" y="536400"/>
            <a:ext cx="5278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192" name="Google Shape;1192;p18"/>
          <p:cNvSpPr txBox="1"/>
          <p:nvPr>
            <p:ph idx="2" type="title"/>
          </p:nvPr>
        </p:nvSpPr>
        <p:spPr>
          <a:xfrm>
            <a:off x="2118112" y="1792550"/>
            <a:ext cx="1895100" cy="3936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193" name="Google Shape;1193;p18"/>
          <p:cNvSpPr txBox="1"/>
          <p:nvPr>
            <p:ph idx="1" type="subTitle"/>
          </p:nvPr>
        </p:nvSpPr>
        <p:spPr>
          <a:xfrm>
            <a:off x="2118094" y="2182529"/>
            <a:ext cx="1895100" cy="484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194" name="Google Shape;1194;p18"/>
          <p:cNvSpPr txBox="1"/>
          <p:nvPr>
            <p:ph idx="3" type="title"/>
          </p:nvPr>
        </p:nvSpPr>
        <p:spPr>
          <a:xfrm>
            <a:off x="5130806" y="1792550"/>
            <a:ext cx="1895100" cy="3936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195" name="Google Shape;1195;p18"/>
          <p:cNvSpPr txBox="1"/>
          <p:nvPr>
            <p:ph idx="4" type="subTitle"/>
          </p:nvPr>
        </p:nvSpPr>
        <p:spPr>
          <a:xfrm>
            <a:off x="5130796" y="2182529"/>
            <a:ext cx="1895100" cy="4845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196" name="Google Shape;1196;p18"/>
          <p:cNvSpPr txBox="1"/>
          <p:nvPr>
            <p:ph idx="5" type="title"/>
          </p:nvPr>
        </p:nvSpPr>
        <p:spPr>
          <a:xfrm>
            <a:off x="2118112" y="2862349"/>
            <a:ext cx="1895100" cy="3936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197" name="Google Shape;1197;p18"/>
          <p:cNvSpPr txBox="1"/>
          <p:nvPr>
            <p:ph idx="6" type="subTitle"/>
          </p:nvPr>
        </p:nvSpPr>
        <p:spPr>
          <a:xfrm>
            <a:off x="2118094" y="3252326"/>
            <a:ext cx="1895100" cy="484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198" name="Google Shape;1198;p18"/>
          <p:cNvSpPr txBox="1"/>
          <p:nvPr>
            <p:ph idx="7" type="title"/>
          </p:nvPr>
        </p:nvSpPr>
        <p:spPr>
          <a:xfrm>
            <a:off x="5130806" y="2862349"/>
            <a:ext cx="1895100" cy="3936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199" name="Google Shape;1199;p18"/>
          <p:cNvSpPr txBox="1"/>
          <p:nvPr>
            <p:ph idx="8" type="subTitle"/>
          </p:nvPr>
        </p:nvSpPr>
        <p:spPr>
          <a:xfrm>
            <a:off x="5130796" y="3252326"/>
            <a:ext cx="1895100" cy="4845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grpSp>
        <p:nvGrpSpPr>
          <p:cNvPr id="1200" name="Google Shape;1200;p18"/>
          <p:cNvGrpSpPr/>
          <p:nvPr/>
        </p:nvGrpSpPr>
        <p:grpSpPr>
          <a:xfrm>
            <a:off x="371800" y="219259"/>
            <a:ext cx="8463250" cy="3777503"/>
            <a:chOff x="371800" y="219259"/>
            <a:chExt cx="8463250" cy="3777503"/>
          </a:xfrm>
        </p:grpSpPr>
        <p:sp>
          <p:nvSpPr>
            <p:cNvPr id="1201" name="Google Shape;1201;p18"/>
            <p:cNvSpPr/>
            <p:nvPr/>
          </p:nvSpPr>
          <p:spPr>
            <a:xfrm>
              <a:off x="1437975" y="2596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8"/>
            <p:cNvSpPr/>
            <p:nvPr/>
          </p:nvSpPr>
          <p:spPr>
            <a:xfrm>
              <a:off x="389588" y="38866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8"/>
            <p:cNvSpPr/>
            <p:nvPr/>
          </p:nvSpPr>
          <p:spPr>
            <a:xfrm>
              <a:off x="7396450" y="219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8"/>
            <p:cNvSpPr/>
            <p:nvPr/>
          </p:nvSpPr>
          <p:spPr>
            <a:xfrm>
              <a:off x="8724900" y="22550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8"/>
            <p:cNvSpPr/>
            <p:nvPr/>
          </p:nvSpPr>
          <p:spPr>
            <a:xfrm>
              <a:off x="371800" y="17937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 name="Google Shape;1206;p18"/>
          <p:cNvGrpSpPr/>
          <p:nvPr/>
        </p:nvGrpSpPr>
        <p:grpSpPr>
          <a:xfrm>
            <a:off x="127839" y="4432940"/>
            <a:ext cx="243972" cy="499166"/>
            <a:chOff x="3958025" y="4053950"/>
            <a:chExt cx="306575" cy="627250"/>
          </a:xfrm>
        </p:grpSpPr>
        <p:sp>
          <p:nvSpPr>
            <p:cNvPr id="1207" name="Google Shape;1207;p18"/>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8"/>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8"/>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8"/>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8"/>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8"/>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8"/>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8"/>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 name="Google Shape;1215;p18"/>
          <p:cNvGrpSpPr/>
          <p:nvPr/>
        </p:nvGrpSpPr>
        <p:grpSpPr>
          <a:xfrm>
            <a:off x="8493013" y="4607100"/>
            <a:ext cx="271885" cy="159973"/>
            <a:chOff x="1566275" y="4812212"/>
            <a:chExt cx="271885" cy="159973"/>
          </a:xfrm>
        </p:grpSpPr>
        <p:sp>
          <p:nvSpPr>
            <p:cNvPr id="1216" name="Google Shape;1216;p18"/>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8"/>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8"/>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8"/>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8"/>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8"/>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8"/>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8"/>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8"/>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8"/>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8"/>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8"/>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8"/>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8"/>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8"/>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8"/>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8"/>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8"/>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8"/>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8"/>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8"/>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8"/>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8"/>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8"/>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8"/>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 name="Google Shape;1241;p18"/>
          <p:cNvGrpSpPr/>
          <p:nvPr/>
        </p:nvGrpSpPr>
        <p:grpSpPr>
          <a:xfrm>
            <a:off x="653893" y="4606422"/>
            <a:ext cx="243972" cy="161330"/>
            <a:chOff x="2472236" y="4329463"/>
            <a:chExt cx="646284" cy="427478"/>
          </a:xfrm>
        </p:grpSpPr>
        <p:sp>
          <p:nvSpPr>
            <p:cNvPr id="1242" name="Google Shape;1242;p18"/>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8"/>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8"/>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8"/>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8"/>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8"/>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8"/>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8"/>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8"/>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8"/>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8"/>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BLANK_14">
    <p:spTree>
      <p:nvGrpSpPr>
        <p:cNvPr id="1253" name="Shape 1253"/>
        <p:cNvGrpSpPr/>
        <p:nvPr/>
      </p:nvGrpSpPr>
      <p:grpSpPr>
        <a:xfrm>
          <a:off x="0" y="0"/>
          <a:ext cx="0" cy="0"/>
          <a:chOff x="0" y="0"/>
          <a:chExt cx="0" cy="0"/>
        </a:xfrm>
      </p:grpSpPr>
      <p:grpSp>
        <p:nvGrpSpPr>
          <p:cNvPr id="1254" name="Google Shape;1254;p19"/>
          <p:cNvGrpSpPr/>
          <p:nvPr/>
        </p:nvGrpSpPr>
        <p:grpSpPr>
          <a:xfrm>
            <a:off x="0" y="4221559"/>
            <a:ext cx="9144000" cy="921943"/>
            <a:chOff x="0" y="3827814"/>
            <a:chExt cx="9144000" cy="921943"/>
          </a:xfrm>
        </p:grpSpPr>
        <p:grpSp>
          <p:nvGrpSpPr>
            <p:cNvPr id="1255" name="Google Shape;1255;p19"/>
            <p:cNvGrpSpPr/>
            <p:nvPr/>
          </p:nvGrpSpPr>
          <p:grpSpPr>
            <a:xfrm>
              <a:off x="5807441" y="3839717"/>
              <a:ext cx="243969" cy="149457"/>
              <a:chOff x="5300460" y="2964804"/>
              <a:chExt cx="271832" cy="225937"/>
            </a:xfrm>
          </p:grpSpPr>
          <p:sp>
            <p:nvSpPr>
              <p:cNvPr id="1256" name="Google Shape;1256;p1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 name="Google Shape;1259;p19"/>
            <p:cNvGrpSpPr/>
            <p:nvPr/>
          </p:nvGrpSpPr>
          <p:grpSpPr>
            <a:xfrm>
              <a:off x="8805122" y="3827814"/>
              <a:ext cx="243969" cy="149457"/>
              <a:chOff x="5300460" y="2964804"/>
              <a:chExt cx="271832" cy="225937"/>
            </a:xfrm>
          </p:grpSpPr>
          <p:sp>
            <p:nvSpPr>
              <p:cNvPr id="1260" name="Google Shape;1260;p1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 name="Google Shape;1263;p19"/>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 name="Google Shape;1264;p19"/>
            <p:cNvGrpSpPr/>
            <p:nvPr/>
          </p:nvGrpSpPr>
          <p:grpSpPr>
            <a:xfrm>
              <a:off x="355317" y="3839717"/>
              <a:ext cx="243969" cy="149457"/>
              <a:chOff x="5300460" y="2964804"/>
              <a:chExt cx="271832" cy="225937"/>
            </a:xfrm>
          </p:grpSpPr>
          <p:sp>
            <p:nvSpPr>
              <p:cNvPr id="1265" name="Google Shape;1265;p1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 name="Google Shape;1268;p19"/>
            <p:cNvGrpSpPr/>
            <p:nvPr/>
          </p:nvGrpSpPr>
          <p:grpSpPr>
            <a:xfrm>
              <a:off x="1590719" y="3839717"/>
              <a:ext cx="243969" cy="149457"/>
              <a:chOff x="5300460" y="2964804"/>
              <a:chExt cx="271832" cy="225937"/>
            </a:xfrm>
          </p:grpSpPr>
          <p:sp>
            <p:nvSpPr>
              <p:cNvPr id="1269" name="Google Shape;1269;p1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 name="Google Shape;1272;p19"/>
            <p:cNvGrpSpPr/>
            <p:nvPr/>
          </p:nvGrpSpPr>
          <p:grpSpPr>
            <a:xfrm>
              <a:off x="3027997" y="3839717"/>
              <a:ext cx="243969" cy="149457"/>
              <a:chOff x="5300460" y="2964804"/>
              <a:chExt cx="271832" cy="225937"/>
            </a:xfrm>
          </p:grpSpPr>
          <p:sp>
            <p:nvSpPr>
              <p:cNvPr id="1273" name="Google Shape;1273;p1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 name="Google Shape;1276;p19"/>
            <p:cNvGrpSpPr/>
            <p:nvPr/>
          </p:nvGrpSpPr>
          <p:grpSpPr>
            <a:xfrm>
              <a:off x="4417713" y="3839717"/>
              <a:ext cx="243969" cy="149457"/>
              <a:chOff x="5300460" y="2964804"/>
              <a:chExt cx="271832" cy="225937"/>
            </a:xfrm>
          </p:grpSpPr>
          <p:sp>
            <p:nvSpPr>
              <p:cNvPr id="1277" name="Google Shape;1277;p1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80" name="Google Shape;1280;p19"/>
          <p:cNvSpPr txBox="1"/>
          <p:nvPr>
            <p:ph type="title"/>
          </p:nvPr>
        </p:nvSpPr>
        <p:spPr>
          <a:xfrm>
            <a:off x="1353250" y="536400"/>
            <a:ext cx="64374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281" name="Google Shape;1281;p19"/>
          <p:cNvSpPr txBox="1"/>
          <p:nvPr>
            <p:ph idx="2" type="title"/>
          </p:nvPr>
        </p:nvSpPr>
        <p:spPr>
          <a:xfrm>
            <a:off x="865713" y="1905600"/>
            <a:ext cx="2154300" cy="31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82" name="Google Shape;1282;p19"/>
          <p:cNvSpPr txBox="1"/>
          <p:nvPr>
            <p:ph idx="1" type="subTitle"/>
          </p:nvPr>
        </p:nvSpPr>
        <p:spPr>
          <a:xfrm>
            <a:off x="865713" y="2222899"/>
            <a:ext cx="2154300" cy="4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283" name="Google Shape;1283;p19"/>
          <p:cNvSpPr txBox="1"/>
          <p:nvPr>
            <p:ph idx="3" type="title"/>
          </p:nvPr>
        </p:nvSpPr>
        <p:spPr>
          <a:xfrm>
            <a:off x="3494845" y="1905600"/>
            <a:ext cx="2154300" cy="31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84" name="Google Shape;1284;p19"/>
          <p:cNvSpPr txBox="1"/>
          <p:nvPr>
            <p:ph idx="4" type="subTitle"/>
          </p:nvPr>
        </p:nvSpPr>
        <p:spPr>
          <a:xfrm>
            <a:off x="3494845" y="2222899"/>
            <a:ext cx="2154300" cy="4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285" name="Google Shape;1285;p19"/>
          <p:cNvSpPr txBox="1"/>
          <p:nvPr>
            <p:ph idx="5" type="title"/>
          </p:nvPr>
        </p:nvSpPr>
        <p:spPr>
          <a:xfrm>
            <a:off x="6123977" y="1905600"/>
            <a:ext cx="2154300" cy="31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86" name="Google Shape;1286;p19"/>
          <p:cNvSpPr txBox="1"/>
          <p:nvPr>
            <p:ph idx="6" type="subTitle"/>
          </p:nvPr>
        </p:nvSpPr>
        <p:spPr>
          <a:xfrm>
            <a:off x="6123977" y="2222899"/>
            <a:ext cx="2154300" cy="4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287" name="Google Shape;1287;p19"/>
          <p:cNvSpPr txBox="1"/>
          <p:nvPr>
            <p:ph idx="7" type="title"/>
          </p:nvPr>
        </p:nvSpPr>
        <p:spPr>
          <a:xfrm>
            <a:off x="2180430" y="3203950"/>
            <a:ext cx="2154300" cy="31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88" name="Google Shape;1288;p19"/>
          <p:cNvSpPr txBox="1"/>
          <p:nvPr>
            <p:ph idx="8" type="subTitle"/>
          </p:nvPr>
        </p:nvSpPr>
        <p:spPr>
          <a:xfrm>
            <a:off x="2180430" y="3521301"/>
            <a:ext cx="2154300" cy="4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289" name="Google Shape;1289;p19"/>
          <p:cNvSpPr txBox="1"/>
          <p:nvPr>
            <p:ph idx="9" type="title"/>
          </p:nvPr>
        </p:nvSpPr>
        <p:spPr>
          <a:xfrm>
            <a:off x="4809270" y="3203950"/>
            <a:ext cx="2154300" cy="312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290" name="Google Shape;1290;p19"/>
          <p:cNvSpPr txBox="1"/>
          <p:nvPr>
            <p:ph idx="13" type="subTitle"/>
          </p:nvPr>
        </p:nvSpPr>
        <p:spPr>
          <a:xfrm>
            <a:off x="4809270" y="3521301"/>
            <a:ext cx="2154300" cy="4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grpSp>
        <p:nvGrpSpPr>
          <p:cNvPr id="1291" name="Google Shape;1291;p19"/>
          <p:cNvGrpSpPr/>
          <p:nvPr/>
        </p:nvGrpSpPr>
        <p:grpSpPr>
          <a:xfrm>
            <a:off x="8485938" y="4682925"/>
            <a:ext cx="271885" cy="159973"/>
            <a:chOff x="1566275" y="4812212"/>
            <a:chExt cx="271885" cy="159973"/>
          </a:xfrm>
        </p:grpSpPr>
        <p:sp>
          <p:nvSpPr>
            <p:cNvPr id="1292" name="Google Shape;1292;p19"/>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9"/>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9"/>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9"/>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9"/>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9"/>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9"/>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9"/>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9"/>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9"/>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9"/>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9"/>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9"/>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9"/>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9"/>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9"/>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9"/>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9"/>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9"/>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9"/>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9"/>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9"/>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9"/>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9"/>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9"/>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 name="Google Shape;1317;p19"/>
          <p:cNvGrpSpPr/>
          <p:nvPr/>
        </p:nvGrpSpPr>
        <p:grpSpPr>
          <a:xfrm>
            <a:off x="415039" y="4414465"/>
            <a:ext cx="243972" cy="499166"/>
            <a:chOff x="3958025" y="4053950"/>
            <a:chExt cx="306575" cy="627250"/>
          </a:xfrm>
        </p:grpSpPr>
        <p:sp>
          <p:nvSpPr>
            <p:cNvPr id="1318" name="Google Shape;1318;p19"/>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9"/>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9"/>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9"/>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9"/>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9"/>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9"/>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9"/>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 name="Google Shape;1326;p19"/>
          <p:cNvGrpSpPr/>
          <p:nvPr/>
        </p:nvGrpSpPr>
        <p:grpSpPr>
          <a:xfrm>
            <a:off x="371800" y="203109"/>
            <a:ext cx="8573400" cy="3834003"/>
            <a:chOff x="371800" y="203109"/>
            <a:chExt cx="8573400" cy="3834003"/>
          </a:xfrm>
        </p:grpSpPr>
        <p:grpSp>
          <p:nvGrpSpPr>
            <p:cNvPr id="1327" name="Google Shape;1327;p19"/>
            <p:cNvGrpSpPr/>
            <p:nvPr/>
          </p:nvGrpSpPr>
          <p:grpSpPr>
            <a:xfrm>
              <a:off x="371800" y="203109"/>
              <a:ext cx="8573400" cy="3834003"/>
              <a:chOff x="371800" y="203109"/>
              <a:chExt cx="8573400" cy="3834003"/>
            </a:xfrm>
          </p:grpSpPr>
          <p:sp>
            <p:nvSpPr>
              <p:cNvPr id="1328" name="Google Shape;1328;p19"/>
              <p:cNvSpPr/>
              <p:nvPr/>
            </p:nvSpPr>
            <p:spPr>
              <a:xfrm>
                <a:off x="1437975" y="2596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9"/>
              <p:cNvSpPr/>
              <p:nvPr/>
            </p:nvSpPr>
            <p:spPr>
              <a:xfrm>
                <a:off x="481938" y="39269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9"/>
              <p:cNvSpPr/>
              <p:nvPr/>
            </p:nvSpPr>
            <p:spPr>
              <a:xfrm>
                <a:off x="7401750" y="2031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9"/>
              <p:cNvSpPr/>
              <p:nvPr/>
            </p:nvSpPr>
            <p:spPr>
              <a:xfrm>
                <a:off x="8835050" y="13203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9"/>
              <p:cNvSpPr/>
              <p:nvPr/>
            </p:nvSpPr>
            <p:spPr>
              <a:xfrm>
                <a:off x="371800" y="17937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9"/>
              <p:cNvSpPr/>
              <p:nvPr/>
            </p:nvSpPr>
            <p:spPr>
              <a:xfrm>
                <a:off x="8724900" y="388663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 name="Google Shape;1334;p19"/>
            <p:cNvSpPr/>
            <p:nvPr/>
          </p:nvSpPr>
          <p:spPr>
            <a:xfrm>
              <a:off x="417625" y="6047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5">
    <p:spTree>
      <p:nvGrpSpPr>
        <p:cNvPr id="1335" name="Shape 1335"/>
        <p:cNvGrpSpPr/>
        <p:nvPr/>
      </p:nvGrpSpPr>
      <p:grpSpPr>
        <a:xfrm>
          <a:off x="0" y="0"/>
          <a:ext cx="0" cy="0"/>
          <a:chOff x="0" y="0"/>
          <a:chExt cx="0" cy="0"/>
        </a:xfrm>
      </p:grpSpPr>
      <p:grpSp>
        <p:nvGrpSpPr>
          <p:cNvPr id="1336" name="Google Shape;1336;p20"/>
          <p:cNvGrpSpPr/>
          <p:nvPr/>
        </p:nvGrpSpPr>
        <p:grpSpPr>
          <a:xfrm>
            <a:off x="0" y="4221559"/>
            <a:ext cx="9144000" cy="921943"/>
            <a:chOff x="0" y="3827814"/>
            <a:chExt cx="9144000" cy="921943"/>
          </a:xfrm>
        </p:grpSpPr>
        <p:grpSp>
          <p:nvGrpSpPr>
            <p:cNvPr id="1337" name="Google Shape;1337;p20"/>
            <p:cNvGrpSpPr/>
            <p:nvPr/>
          </p:nvGrpSpPr>
          <p:grpSpPr>
            <a:xfrm>
              <a:off x="5807441" y="3839717"/>
              <a:ext cx="243969" cy="149457"/>
              <a:chOff x="5300460" y="2964804"/>
              <a:chExt cx="271832" cy="225937"/>
            </a:xfrm>
          </p:grpSpPr>
          <p:sp>
            <p:nvSpPr>
              <p:cNvPr id="1338" name="Google Shape;1338;p2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 name="Google Shape;1341;p20"/>
            <p:cNvGrpSpPr/>
            <p:nvPr/>
          </p:nvGrpSpPr>
          <p:grpSpPr>
            <a:xfrm>
              <a:off x="8805122" y="3827814"/>
              <a:ext cx="243969" cy="149457"/>
              <a:chOff x="5300460" y="2964804"/>
              <a:chExt cx="271832" cy="225937"/>
            </a:xfrm>
          </p:grpSpPr>
          <p:sp>
            <p:nvSpPr>
              <p:cNvPr id="1342" name="Google Shape;1342;p2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5" name="Google Shape;1345;p20"/>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6" name="Google Shape;1346;p20"/>
            <p:cNvGrpSpPr/>
            <p:nvPr/>
          </p:nvGrpSpPr>
          <p:grpSpPr>
            <a:xfrm>
              <a:off x="355317" y="3839717"/>
              <a:ext cx="243969" cy="149457"/>
              <a:chOff x="5300460" y="2964804"/>
              <a:chExt cx="271832" cy="225937"/>
            </a:xfrm>
          </p:grpSpPr>
          <p:sp>
            <p:nvSpPr>
              <p:cNvPr id="1347" name="Google Shape;1347;p2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 name="Google Shape;1350;p20"/>
            <p:cNvGrpSpPr/>
            <p:nvPr/>
          </p:nvGrpSpPr>
          <p:grpSpPr>
            <a:xfrm>
              <a:off x="1590719" y="3839717"/>
              <a:ext cx="243969" cy="149457"/>
              <a:chOff x="5300460" y="2964804"/>
              <a:chExt cx="271832" cy="225937"/>
            </a:xfrm>
          </p:grpSpPr>
          <p:sp>
            <p:nvSpPr>
              <p:cNvPr id="1351" name="Google Shape;1351;p2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 name="Google Shape;1354;p20"/>
            <p:cNvGrpSpPr/>
            <p:nvPr/>
          </p:nvGrpSpPr>
          <p:grpSpPr>
            <a:xfrm>
              <a:off x="3027997" y="3839717"/>
              <a:ext cx="243969" cy="149457"/>
              <a:chOff x="5300460" y="2964804"/>
              <a:chExt cx="271832" cy="225937"/>
            </a:xfrm>
          </p:grpSpPr>
          <p:sp>
            <p:nvSpPr>
              <p:cNvPr id="1355" name="Google Shape;1355;p2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 name="Google Shape;1358;p20"/>
            <p:cNvGrpSpPr/>
            <p:nvPr/>
          </p:nvGrpSpPr>
          <p:grpSpPr>
            <a:xfrm>
              <a:off x="4417713" y="3839717"/>
              <a:ext cx="243969" cy="149457"/>
              <a:chOff x="5300460" y="2964804"/>
              <a:chExt cx="271832" cy="225937"/>
            </a:xfrm>
          </p:grpSpPr>
          <p:sp>
            <p:nvSpPr>
              <p:cNvPr id="1359" name="Google Shape;1359;p2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2" name="Google Shape;1362;p20"/>
          <p:cNvSpPr txBox="1"/>
          <p:nvPr>
            <p:ph type="title"/>
          </p:nvPr>
        </p:nvSpPr>
        <p:spPr>
          <a:xfrm>
            <a:off x="712500" y="536400"/>
            <a:ext cx="7719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363" name="Google Shape;1363;p20"/>
          <p:cNvSpPr txBox="1"/>
          <p:nvPr>
            <p:ph idx="2" type="title"/>
          </p:nvPr>
        </p:nvSpPr>
        <p:spPr>
          <a:xfrm>
            <a:off x="1581175" y="1411550"/>
            <a:ext cx="1986600" cy="330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364" name="Google Shape;1364;p20"/>
          <p:cNvSpPr txBox="1"/>
          <p:nvPr>
            <p:ph idx="1" type="subTitle"/>
          </p:nvPr>
        </p:nvSpPr>
        <p:spPr>
          <a:xfrm>
            <a:off x="1581175" y="1737950"/>
            <a:ext cx="1986600" cy="446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365" name="Google Shape;1365;p20"/>
          <p:cNvSpPr txBox="1"/>
          <p:nvPr>
            <p:ph idx="3" type="title"/>
          </p:nvPr>
        </p:nvSpPr>
        <p:spPr>
          <a:xfrm>
            <a:off x="1581175" y="2315356"/>
            <a:ext cx="1986600" cy="330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366" name="Google Shape;1366;p20"/>
          <p:cNvSpPr txBox="1"/>
          <p:nvPr>
            <p:ph idx="4" type="subTitle"/>
          </p:nvPr>
        </p:nvSpPr>
        <p:spPr>
          <a:xfrm>
            <a:off x="1581175" y="2641744"/>
            <a:ext cx="1986600" cy="446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367" name="Google Shape;1367;p20"/>
          <p:cNvSpPr txBox="1"/>
          <p:nvPr>
            <p:ph idx="5" type="title"/>
          </p:nvPr>
        </p:nvSpPr>
        <p:spPr>
          <a:xfrm>
            <a:off x="5576224" y="1411550"/>
            <a:ext cx="1986600" cy="330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368" name="Google Shape;1368;p20"/>
          <p:cNvSpPr txBox="1"/>
          <p:nvPr>
            <p:ph idx="6" type="subTitle"/>
          </p:nvPr>
        </p:nvSpPr>
        <p:spPr>
          <a:xfrm>
            <a:off x="5576225" y="1737950"/>
            <a:ext cx="1986600" cy="44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369" name="Google Shape;1369;p20"/>
          <p:cNvSpPr txBox="1"/>
          <p:nvPr>
            <p:ph idx="7" type="title"/>
          </p:nvPr>
        </p:nvSpPr>
        <p:spPr>
          <a:xfrm>
            <a:off x="1581175" y="3219150"/>
            <a:ext cx="1986600" cy="330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370" name="Google Shape;1370;p20"/>
          <p:cNvSpPr txBox="1"/>
          <p:nvPr>
            <p:ph idx="8" type="subTitle"/>
          </p:nvPr>
        </p:nvSpPr>
        <p:spPr>
          <a:xfrm>
            <a:off x="1581175" y="3545526"/>
            <a:ext cx="1986600" cy="446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371" name="Google Shape;1371;p20"/>
          <p:cNvSpPr txBox="1"/>
          <p:nvPr>
            <p:ph idx="9" type="title"/>
          </p:nvPr>
        </p:nvSpPr>
        <p:spPr>
          <a:xfrm>
            <a:off x="5576224" y="2315356"/>
            <a:ext cx="1986600" cy="330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372" name="Google Shape;1372;p20"/>
          <p:cNvSpPr txBox="1"/>
          <p:nvPr>
            <p:ph idx="13" type="subTitle"/>
          </p:nvPr>
        </p:nvSpPr>
        <p:spPr>
          <a:xfrm>
            <a:off x="5576225" y="2641744"/>
            <a:ext cx="1986600" cy="44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1373" name="Google Shape;1373;p20"/>
          <p:cNvSpPr txBox="1"/>
          <p:nvPr>
            <p:ph idx="14" type="title"/>
          </p:nvPr>
        </p:nvSpPr>
        <p:spPr>
          <a:xfrm>
            <a:off x="5576224" y="3219150"/>
            <a:ext cx="1986600" cy="330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374" name="Google Shape;1374;p20"/>
          <p:cNvSpPr txBox="1"/>
          <p:nvPr>
            <p:ph idx="15" type="subTitle"/>
          </p:nvPr>
        </p:nvSpPr>
        <p:spPr>
          <a:xfrm>
            <a:off x="5576225" y="3545525"/>
            <a:ext cx="1986600" cy="44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grpSp>
        <p:nvGrpSpPr>
          <p:cNvPr id="1375" name="Google Shape;1375;p20"/>
          <p:cNvGrpSpPr/>
          <p:nvPr/>
        </p:nvGrpSpPr>
        <p:grpSpPr>
          <a:xfrm>
            <a:off x="362038" y="259572"/>
            <a:ext cx="8550825" cy="3677425"/>
            <a:chOff x="362038" y="259572"/>
            <a:chExt cx="8550825" cy="3677425"/>
          </a:xfrm>
        </p:grpSpPr>
        <p:sp>
          <p:nvSpPr>
            <p:cNvPr id="1376" name="Google Shape;1376;p20"/>
            <p:cNvSpPr/>
            <p:nvPr/>
          </p:nvSpPr>
          <p:spPr>
            <a:xfrm>
              <a:off x="512575" y="38268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0"/>
            <p:cNvSpPr/>
            <p:nvPr/>
          </p:nvSpPr>
          <p:spPr>
            <a:xfrm>
              <a:off x="6850238" y="365325"/>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0"/>
            <p:cNvSpPr/>
            <p:nvPr/>
          </p:nvSpPr>
          <p:spPr>
            <a:xfrm>
              <a:off x="1797000" y="2595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0"/>
            <p:cNvSpPr/>
            <p:nvPr/>
          </p:nvSpPr>
          <p:spPr>
            <a:xfrm>
              <a:off x="8802713" y="3677975"/>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0"/>
            <p:cNvSpPr/>
            <p:nvPr/>
          </p:nvSpPr>
          <p:spPr>
            <a:xfrm>
              <a:off x="8519888" y="1661800"/>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0"/>
            <p:cNvSpPr/>
            <p:nvPr/>
          </p:nvSpPr>
          <p:spPr>
            <a:xfrm>
              <a:off x="362038" y="14115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 name="Google Shape;1382;p20"/>
          <p:cNvGrpSpPr/>
          <p:nvPr/>
        </p:nvGrpSpPr>
        <p:grpSpPr>
          <a:xfrm>
            <a:off x="525911" y="402719"/>
            <a:ext cx="243987" cy="339453"/>
            <a:chOff x="4661686" y="366694"/>
            <a:chExt cx="243987" cy="339453"/>
          </a:xfrm>
        </p:grpSpPr>
        <p:sp>
          <p:nvSpPr>
            <p:cNvPr id="1383" name="Google Shape;1383;p20"/>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0"/>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0"/>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0"/>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0"/>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0"/>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 name="Google Shape;1389;p20"/>
          <p:cNvGrpSpPr/>
          <p:nvPr/>
        </p:nvGrpSpPr>
        <p:grpSpPr>
          <a:xfrm>
            <a:off x="8386089" y="4406390"/>
            <a:ext cx="243972" cy="499166"/>
            <a:chOff x="3958025" y="4053950"/>
            <a:chExt cx="306575" cy="627250"/>
          </a:xfrm>
        </p:grpSpPr>
        <p:sp>
          <p:nvSpPr>
            <p:cNvPr id="1390" name="Google Shape;1390;p20"/>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0"/>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0"/>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0"/>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0"/>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0"/>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0"/>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0"/>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 name="Google Shape;1398;p20"/>
          <p:cNvGrpSpPr/>
          <p:nvPr/>
        </p:nvGrpSpPr>
        <p:grpSpPr>
          <a:xfrm>
            <a:off x="345763" y="4682912"/>
            <a:ext cx="271885" cy="159973"/>
            <a:chOff x="1566275" y="4812212"/>
            <a:chExt cx="271885" cy="159973"/>
          </a:xfrm>
        </p:grpSpPr>
        <p:sp>
          <p:nvSpPr>
            <p:cNvPr id="1399" name="Google Shape;1399;p20"/>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0"/>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0"/>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0"/>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0"/>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0"/>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0"/>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0"/>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0"/>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0"/>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0"/>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0"/>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0"/>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0"/>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0"/>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0"/>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0"/>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0"/>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0"/>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20"/>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20"/>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0"/>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0"/>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0"/>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0"/>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7" name="Shape 137"/>
        <p:cNvGrpSpPr/>
        <p:nvPr/>
      </p:nvGrpSpPr>
      <p:grpSpPr>
        <a:xfrm>
          <a:off x="0" y="0"/>
          <a:ext cx="0" cy="0"/>
          <a:chOff x="0" y="0"/>
          <a:chExt cx="0" cy="0"/>
        </a:xfrm>
      </p:grpSpPr>
      <p:grpSp>
        <p:nvGrpSpPr>
          <p:cNvPr id="138" name="Google Shape;138;p3"/>
          <p:cNvGrpSpPr/>
          <p:nvPr/>
        </p:nvGrpSpPr>
        <p:grpSpPr>
          <a:xfrm>
            <a:off x="0" y="3827814"/>
            <a:ext cx="9144000" cy="1347936"/>
            <a:chOff x="0" y="3827814"/>
            <a:chExt cx="9144000" cy="1347936"/>
          </a:xfrm>
        </p:grpSpPr>
        <p:grpSp>
          <p:nvGrpSpPr>
            <p:cNvPr id="139" name="Google Shape;139;p3"/>
            <p:cNvGrpSpPr/>
            <p:nvPr/>
          </p:nvGrpSpPr>
          <p:grpSpPr>
            <a:xfrm>
              <a:off x="5807441" y="3839717"/>
              <a:ext cx="243969" cy="149457"/>
              <a:chOff x="5300460" y="2964804"/>
              <a:chExt cx="271832" cy="225937"/>
            </a:xfrm>
          </p:grpSpPr>
          <p:sp>
            <p:nvSpPr>
              <p:cNvPr id="140" name="Google Shape;140;p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 name="Google Shape;143;p3"/>
            <p:cNvGrpSpPr/>
            <p:nvPr/>
          </p:nvGrpSpPr>
          <p:grpSpPr>
            <a:xfrm>
              <a:off x="8805122" y="3827814"/>
              <a:ext cx="243969" cy="149457"/>
              <a:chOff x="5300460" y="2964804"/>
              <a:chExt cx="271832" cy="225937"/>
            </a:xfrm>
          </p:grpSpPr>
          <p:sp>
            <p:nvSpPr>
              <p:cNvPr id="144" name="Google Shape;144;p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 name="Google Shape;147;p3"/>
            <p:cNvSpPr/>
            <p:nvPr/>
          </p:nvSpPr>
          <p:spPr>
            <a:xfrm>
              <a:off x="0" y="3910650"/>
              <a:ext cx="9144000" cy="1265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 name="Google Shape;148;p3"/>
            <p:cNvGrpSpPr/>
            <p:nvPr/>
          </p:nvGrpSpPr>
          <p:grpSpPr>
            <a:xfrm>
              <a:off x="355317" y="3839717"/>
              <a:ext cx="243969" cy="149457"/>
              <a:chOff x="5300460" y="2964804"/>
              <a:chExt cx="271832" cy="225937"/>
            </a:xfrm>
          </p:grpSpPr>
          <p:sp>
            <p:nvSpPr>
              <p:cNvPr id="149" name="Google Shape;149;p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 name="Google Shape;152;p3"/>
            <p:cNvGrpSpPr/>
            <p:nvPr/>
          </p:nvGrpSpPr>
          <p:grpSpPr>
            <a:xfrm>
              <a:off x="1590719" y="3839717"/>
              <a:ext cx="243969" cy="149457"/>
              <a:chOff x="5300460" y="2964804"/>
              <a:chExt cx="271832" cy="225937"/>
            </a:xfrm>
          </p:grpSpPr>
          <p:sp>
            <p:nvSpPr>
              <p:cNvPr id="153" name="Google Shape;153;p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 name="Google Shape;156;p3"/>
            <p:cNvGrpSpPr/>
            <p:nvPr/>
          </p:nvGrpSpPr>
          <p:grpSpPr>
            <a:xfrm>
              <a:off x="3027997" y="3839717"/>
              <a:ext cx="243969" cy="149457"/>
              <a:chOff x="5300460" y="2964804"/>
              <a:chExt cx="271832" cy="225937"/>
            </a:xfrm>
          </p:grpSpPr>
          <p:sp>
            <p:nvSpPr>
              <p:cNvPr id="157" name="Google Shape;157;p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 name="Google Shape;160;p3"/>
            <p:cNvGrpSpPr/>
            <p:nvPr/>
          </p:nvGrpSpPr>
          <p:grpSpPr>
            <a:xfrm>
              <a:off x="4417713" y="3839717"/>
              <a:ext cx="243969" cy="149457"/>
              <a:chOff x="5300460" y="2964804"/>
              <a:chExt cx="271832" cy="225937"/>
            </a:xfrm>
          </p:grpSpPr>
          <p:sp>
            <p:nvSpPr>
              <p:cNvPr id="161" name="Google Shape;161;p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4" name="Google Shape;164;p3"/>
          <p:cNvSpPr txBox="1"/>
          <p:nvPr>
            <p:ph type="title"/>
          </p:nvPr>
        </p:nvSpPr>
        <p:spPr>
          <a:xfrm>
            <a:off x="3726902" y="1878075"/>
            <a:ext cx="42618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7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65" name="Google Shape;165;p3"/>
          <p:cNvSpPr txBox="1"/>
          <p:nvPr>
            <p:ph hasCustomPrompt="1" idx="2" type="title"/>
          </p:nvPr>
        </p:nvSpPr>
        <p:spPr>
          <a:xfrm>
            <a:off x="4759502" y="975000"/>
            <a:ext cx="2196600" cy="801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65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sp>
        <p:nvSpPr>
          <p:cNvPr id="166" name="Google Shape;166;p3"/>
          <p:cNvSpPr txBox="1"/>
          <p:nvPr>
            <p:ph idx="1" type="subTitle"/>
          </p:nvPr>
        </p:nvSpPr>
        <p:spPr>
          <a:xfrm>
            <a:off x="4118150" y="2926950"/>
            <a:ext cx="3479400" cy="31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000"/>
              <a:buNone/>
              <a:defRPr sz="1600"/>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grpSp>
        <p:nvGrpSpPr>
          <p:cNvPr id="167" name="Google Shape;167;p3"/>
          <p:cNvGrpSpPr/>
          <p:nvPr/>
        </p:nvGrpSpPr>
        <p:grpSpPr>
          <a:xfrm>
            <a:off x="195100" y="269913"/>
            <a:ext cx="8494550" cy="3173725"/>
            <a:chOff x="195100" y="269913"/>
            <a:chExt cx="8494550" cy="3173725"/>
          </a:xfrm>
        </p:grpSpPr>
        <p:sp>
          <p:nvSpPr>
            <p:cNvPr id="168" name="Google Shape;168;p3"/>
            <p:cNvSpPr/>
            <p:nvPr/>
          </p:nvSpPr>
          <p:spPr>
            <a:xfrm>
              <a:off x="195100" y="224388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3"/>
            <p:cNvSpPr/>
            <p:nvPr/>
          </p:nvSpPr>
          <p:spPr>
            <a:xfrm>
              <a:off x="5329775" y="2699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3"/>
            <p:cNvSpPr/>
            <p:nvPr/>
          </p:nvSpPr>
          <p:spPr>
            <a:xfrm>
              <a:off x="8579500" y="333348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 name="Google Shape;171;p3"/>
          <p:cNvGrpSpPr/>
          <p:nvPr/>
        </p:nvGrpSpPr>
        <p:grpSpPr>
          <a:xfrm>
            <a:off x="457700" y="484179"/>
            <a:ext cx="509592" cy="311074"/>
            <a:chOff x="457700" y="536404"/>
            <a:chExt cx="509592" cy="311074"/>
          </a:xfrm>
        </p:grpSpPr>
        <p:sp>
          <p:nvSpPr>
            <p:cNvPr id="172" name="Google Shape;172;p3"/>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3"/>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3"/>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3"/>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3"/>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3"/>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3"/>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3"/>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3"/>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3"/>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3"/>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3"/>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3"/>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3"/>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3"/>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3"/>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3"/>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3"/>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 name="Google Shape;197;p3"/>
          <p:cNvGrpSpPr/>
          <p:nvPr/>
        </p:nvGrpSpPr>
        <p:grpSpPr>
          <a:xfrm>
            <a:off x="7953480" y="439533"/>
            <a:ext cx="742482" cy="594924"/>
            <a:chOff x="4458400" y="2657663"/>
            <a:chExt cx="945475" cy="757575"/>
          </a:xfrm>
        </p:grpSpPr>
        <p:sp>
          <p:nvSpPr>
            <p:cNvPr id="198" name="Google Shape;198;p3"/>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3"/>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 name="Google Shape;201;p3"/>
          <p:cNvGrpSpPr/>
          <p:nvPr/>
        </p:nvGrpSpPr>
        <p:grpSpPr>
          <a:xfrm>
            <a:off x="8579500" y="4682925"/>
            <a:ext cx="271885" cy="159973"/>
            <a:chOff x="1566275" y="4812212"/>
            <a:chExt cx="271885" cy="159973"/>
          </a:xfrm>
        </p:grpSpPr>
        <p:sp>
          <p:nvSpPr>
            <p:cNvPr id="202" name="Google Shape;202;p3"/>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BLANK_8">
    <p:spTree>
      <p:nvGrpSpPr>
        <p:cNvPr id="1424" name="Shape 1424"/>
        <p:cNvGrpSpPr/>
        <p:nvPr/>
      </p:nvGrpSpPr>
      <p:grpSpPr>
        <a:xfrm>
          <a:off x="0" y="0"/>
          <a:ext cx="0" cy="0"/>
          <a:chOff x="0" y="0"/>
          <a:chExt cx="0" cy="0"/>
        </a:xfrm>
      </p:grpSpPr>
      <p:grpSp>
        <p:nvGrpSpPr>
          <p:cNvPr id="1425" name="Google Shape;1425;p21"/>
          <p:cNvGrpSpPr/>
          <p:nvPr/>
        </p:nvGrpSpPr>
        <p:grpSpPr>
          <a:xfrm>
            <a:off x="0" y="4221559"/>
            <a:ext cx="9144000" cy="921943"/>
            <a:chOff x="0" y="3827814"/>
            <a:chExt cx="9144000" cy="921943"/>
          </a:xfrm>
        </p:grpSpPr>
        <p:grpSp>
          <p:nvGrpSpPr>
            <p:cNvPr id="1426" name="Google Shape;1426;p21"/>
            <p:cNvGrpSpPr/>
            <p:nvPr/>
          </p:nvGrpSpPr>
          <p:grpSpPr>
            <a:xfrm>
              <a:off x="5807441" y="3839717"/>
              <a:ext cx="243969" cy="149457"/>
              <a:chOff x="5300460" y="2964804"/>
              <a:chExt cx="271832" cy="225937"/>
            </a:xfrm>
          </p:grpSpPr>
          <p:sp>
            <p:nvSpPr>
              <p:cNvPr id="1427" name="Google Shape;1427;p2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 name="Google Shape;1430;p21"/>
            <p:cNvGrpSpPr/>
            <p:nvPr/>
          </p:nvGrpSpPr>
          <p:grpSpPr>
            <a:xfrm>
              <a:off x="8805122" y="3827814"/>
              <a:ext cx="243969" cy="149457"/>
              <a:chOff x="5300460" y="2964804"/>
              <a:chExt cx="271832" cy="225937"/>
            </a:xfrm>
          </p:grpSpPr>
          <p:sp>
            <p:nvSpPr>
              <p:cNvPr id="1431" name="Google Shape;1431;p2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4" name="Google Shape;1434;p21"/>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5" name="Google Shape;1435;p21"/>
            <p:cNvGrpSpPr/>
            <p:nvPr/>
          </p:nvGrpSpPr>
          <p:grpSpPr>
            <a:xfrm>
              <a:off x="355317" y="3839717"/>
              <a:ext cx="243969" cy="149457"/>
              <a:chOff x="5300460" y="2964804"/>
              <a:chExt cx="271832" cy="225937"/>
            </a:xfrm>
          </p:grpSpPr>
          <p:sp>
            <p:nvSpPr>
              <p:cNvPr id="1436" name="Google Shape;1436;p2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 name="Google Shape;1439;p21"/>
            <p:cNvGrpSpPr/>
            <p:nvPr/>
          </p:nvGrpSpPr>
          <p:grpSpPr>
            <a:xfrm>
              <a:off x="1590719" y="3839717"/>
              <a:ext cx="243969" cy="149457"/>
              <a:chOff x="5300460" y="2964804"/>
              <a:chExt cx="271832" cy="225937"/>
            </a:xfrm>
          </p:grpSpPr>
          <p:sp>
            <p:nvSpPr>
              <p:cNvPr id="1440" name="Google Shape;1440;p2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 name="Google Shape;1443;p21"/>
            <p:cNvGrpSpPr/>
            <p:nvPr/>
          </p:nvGrpSpPr>
          <p:grpSpPr>
            <a:xfrm>
              <a:off x="3027997" y="3839717"/>
              <a:ext cx="243969" cy="149457"/>
              <a:chOff x="5300460" y="2964804"/>
              <a:chExt cx="271832" cy="225937"/>
            </a:xfrm>
          </p:grpSpPr>
          <p:sp>
            <p:nvSpPr>
              <p:cNvPr id="1444" name="Google Shape;1444;p2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21"/>
            <p:cNvGrpSpPr/>
            <p:nvPr/>
          </p:nvGrpSpPr>
          <p:grpSpPr>
            <a:xfrm>
              <a:off x="4417713" y="3839717"/>
              <a:ext cx="243969" cy="149457"/>
              <a:chOff x="5300460" y="2964804"/>
              <a:chExt cx="271832" cy="225937"/>
            </a:xfrm>
          </p:grpSpPr>
          <p:sp>
            <p:nvSpPr>
              <p:cNvPr id="1448" name="Google Shape;1448;p2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51" name="Google Shape;1451;p21"/>
          <p:cNvSpPr txBox="1"/>
          <p:nvPr>
            <p:ph type="title"/>
          </p:nvPr>
        </p:nvSpPr>
        <p:spPr>
          <a:xfrm>
            <a:off x="1474500" y="1283638"/>
            <a:ext cx="6195000" cy="1280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10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452" name="Google Shape;1452;p21"/>
          <p:cNvSpPr txBox="1"/>
          <p:nvPr>
            <p:ph idx="1" type="subTitle"/>
          </p:nvPr>
        </p:nvSpPr>
        <p:spPr>
          <a:xfrm>
            <a:off x="2570400" y="2800675"/>
            <a:ext cx="4003200" cy="546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grpSp>
        <p:nvGrpSpPr>
          <p:cNvPr id="1453" name="Google Shape;1453;p21"/>
          <p:cNvGrpSpPr/>
          <p:nvPr/>
        </p:nvGrpSpPr>
        <p:grpSpPr>
          <a:xfrm>
            <a:off x="466413" y="251513"/>
            <a:ext cx="8414150" cy="3555522"/>
            <a:chOff x="466413" y="251513"/>
            <a:chExt cx="8414150" cy="3555522"/>
          </a:xfrm>
        </p:grpSpPr>
        <p:sp>
          <p:nvSpPr>
            <p:cNvPr id="1454" name="Google Shape;1454;p21"/>
            <p:cNvSpPr/>
            <p:nvPr/>
          </p:nvSpPr>
          <p:spPr>
            <a:xfrm>
              <a:off x="466413" y="36968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1"/>
            <p:cNvSpPr/>
            <p:nvPr/>
          </p:nvSpPr>
          <p:spPr>
            <a:xfrm>
              <a:off x="466425" y="3616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1"/>
            <p:cNvSpPr/>
            <p:nvPr/>
          </p:nvSpPr>
          <p:spPr>
            <a:xfrm>
              <a:off x="8770413" y="2515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1"/>
            <p:cNvSpPr/>
            <p:nvPr/>
          </p:nvSpPr>
          <p:spPr>
            <a:xfrm>
              <a:off x="8695725" y="2192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 name="Google Shape;1458;p21"/>
          <p:cNvGrpSpPr/>
          <p:nvPr/>
        </p:nvGrpSpPr>
        <p:grpSpPr>
          <a:xfrm>
            <a:off x="242309" y="4490278"/>
            <a:ext cx="271859" cy="233627"/>
            <a:chOff x="739150" y="4174275"/>
            <a:chExt cx="945925" cy="812900"/>
          </a:xfrm>
        </p:grpSpPr>
        <p:sp>
          <p:nvSpPr>
            <p:cNvPr id="1459" name="Google Shape;1459;p21"/>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1"/>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1"/>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1"/>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1"/>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1"/>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1"/>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1"/>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1"/>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 name="Google Shape;1468;p21"/>
          <p:cNvGrpSpPr/>
          <p:nvPr/>
        </p:nvGrpSpPr>
        <p:grpSpPr>
          <a:xfrm>
            <a:off x="576563" y="4836312"/>
            <a:ext cx="271885" cy="159973"/>
            <a:chOff x="1566275" y="4812212"/>
            <a:chExt cx="271885" cy="159973"/>
          </a:xfrm>
        </p:grpSpPr>
        <p:sp>
          <p:nvSpPr>
            <p:cNvPr id="1469" name="Google Shape;1469;p21"/>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1"/>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1"/>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1"/>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1"/>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1"/>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1"/>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1"/>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1"/>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1"/>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1"/>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1"/>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1"/>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1"/>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1"/>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1"/>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1"/>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1"/>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1"/>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1"/>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1"/>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1"/>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1"/>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1"/>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1"/>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BLANK_10">
    <p:spTree>
      <p:nvGrpSpPr>
        <p:cNvPr id="1494" name="Shape 1494"/>
        <p:cNvGrpSpPr/>
        <p:nvPr/>
      </p:nvGrpSpPr>
      <p:grpSpPr>
        <a:xfrm>
          <a:off x="0" y="0"/>
          <a:ext cx="0" cy="0"/>
          <a:chOff x="0" y="0"/>
          <a:chExt cx="0" cy="0"/>
        </a:xfrm>
      </p:grpSpPr>
      <p:grpSp>
        <p:nvGrpSpPr>
          <p:cNvPr id="1495" name="Google Shape;1495;p22"/>
          <p:cNvGrpSpPr/>
          <p:nvPr/>
        </p:nvGrpSpPr>
        <p:grpSpPr>
          <a:xfrm>
            <a:off x="0" y="4221559"/>
            <a:ext cx="9144000" cy="921943"/>
            <a:chOff x="0" y="3827814"/>
            <a:chExt cx="9144000" cy="921943"/>
          </a:xfrm>
        </p:grpSpPr>
        <p:grpSp>
          <p:nvGrpSpPr>
            <p:cNvPr id="1496" name="Google Shape;1496;p22"/>
            <p:cNvGrpSpPr/>
            <p:nvPr/>
          </p:nvGrpSpPr>
          <p:grpSpPr>
            <a:xfrm>
              <a:off x="5807441" y="3839717"/>
              <a:ext cx="243969" cy="149457"/>
              <a:chOff x="5300460" y="2964804"/>
              <a:chExt cx="271832" cy="225937"/>
            </a:xfrm>
          </p:grpSpPr>
          <p:sp>
            <p:nvSpPr>
              <p:cNvPr id="1497" name="Google Shape;1497;p2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 name="Google Shape;1500;p22"/>
            <p:cNvGrpSpPr/>
            <p:nvPr/>
          </p:nvGrpSpPr>
          <p:grpSpPr>
            <a:xfrm>
              <a:off x="8805122" y="3827814"/>
              <a:ext cx="243969" cy="149457"/>
              <a:chOff x="5300460" y="2964804"/>
              <a:chExt cx="271832" cy="225937"/>
            </a:xfrm>
          </p:grpSpPr>
          <p:sp>
            <p:nvSpPr>
              <p:cNvPr id="1501" name="Google Shape;1501;p2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 name="Google Shape;1504;p22"/>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5" name="Google Shape;1505;p22"/>
            <p:cNvGrpSpPr/>
            <p:nvPr/>
          </p:nvGrpSpPr>
          <p:grpSpPr>
            <a:xfrm>
              <a:off x="355317" y="3839717"/>
              <a:ext cx="243969" cy="149457"/>
              <a:chOff x="5300460" y="2964804"/>
              <a:chExt cx="271832" cy="225937"/>
            </a:xfrm>
          </p:grpSpPr>
          <p:sp>
            <p:nvSpPr>
              <p:cNvPr id="1506" name="Google Shape;1506;p2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 name="Google Shape;1509;p22"/>
            <p:cNvGrpSpPr/>
            <p:nvPr/>
          </p:nvGrpSpPr>
          <p:grpSpPr>
            <a:xfrm>
              <a:off x="1590719" y="3839717"/>
              <a:ext cx="243969" cy="149457"/>
              <a:chOff x="5300460" y="2964804"/>
              <a:chExt cx="271832" cy="225937"/>
            </a:xfrm>
          </p:grpSpPr>
          <p:sp>
            <p:nvSpPr>
              <p:cNvPr id="1510" name="Google Shape;1510;p2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 name="Google Shape;1513;p22"/>
            <p:cNvGrpSpPr/>
            <p:nvPr/>
          </p:nvGrpSpPr>
          <p:grpSpPr>
            <a:xfrm>
              <a:off x="3027997" y="3839717"/>
              <a:ext cx="243969" cy="149457"/>
              <a:chOff x="5300460" y="2964804"/>
              <a:chExt cx="271832" cy="225937"/>
            </a:xfrm>
          </p:grpSpPr>
          <p:sp>
            <p:nvSpPr>
              <p:cNvPr id="1514" name="Google Shape;1514;p2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 name="Google Shape;1517;p22"/>
            <p:cNvGrpSpPr/>
            <p:nvPr/>
          </p:nvGrpSpPr>
          <p:grpSpPr>
            <a:xfrm>
              <a:off x="4417713" y="3839717"/>
              <a:ext cx="243969" cy="149457"/>
              <a:chOff x="5300460" y="2964804"/>
              <a:chExt cx="271832" cy="225937"/>
            </a:xfrm>
          </p:grpSpPr>
          <p:sp>
            <p:nvSpPr>
              <p:cNvPr id="1518" name="Google Shape;1518;p2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21" name="Google Shape;1521;p22"/>
          <p:cNvSpPr txBox="1"/>
          <p:nvPr>
            <p:ph type="title"/>
          </p:nvPr>
        </p:nvSpPr>
        <p:spPr>
          <a:xfrm>
            <a:off x="4367050" y="1416700"/>
            <a:ext cx="4064400" cy="898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522" name="Google Shape;1522;p22"/>
          <p:cNvSpPr txBox="1"/>
          <p:nvPr>
            <p:ph idx="1" type="subTitle"/>
          </p:nvPr>
        </p:nvSpPr>
        <p:spPr>
          <a:xfrm>
            <a:off x="4942500" y="2376550"/>
            <a:ext cx="3489000" cy="776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r">
              <a:lnSpc>
                <a:spcPct val="100000"/>
              </a:lnSpc>
              <a:spcBef>
                <a:spcPts val="0"/>
              </a:spcBef>
              <a:spcAft>
                <a:spcPts val="0"/>
              </a:spcAft>
              <a:buSzPts val="2000"/>
              <a:buNone/>
              <a:defRPr sz="2000"/>
            </a:lvl2pPr>
            <a:lvl3pPr lvl="2" rtl="0" algn="r">
              <a:lnSpc>
                <a:spcPct val="100000"/>
              </a:lnSpc>
              <a:spcBef>
                <a:spcPts val="0"/>
              </a:spcBef>
              <a:spcAft>
                <a:spcPts val="0"/>
              </a:spcAft>
              <a:buSzPts val="2000"/>
              <a:buNone/>
              <a:defRPr sz="2000"/>
            </a:lvl3pPr>
            <a:lvl4pPr lvl="3" rtl="0" algn="r">
              <a:lnSpc>
                <a:spcPct val="100000"/>
              </a:lnSpc>
              <a:spcBef>
                <a:spcPts val="0"/>
              </a:spcBef>
              <a:spcAft>
                <a:spcPts val="0"/>
              </a:spcAft>
              <a:buSzPts val="2000"/>
              <a:buNone/>
              <a:defRPr sz="2000"/>
            </a:lvl4pPr>
            <a:lvl5pPr lvl="4" rtl="0" algn="r">
              <a:lnSpc>
                <a:spcPct val="100000"/>
              </a:lnSpc>
              <a:spcBef>
                <a:spcPts val="0"/>
              </a:spcBef>
              <a:spcAft>
                <a:spcPts val="0"/>
              </a:spcAft>
              <a:buSzPts val="2000"/>
              <a:buNone/>
              <a:defRPr sz="2000"/>
            </a:lvl5pPr>
            <a:lvl6pPr lvl="5" rtl="0" algn="r">
              <a:lnSpc>
                <a:spcPct val="100000"/>
              </a:lnSpc>
              <a:spcBef>
                <a:spcPts val="0"/>
              </a:spcBef>
              <a:spcAft>
                <a:spcPts val="0"/>
              </a:spcAft>
              <a:buSzPts val="2000"/>
              <a:buNone/>
              <a:defRPr sz="2000"/>
            </a:lvl6pPr>
            <a:lvl7pPr lvl="6" rtl="0" algn="r">
              <a:lnSpc>
                <a:spcPct val="100000"/>
              </a:lnSpc>
              <a:spcBef>
                <a:spcPts val="0"/>
              </a:spcBef>
              <a:spcAft>
                <a:spcPts val="0"/>
              </a:spcAft>
              <a:buSzPts val="2000"/>
              <a:buNone/>
              <a:defRPr sz="2000"/>
            </a:lvl7pPr>
            <a:lvl8pPr lvl="7" rtl="0" algn="r">
              <a:lnSpc>
                <a:spcPct val="100000"/>
              </a:lnSpc>
              <a:spcBef>
                <a:spcPts val="0"/>
              </a:spcBef>
              <a:spcAft>
                <a:spcPts val="0"/>
              </a:spcAft>
              <a:buSzPts val="2000"/>
              <a:buNone/>
              <a:defRPr sz="2000"/>
            </a:lvl8pPr>
            <a:lvl9pPr lvl="8" rtl="0" algn="r">
              <a:lnSpc>
                <a:spcPct val="100000"/>
              </a:lnSpc>
              <a:spcBef>
                <a:spcPts val="0"/>
              </a:spcBef>
              <a:spcAft>
                <a:spcPts val="0"/>
              </a:spcAft>
              <a:buSzPts val="2000"/>
              <a:buNone/>
              <a:defRPr sz="2000"/>
            </a:lvl9pPr>
          </a:lstStyle>
          <a:p/>
        </p:txBody>
      </p:sp>
      <p:grpSp>
        <p:nvGrpSpPr>
          <p:cNvPr id="1523" name="Google Shape;1523;p22"/>
          <p:cNvGrpSpPr/>
          <p:nvPr/>
        </p:nvGrpSpPr>
        <p:grpSpPr>
          <a:xfrm>
            <a:off x="354394" y="4607108"/>
            <a:ext cx="358109" cy="238157"/>
            <a:chOff x="6558494" y="1981996"/>
            <a:chExt cx="358109" cy="238157"/>
          </a:xfrm>
        </p:grpSpPr>
        <p:sp>
          <p:nvSpPr>
            <p:cNvPr id="1524" name="Google Shape;1524;p22"/>
            <p:cNvSpPr/>
            <p:nvPr/>
          </p:nvSpPr>
          <p:spPr>
            <a:xfrm>
              <a:off x="6817639" y="2005619"/>
              <a:ext cx="17764" cy="68702"/>
            </a:xfrm>
            <a:custGeom>
              <a:rect b="b" l="l" r="r" t="t"/>
              <a:pathLst>
                <a:path extrusionOk="0" h="2216" w="573">
                  <a:moveTo>
                    <a:pt x="572" y="1"/>
                  </a:moveTo>
                  <a:lnTo>
                    <a:pt x="571" y="44"/>
                  </a:lnTo>
                  <a:lnTo>
                    <a:pt x="571" y="44"/>
                  </a:lnTo>
                  <a:cubicBezTo>
                    <a:pt x="572" y="29"/>
                    <a:pt x="572" y="15"/>
                    <a:pt x="572" y="1"/>
                  </a:cubicBezTo>
                  <a:close/>
                  <a:moveTo>
                    <a:pt x="571" y="44"/>
                  </a:moveTo>
                  <a:cubicBezTo>
                    <a:pt x="555" y="431"/>
                    <a:pt x="322" y="774"/>
                    <a:pt x="1" y="1072"/>
                  </a:cubicBezTo>
                  <a:lnTo>
                    <a:pt x="1" y="2215"/>
                  </a:lnTo>
                  <a:cubicBezTo>
                    <a:pt x="334" y="1906"/>
                    <a:pt x="549" y="1549"/>
                    <a:pt x="549" y="1144"/>
                  </a:cubicBezTo>
                  <a:lnTo>
                    <a:pt x="571" y="4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2"/>
            <p:cNvSpPr/>
            <p:nvPr/>
          </p:nvSpPr>
          <p:spPr>
            <a:xfrm>
              <a:off x="6686222" y="2005619"/>
              <a:ext cx="17764" cy="68702"/>
            </a:xfrm>
            <a:custGeom>
              <a:rect b="b" l="l" r="r" t="t"/>
              <a:pathLst>
                <a:path extrusionOk="0" h="2216" w="573">
                  <a:moveTo>
                    <a:pt x="1" y="1"/>
                  </a:moveTo>
                  <a:lnTo>
                    <a:pt x="1" y="1144"/>
                  </a:lnTo>
                  <a:cubicBezTo>
                    <a:pt x="1" y="1549"/>
                    <a:pt x="239" y="1906"/>
                    <a:pt x="572" y="2215"/>
                  </a:cubicBezTo>
                  <a:lnTo>
                    <a:pt x="572" y="1072"/>
                  </a:lnTo>
                  <a:cubicBezTo>
                    <a:pt x="239" y="763"/>
                    <a:pt x="1" y="405"/>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2"/>
            <p:cNvSpPr/>
            <p:nvPr/>
          </p:nvSpPr>
          <p:spPr>
            <a:xfrm>
              <a:off x="6900352" y="2052866"/>
              <a:ext cx="15532" cy="53944"/>
            </a:xfrm>
            <a:custGeom>
              <a:rect b="b" l="l" r="r" t="t"/>
              <a:pathLst>
                <a:path extrusionOk="0" h="1740" w="501">
                  <a:moveTo>
                    <a:pt x="500" y="1"/>
                  </a:moveTo>
                  <a:cubicBezTo>
                    <a:pt x="500" y="239"/>
                    <a:pt x="310" y="477"/>
                    <a:pt x="0" y="620"/>
                  </a:cubicBezTo>
                  <a:lnTo>
                    <a:pt x="0" y="1739"/>
                  </a:lnTo>
                  <a:cubicBezTo>
                    <a:pt x="310" y="1620"/>
                    <a:pt x="500" y="1382"/>
                    <a:pt x="500" y="1144"/>
                  </a:cubicBezTo>
                  <a:lnTo>
                    <a:pt x="5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2"/>
            <p:cNvSpPr/>
            <p:nvPr/>
          </p:nvSpPr>
          <p:spPr>
            <a:xfrm>
              <a:off x="6605772" y="2052866"/>
              <a:ext cx="16245" cy="53944"/>
            </a:xfrm>
            <a:custGeom>
              <a:rect b="b" l="l" r="r" t="t"/>
              <a:pathLst>
                <a:path extrusionOk="0" h="1740" w="524">
                  <a:moveTo>
                    <a:pt x="0" y="1"/>
                  </a:moveTo>
                  <a:lnTo>
                    <a:pt x="0" y="1144"/>
                  </a:lnTo>
                  <a:cubicBezTo>
                    <a:pt x="0" y="1358"/>
                    <a:pt x="143" y="1549"/>
                    <a:pt x="381" y="1692"/>
                  </a:cubicBezTo>
                  <a:cubicBezTo>
                    <a:pt x="429" y="1715"/>
                    <a:pt x="476" y="1739"/>
                    <a:pt x="500" y="1739"/>
                  </a:cubicBezTo>
                  <a:lnTo>
                    <a:pt x="524" y="620"/>
                  </a:lnTo>
                  <a:cubicBezTo>
                    <a:pt x="476" y="596"/>
                    <a:pt x="429" y="572"/>
                    <a:pt x="381" y="548"/>
                  </a:cubicBezTo>
                  <a:cubicBezTo>
                    <a:pt x="143" y="406"/>
                    <a:pt x="0" y="215"/>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2"/>
            <p:cNvSpPr/>
            <p:nvPr/>
          </p:nvSpPr>
          <p:spPr>
            <a:xfrm>
              <a:off x="6817639" y="2090534"/>
              <a:ext cx="98960" cy="59835"/>
            </a:xfrm>
            <a:custGeom>
              <a:rect b="b" l="l" r="r" t="t"/>
              <a:pathLst>
                <a:path extrusionOk="0" h="1930" w="3192">
                  <a:moveTo>
                    <a:pt x="3192" y="0"/>
                  </a:moveTo>
                  <a:lnTo>
                    <a:pt x="3192" y="19"/>
                  </a:lnTo>
                  <a:lnTo>
                    <a:pt x="3192" y="19"/>
                  </a:lnTo>
                  <a:cubicBezTo>
                    <a:pt x="3192" y="13"/>
                    <a:pt x="3192" y="6"/>
                    <a:pt x="3192" y="0"/>
                  </a:cubicBezTo>
                  <a:close/>
                  <a:moveTo>
                    <a:pt x="3192" y="19"/>
                  </a:moveTo>
                  <a:lnTo>
                    <a:pt x="3192" y="19"/>
                  </a:lnTo>
                  <a:cubicBezTo>
                    <a:pt x="3174" y="439"/>
                    <a:pt x="2562" y="786"/>
                    <a:pt x="1835" y="786"/>
                  </a:cubicBezTo>
                  <a:cubicBezTo>
                    <a:pt x="1168" y="786"/>
                    <a:pt x="549" y="643"/>
                    <a:pt x="25" y="453"/>
                  </a:cubicBezTo>
                  <a:lnTo>
                    <a:pt x="1" y="1596"/>
                  </a:lnTo>
                  <a:cubicBezTo>
                    <a:pt x="549" y="1786"/>
                    <a:pt x="1168" y="1929"/>
                    <a:pt x="1835" y="1929"/>
                  </a:cubicBezTo>
                  <a:cubicBezTo>
                    <a:pt x="2573" y="1929"/>
                    <a:pt x="3168" y="1572"/>
                    <a:pt x="3168" y="1143"/>
                  </a:cubicBezTo>
                  <a:lnTo>
                    <a:pt x="3192" y="1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2"/>
            <p:cNvSpPr/>
            <p:nvPr/>
          </p:nvSpPr>
          <p:spPr>
            <a:xfrm>
              <a:off x="6605772" y="2090534"/>
              <a:ext cx="98216" cy="59835"/>
            </a:xfrm>
            <a:custGeom>
              <a:rect b="b" l="l" r="r" t="t"/>
              <a:pathLst>
                <a:path extrusionOk="0" h="1930" w="3168">
                  <a:moveTo>
                    <a:pt x="0" y="0"/>
                  </a:moveTo>
                  <a:lnTo>
                    <a:pt x="0" y="1143"/>
                  </a:lnTo>
                  <a:cubicBezTo>
                    <a:pt x="0" y="1358"/>
                    <a:pt x="143" y="1548"/>
                    <a:pt x="405" y="1691"/>
                  </a:cubicBezTo>
                  <a:cubicBezTo>
                    <a:pt x="643" y="1834"/>
                    <a:pt x="976" y="1929"/>
                    <a:pt x="1357" y="1929"/>
                  </a:cubicBezTo>
                  <a:cubicBezTo>
                    <a:pt x="2024" y="1929"/>
                    <a:pt x="2643" y="1786"/>
                    <a:pt x="3167" y="1596"/>
                  </a:cubicBezTo>
                  <a:lnTo>
                    <a:pt x="3167" y="453"/>
                  </a:lnTo>
                  <a:cubicBezTo>
                    <a:pt x="2643" y="643"/>
                    <a:pt x="2024" y="786"/>
                    <a:pt x="1357" y="786"/>
                  </a:cubicBezTo>
                  <a:cubicBezTo>
                    <a:pt x="976" y="786"/>
                    <a:pt x="643" y="691"/>
                    <a:pt x="405" y="548"/>
                  </a:cubicBezTo>
                  <a:cubicBezTo>
                    <a:pt x="143" y="429"/>
                    <a:pt x="0" y="2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2"/>
            <p:cNvSpPr/>
            <p:nvPr/>
          </p:nvSpPr>
          <p:spPr>
            <a:xfrm>
              <a:off x="6691400" y="2114498"/>
              <a:ext cx="19966" cy="26073"/>
            </a:xfrm>
            <a:custGeom>
              <a:rect b="b" l="l" r="r" t="t"/>
              <a:pathLst>
                <a:path extrusionOk="0" h="841" w="644">
                  <a:moveTo>
                    <a:pt x="186" y="0"/>
                  </a:moveTo>
                  <a:cubicBezTo>
                    <a:pt x="78" y="0"/>
                    <a:pt x="1" y="93"/>
                    <a:pt x="1" y="251"/>
                  </a:cubicBezTo>
                  <a:cubicBezTo>
                    <a:pt x="1" y="442"/>
                    <a:pt x="143" y="704"/>
                    <a:pt x="334" y="799"/>
                  </a:cubicBezTo>
                  <a:cubicBezTo>
                    <a:pt x="383" y="827"/>
                    <a:pt x="429" y="840"/>
                    <a:pt x="471" y="840"/>
                  </a:cubicBezTo>
                  <a:cubicBezTo>
                    <a:pt x="572" y="840"/>
                    <a:pt x="644" y="760"/>
                    <a:pt x="644" y="609"/>
                  </a:cubicBezTo>
                  <a:cubicBezTo>
                    <a:pt x="644" y="394"/>
                    <a:pt x="501" y="156"/>
                    <a:pt x="310" y="37"/>
                  </a:cubicBezTo>
                  <a:cubicBezTo>
                    <a:pt x="266" y="12"/>
                    <a:pt x="224" y="0"/>
                    <a:pt x="186"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2"/>
            <p:cNvSpPr/>
            <p:nvPr/>
          </p:nvSpPr>
          <p:spPr>
            <a:xfrm>
              <a:off x="6559238" y="2122280"/>
              <a:ext cx="149184" cy="97782"/>
            </a:xfrm>
            <a:custGeom>
              <a:rect b="b" l="l" r="r" t="t"/>
              <a:pathLst>
                <a:path extrusionOk="0" h="3154" w="4812">
                  <a:moveTo>
                    <a:pt x="4264" y="0"/>
                  </a:moveTo>
                  <a:lnTo>
                    <a:pt x="1" y="2334"/>
                  </a:lnTo>
                  <a:cubicBezTo>
                    <a:pt x="1" y="2620"/>
                    <a:pt x="191" y="2953"/>
                    <a:pt x="429" y="3096"/>
                  </a:cubicBezTo>
                  <a:cubicBezTo>
                    <a:pt x="495" y="3135"/>
                    <a:pt x="560" y="3153"/>
                    <a:pt x="618" y="3153"/>
                  </a:cubicBezTo>
                  <a:cubicBezTo>
                    <a:pt x="665" y="3153"/>
                    <a:pt x="707" y="3141"/>
                    <a:pt x="739" y="3120"/>
                  </a:cubicBezTo>
                  <a:cubicBezTo>
                    <a:pt x="2096" y="2263"/>
                    <a:pt x="3454" y="1405"/>
                    <a:pt x="4811" y="572"/>
                  </a:cubicBezTo>
                  <a:lnTo>
                    <a:pt x="4811" y="572"/>
                  </a:lnTo>
                  <a:cubicBezTo>
                    <a:pt x="4792" y="582"/>
                    <a:pt x="4764" y="587"/>
                    <a:pt x="4733" y="587"/>
                  </a:cubicBezTo>
                  <a:cubicBezTo>
                    <a:pt x="4689" y="587"/>
                    <a:pt x="4639" y="576"/>
                    <a:pt x="4597" y="548"/>
                  </a:cubicBezTo>
                  <a:cubicBezTo>
                    <a:pt x="4406" y="453"/>
                    <a:pt x="4264" y="191"/>
                    <a:pt x="42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2"/>
            <p:cNvSpPr/>
            <p:nvPr/>
          </p:nvSpPr>
          <p:spPr>
            <a:xfrm>
              <a:off x="6558494" y="2115614"/>
              <a:ext cx="135884" cy="79056"/>
            </a:xfrm>
            <a:custGeom>
              <a:rect b="b" l="l" r="r" t="t"/>
              <a:pathLst>
                <a:path extrusionOk="0" h="2550" w="4383">
                  <a:moveTo>
                    <a:pt x="4383" y="1"/>
                  </a:moveTo>
                  <a:lnTo>
                    <a:pt x="4383" y="1"/>
                  </a:lnTo>
                  <a:cubicBezTo>
                    <a:pt x="4369" y="6"/>
                    <a:pt x="4357" y="12"/>
                    <a:pt x="4347" y="20"/>
                  </a:cubicBezTo>
                  <a:lnTo>
                    <a:pt x="4347" y="20"/>
                  </a:lnTo>
                  <a:cubicBezTo>
                    <a:pt x="4359" y="14"/>
                    <a:pt x="4371" y="7"/>
                    <a:pt x="4383" y="1"/>
                  </a:cubicBezTo>
                  <a:close/>
                  <a:moveTo>
                    <a:pt x="4347" y="20"/>
                  </a:moveTo>
                  <a:cubicBezTo>
                    <a:pt x="2953" y="752"/>
                    <a:pt x="1537" y="1508"/>
                    <a:pt x="144" y="2263"/>
                  </a:cubicBezTo>
                  <a:cubicBezTo>
                    <a:pt x="72" y="2311"/>
                    <a:pt x="1" y="2406"/>
                    <a:pt x="25" y="2549"/>
                  </a:cubicBezTo>
                  <a:lnTo>
                    <a:pt x="4288" y="215"/>
                  </a:lnTo>
                  <a:cubicBezTo>
                    <a:pt x="4288" y="119"/>
                    <a:pt x="4303" y="54"/>
                    <a:pt x="4347" y="2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2"/>
            <p:cNvSpPr/>
            <p:nvPr/>
          </p:nvSpPr>
          <p:spPr>
            <a:xfrm>
              <a:off x="6562928" y="2114529"/>
              <a:ext cx="148440" cy="104478"/>
            </a:xfrm>
            <a:custGeom>
              <a:rect b="b" l="l" r="r" t="t"/>
              <a:pathLst>
                <a:path extrusionOk="0" h="3370" w="4788">
                  <a:moveTo>
                    <a:pt x="22" y="2287"/>
                  </a:moveTo>
                  <a:lnTo>
                    <a:pt x="22" y="2287"/>
                  </a:lnTo>
                  <a:cubicBezTo>
                    <a:pt x="15" y="2290"/>
                    <a:pt x="7" y="2294"/>
                    <a:pt x="1" y="2298"/>
                  </a:cubicBezTo>
                  <a:cubicBezTo>
                    <a:pt x="8" y="2294"/>
                    <a:pt x="15" y="2291"/>
                    <a:pt x="22" y="2287"/>
                  </a:cubicBezTo>
                  <a:close/>
                  <a:moveTo>
                    <a:pt x="4338" y="0"/>
                  </a:moveTo>
                  <a:cubicBezTo>
                    <a:pt x="4299" y="0"/>
                    <a:pt x="4264" y="12"/>
                    <a:pt x="4240" y="36"/>
                  </a:cubicBezTo>
                  <a:cubicBezTo>
                    <a:pt x="2842" y="770"/>
                    <a:pt x="1420" y="1529"/>
                    <a:pt x="22" y="2287"/>
                  </a:cubicBezTo>
                  <a:lnTo>
                    <a:pt x="22" y="2287"/>
                  </a:lnTo>
                  <a:cubicBezTo>
                    <a:pt x="45" y="2277"/>
                    <a:pt x="72" y="2272"/>
                    <a:pt x="101" y="2272"/>
                  </a:cubicBezTo>
                  <a:cubicBezTo>
                    <a:pt x="163" y="2272"/>
                    <a:pt x="237" y="2293"/>
                    <a:pt x="310" y="2322"/>
                  </a:cubicBezTo>
                  <a:cubicBezTo>
                    <a:pt x="549" y="2465"/>
                    <a:pt x="739" y="2798"/>
                    <a:pt x="739" y="3084"/>
                  </a:cubicBezTo>
                  <a:cubicBezTo>
                    <a:pt x="739" y="3227"/>
                    <a:pt x="691" y="3322"/>
                    <a:pt x="620" y="3370"/>
                  </a:cubicBezTo>
                  <a:cubicBezTo>
                    <a:pt x="1977" y="2513"/>
                    <a:pt x="3335" y="1655"/>
                    <a:pt x="4692" y="822"/>
                  </a:cubicBezTo>
                  <a:cubicBezTo>
                    <a:pt x="4764" y="774"/>
                    <a:pt x="4788" y="703"/>
                    <a:pt x="4788" y="608"/>
                  </a:cubicBezTo>
                  <a:cubicBezTo>
                    <a:pt x="4788" y="393"/>
                    <a:pt x="4645" y="155"/>
                    <a:pt x="4454" y="36"/>
                  </a:cubicBezTo>
                  <a:cubicBezTo>
                    <a:pt x="4418" y="12"/>
                    <a:pt x="4377" y="0"/>
                    <a:pt x="43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2"/>
            <p:cNvSpPr/>
            <p:nvPr/>
          </p:nvSpPr>
          <p:spPr>
            <a:xfrm>
              <a:off x="6558711" y="2185058"/>
              <a:ext cx="27158" cy="35095"/>
            </a:xfrm>
            <a:custGeom>
              <a:rect b="b" l="l" r="r" t="t"/>
              <a:pathLst>
                <a:path extrusionOk="0" h="1132" w="876">
                  <a:moveTo>
                    <a:pt x="257" y="1"/>
                  </a:moveTo>
                  <a:cubicBezTo>
                    <a:pt x="99" y="1"/>
                    <a:pt x="0" y="116"/>
                    <a:pt x="18" y="309"/>
                  </a:cubicBezTo>
                  <a:cubicBezTo>
                    <a:pt x="18" y="595"/>
                    <a:pt x="208" y="928"/>
                    <a:pt x="446" y="1071"/>
                  </a:cubicBezTo>
                  <a:cubicBezTo>
                    <a:pt x="515" y="1112"/>
                    <a:pt x="580" y="1132"/>
                    <a:pt x="637" y="1132"/>
                  </a:cubicBezTo>
                  <a:cubicBezTo>
                    <a:pt x="778" y="1132"/>
                    <a:pt x="875" y="1013"/>
                    <a:pt x="875" y="809"/>
                  </a:cubicBezTo>
                  <a:cubicBezTo>
                    <a:pt x="875" y="523"/>
                    <a:pt x="685" y="190"/>
                    <a:pt x="446" y="47"/>
                  </a:cubicBezTo>
                  <a:cubicBezTo>
                    <a:pt x="377" y="16"/>
                    <a:pt x="313" y="1"/>
                    <a:pt x="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2"/>
            <p:cNvSpPr/>
            <p:nvPr/>
          </p:nvSpPr>
          <p:spPr>
            <a:xfrm>
              <a:off x="6761526" y="2137780"/>
              <a:ext cx="74623" cy="59091"/>
            </a:xfrm>
            <a:custGeom>
              <a:rect b="b" l="l" r="r" t="t"/>
              <a:pathLst>
                <a:path extrusionOk="0" h="1906" w="2407">
                  <a:moveTo>
                    <a:pt x="2406" y="0"/>
                  </a:moveTo>
                  <a:lnTo>
                    <a:pt x="2406" y="19"/>
                  </a:lnTo>
                  <a:lnTo>
                    <a:pt x="2406" y="19"/>
                  </a:lnTo>
                  <a:cubicBezTo>
                    <a:pt x="2406" y="13"/>
                    <a:pt x="2406" y="7"/>
                    <a:pt x="2406" y="0"/>
                  </a:cubicBezTo>
                  <a:close/>
                  <a:moveTo>
                    <a:pt x="2406" y="19"/>
                  </a:moveTo>
                  <a:lnTo>
                    <a:pt x="2406" y="19"/>
                  </a:lnTo>
                  <a:cubicBezTo>
                    <a:pt x="2388" y="439"/>
                    <a:pt x="1776" y="762"/>
                    <a:pt x="1049" y="762"/>
                  </a:cubicBezTo>
                  <a:cubicBezTo>
                    <a:pt x="692" y="762"/>
                    <a:pt x="358" y="691"/>
                    <a:pt x="96" y="548"/>
                  </a:cubicBezTo>
                  <a:cubicBezTo>
                    <a:pt x="72" y="524"/>
                    <a:pt x="25" y="500"/>
                    <a:pt x="1" y="477"/>
                  </a:cubicBezTo>
                  <a:lnTo>
                    <a:pt x="1" y="1620"/>
                  </a:lnTo>
                  <a:cubicBezTo>
                    <a:pt x="25" y="1644"/>
                    <a:pt x="72" y="1667"/>
                    <a:pt x="96" y="1691"/>
                  </a:cubicBezTo>
                  <a:cubicBezTo>
                    <a:pt x="334" y="1834"/>
                    <a:pt x="692" y="1906"/>
                    <a:pt x="1049" y="1906"/>
                  </a:cubicBezTo>
                  <a:cubicBezTo>
                    <a:pt x="1787" y="1906"/>
                    <a:pt x="2382" y="1572"/>
                    <a:pt x="2382" y="1143"/>
                  </a:cubicBezTo>
                  <a:lnTo>
                    <a:pt x="2406" y="1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2"/>
            <p:cNvSpPr/>
            <p:nvPr/>
          </p:nvSpPr>
          <p:spPr>
            <a:xfrm>
              <a:off x="6686966" y="2137780"/>
              <a:ext cx="74592" cy="59091"/>
            </a:xfrm>
            <a:custGeom>
              <a:rect b="b" l="l" r="r" t="t"/>
              <a:pathLst>
                <a:path extrusionOk="0" h="1906" w="2406">
                  <a:moveTo>
                    <a:pt x="1" y="0"/>
                  </a:moveTo>
                  <a:lnTo>
                    <a:pt x="1" y="1143"/>
                  </a:lnTo>
                  <a:cubicBezTo>
                    <a:pt x="1" y="1358"/>
                    <a:pt x="144" y="1548"/>
                    <a:pt x="382" y="1691"/>
                  </a:cubicBezTo>
                  <a:cubicBezTo>
                    <a:pt x="620" y="1834"/>
                    <a:pt x="977" y="1906"/>
                    <a:pt x="1334" y="1906"/>
                  </a:cubicBezTo>
                  <a:cubicBezTo>
                    <a:pt x="1763" y="1906"/>
                    <a:pt x="2144" y="1786"/>
                    <a:pt x="2406" y="1620"/>
                  </a:cubicBezTo>
                  <a:lnTo>
                    <a:pt x="2406" y="477"/>
                  </a:lnTo>
                  <a:cubicBezTo>
                    <a:pt x="2144" y="643"/>
                    <a:pt x="1763" y="762"/>
                    <a:pt x="1334" y="762"/>
                  </a:cubicBezTo>
                  <a:cubicBezTo>
                    <a:pt x="977" y="762"/>
                    <a:pt x="644" y="691"/>
                    <a:pt x="382" y="548"/>
                  </a:cubicBezTo>
                  <a:cubicBezTo>
                    <a:pt x="144" y="405"/>
                    <a:pt x="1" y="215"/>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2"/>
            <p:cNvSpPr/>
            <p:nvPr/>
          </p:nvSpPr>
          <p:spPr>
            <a:xfrm>
              <a:off x="6605772" y="1981996"/>
              <a:ext cx="310831" cy="179442"/>
            </a:xfrm>
            <a:custGeom>
              <a:rect b="b" l="l" r="r" t="t"/>
              <a:pathLst>
                <a:path extrusionOk="0" h="5788" w="10026">
                  <a:moveTo>
                    <a:pt x="3929" y="1"/>
                  </a:moveTo>
                  <a:cubicBezTo>
                    <a:pt x="3191" y="1"/>
                    <a:pt x="2596" y="334"/>
                    <a:pt x="2596" y="763"/>
                  </a:cubicBezTo>
                  <a:cubicBezTo>
                    <a:pt x="2596" y="1167"/>
                    <a:pt x="2834" y="1525"/>
                    <a:pt x="3167" y="1834"/>
                  </a:cubicBezTo>
                  <a:cubicBezTo>
                    <a:pt x="2620" y="1644"/>
                    <a:pt x="2000" y="1501"/>
                    <a:pt x="1334" y="1501"/>
                  </a:cubicBezTo>
                  <a:cubicBezTo>
                    <a:pt x="595" y="1501"/>
                    <a:pt x="0" y="1858"/>
                    <a:pt x="0" y="2287"/>
                  </a:cubicBezTo>
                  <a:cubicBezTo>
                    <a:pt x="0" y="2501"/>
                    <a:pt x="143" y="2692"/>
                    <a:pt x="381" y="2834"/>
                  </a:cubicBezTo>
                  <a:cubicBezTo>
                    <a:pt x="429" y="2858"/>
                    <a:pt x="476" y="2882"/>
                    <a:pt x="524" y="2906"/>
                  </a:cubicBezTo>
                  <a:cubicBezTo>
                    <a:pt x="191" y="3049"/>
                    <a:pt x="0" y="3263"/>
                    <a:pt x="0" y="3501"/>
                  </a:cubicBezTo>
                  <a:cubicBezTo>
                    <a:pt x="0" y="3716"/>
                    <a:pt x="143" y="3930"/>
                    <a:pt x="405" y="4049"/>
                  </a:cubicBezTo>
                  <a:cubicBezTo>
                    <a:pt x="643" y="4192"/>
                    <a:pt x="976" y="4287"/>
                    <a:pt x="1357" y="4287"/>
                  </a:cubicBezTo>
                  <a:cubicBezTo>
                    <a:pt x="2024" y="4287"/>
                    <a:pt x="2643" y="4144"/>
                    <a:pt x="3167" y="3954"/>
                  </a:cubicBezTo>
                  <a:lnTo>
                    <a:pt x="3167" y="3954"/>
                  </a:lnTo>
                  <a:cubicBezTo>
                    <a:pt x="2858" y="4263"/>
                    <a:pt x="2620" y="4621"/>
                    <a:pt x="2620" y="5025"/>
                  </a:cubicBezTo>
                  <a:cubicBezTo>
                    <a:pt x="2620" y="5240"/>
                    <a:pt x="2763" y="5430"/>
                    <a:pt x="3001" y="5573"/>
                  </a:cubicBezTo>
                  <a:cubicBezTo>
                    <a:pt x="3263" y="5716"/>
                    <a:pt x="3596" y="5787"/>
                    <a:pt x="3953" y="5787"/>
                  </a:cubicBezTo>
                  <a:cubicBezTo>
                    <a:pt x="4382" y="5787"/>
                    <a:pt x="4763" y="5668"/>
                    <a:pt x="5025" y="5502"/>
                  </a:cubicBezTo>
                  <a:cubicBezTo>
                    <a:pt x="5049" y="5525"/>
                    <a:pt x="5096" y="5549"/>
                    <a:pt x="5120" y="5573"/>
                  </a:cubicBezTo>
                  <a:cubicBezTo>
                    <a:pt x="5382" y="5716"/>
                    <a:pt x="5716" y="5787"/>
                    <a:pt x="6073" y="5787"/>
                  </a:cubicBezTo>
                  <a:cubicBezTo>
                    <a:pt x="6811" y="5787"/>
                    <a:pt x="7430" y="5454"/>
                    <a:pt x="7430" y="5025"/>
                  </a:cubicBezTo>
                  <a:cubicBezTo>
                    <a:pt x="7406" y="4621"/>
                    <a:pt x="7168" y="4263"/>
                    <a:pt x="6859" y="3954"/>
                  </a:cubicBezTo>
                  <a:lnTo>
                    <a:pt x="6859" y="3954"/>
                  </a:lnTo>
                  <a:cubicBezTo>
                    <a:pt x="7383" y="4144"/>
                    <a:pt x="8002" y="4287"/>
                    <a:pt x="8669" y="4287"/>
                  </a:cubicBezTo>
                  <a:cubicBezTo>
                    <a:pt x="9407" y="4287"/>
                    <a:pt x="10026" y="3930"/>
                    <a:pt x="10002" y="3501"/>
                  </a:cubicBezTo>
                  <a:cubicBezTo>
                    <a:pt x="10002" y="3287"/>
                    <a:pt x="9859" y="3096"/>
                    <a:pt x="9621" y="2954"/>
                  </a:cubicBezTo>
                  <a:cubicBezTo>
                    <a:pt x="9573" y="2930"/>
                    <a:pt x="9526" y="2906"/>
                    <a:pt x="9502" y="2906"/>
                  </a:cubicBezTo>
                  <a:cubicBezTo>
                    <a:pt x="9812" y="2763"/>
                    <a:pt x="10002" y="2525"/>
                    <a:pt x="10002" y="2287"/>
                  </a:cubicBezTo>
                  <a:cubicBezTo>
                    <a:pt x="10002" y="2072"/>
                    <a:pt x="9859" y="1882"/>
                    <a:pt x="9621" y="1739"/>
                  </a:cubicBezTo>
                  <a:cubicBezTo>
                    <a:pt x="9359" y="1596"/>
                    <a:pt x="9026" y="1501"/>
                    <a:pt x="8669" y="1501"/>
                  </a:cubicBezTo>
                  <a:cubicBezTo>
                    <a:pt x="7978" y="1501"/>
                    <a:pt x="7359" y="1644"/>
                    <a:pt x="6835" y="1834"/>
                  </a:cubicBezTo>
                  <a:cubicBezTo>
                    <a:pt x="7168" y="1525"/>
                    <a:pt x="7406" y="1167"/>
                    <a:pt x="7406" y="763"/>
                  </a:cubicBezTo>
                  <a:cubicBezTo>
                    <a:pt x="7383" y="548"/>
                    <a:pt x="7240" y="358"/>
                    <a:pt x="7002" y="215"/>
                  </a:cubicBezTo>
                  <a:cubicBezTo>
                    <a:pt x="6763" y="72"/>
                    <a:pt x="6406" y="1"/>
                    <a:pt x="6049" y="1"/>
                  </a:cubicBezTo>
                  <a:cubicBezTo>
                    <a:pt x="5620" y="1"/>
                    <a:pt x="5239" y="120"/>
                    <a:pt x="4977" y="286"/>
                  </a:cubicBezTo>
                  <a:cubicBezTo>
                    <a:pt x="4953" y="263"/>
                    <a:pt x="4930" y="239"/>
                    <a:pt x="4882" y="215"/>
                  </a:cubicBezTo>
                  <a:cubicBezTo>
                    <a:pt x="4644" y="72"/>
                    <a:pt x="4310" y="1"/>
                    <a:pt x="39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 name="Google Shape;1538;p22"/>
          <p:cNvGrpSpPr/>
          <p:nvPr/>
        </p:nvGrpSpPr>
        <p:grpSpPr>
          <a:xfrm>
            <a:off x="231125" y="228547"/>
            <a:ext cx="8603625" cy="3676688"/>
            <a:chOff x="231125" y="228547"/>
            <a:chExt cx="8603625" cy="3676688"/>
          </a:xfrm>
        </p:grpSpPr>
        <p:sp>
          <p:nvSpPr>
            <p:cNvPr id="1539" name="Google Shape;1539;p22"/>
            <p:cNvSpPr/>
            <p:nvPr/>
          </p:nvSpPr>
          <p:spPr>
            <a:xfrm>
              <a:off x="872750" y="37950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2"/>
            <p:cNvSpPr/>
            <p:nvPr/>
          </p:nvSpPr>
          <p:spPr>
            <a:xfrm>
              <a:off x="231125" y="20057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2"/>
            <p:cNvSpPr/>
            <p:nvPr/>
          </p:nvSpPr>
          <p:spPr>
            <a:xfrm>
              <a:off x="3056375" y="3387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2"/>
            <p:cNvSpPr/>
            <p:nvPr/>
          </p:nvSpPr>
          <p:spPr>
            <a:xfrm>
              <a:off x="8724600" y="34781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2"/>
            <p:cNvSpPr/>
            <p:nvPr/>
          </p:nvSpPr>
          <p:spPr>
            <a:xfrm>
              <a:off x="5701775" y="2285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 name="Google Shape;1544;p22"/>
          <p:cNvGrpSpPr/>
          <p:nvPr/>
        </p:nvGrpSpPr>
        <p:grpSpPr>
          <a:xfrm flipH="1">
            <a:off x="8653434" y="4719553"/>
            <a:ext cx="271859" cy="233627"/>
            <a:chOff x="739150" y="4174275"/>
            <a:chExt cx="945925" cy="812900"/>
          </a:xfrm>
        </p:grpSpPr>
        <p:sp>
          <p:nvSpPr>
            <p:cNvPr id="1545" name="Google Shape;1545;p22"/>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2"/>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2"/>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2"/>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2"/>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2"/>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2"/>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2"/>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2"/>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 name="Google Shape;1554;p22"/>
          <p:cNvGrpSpPr/>
          <p:nvPr/>
        </p:nvGrpSpPr>
        <p:grpSpPr>
          <a:xfrm>
            <a:off x="8187539" y="4357515"/>
            <a:ext cx="243972" cy="499166"/>
            <a:chOff x="3958025" y="4053950"/>
            <a:chExt cx="306575" cy="627250"/>
          </a:xfrm>
        </p:grpSpPr>
        <p:sp>
          <p:nvSpPr>
            <p:cNvPr id="1555" name="Google Shape;1555;p22"/>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2"/>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2"/>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2"/>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2"/>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2"/>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2"/>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2"/>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BLANK_11">
    <p:spTree>
      <p:nvGrpSpPr>
        <p:cNvPr id="1563" name="Shape 1563"/>
        <p:cNvGrpSpPr/>
        <p:nvPr/>
      </p:nvGrpSpPr>
      <p:grpSpPr>
        <a:xfrm>
          <a:off x="0" y="0"/>
          <a:ext cx="0" cy="0"/>
          <a:chOff x="0" y="0"/>
          <a:chExt cx="0" cy="0"/>
        </a:xfrm>
      </p:grpSpPr>
      <p:grpSp>
        <p:nvGrpSpPr>
          <p:cNvPr id="1564" name="Google Shape;1564;p23"/>
          <p:cNvGrpSpPr/>
          <p:nvPr/>
        </p:nvGrpSpPr>
        <p:grpSpPr>
          <a:xfrm>
            <a:off x="0" y="4221559"/>
            <a:ext cx="9144000" cy="921943"/>
            <a:chOff x="0" y="3827814"/>
            <a:chExt cx="9144000" cy="921943"/>
          </a:xfrm>
        </p:grpSpPr>
        <p:grpSp>
          <p:nvGrpSpPr>
            <p:cNvPr id="1565" name="Google Shape;1565;p23"/>
            <p:cNvGrpSpPr/>
            <p:nvPr/>
          </p:nvGrpSpPr>
          <p:grpSpPr>
            <a:xfrm>
              <a:off x="5807441" y="3839717"/>
              <a:ext cx="243969" cy="149457"/>
              <a:chOff x="5300460" y="2964804"/>
              <a:chExt cx="271832" cy="225937"/>
            </a:xfrm>
          </p:grpSpPr>
          <p:sp>
            <p:nvSpPr>
              <p:cNvPr id="1566" name="Google Shape;1566;p2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 name="Google Shape;1569;p23"/>
            <p:cNvGrpSpPr/>
            <p:nvPr/>
          </p:nvGrpSpPr>
          <p:grpSpPr>
            <a:xfrm>
              <a:off x="8805122" y="3827814"/>
              <a:ext cx="243969" cy="149457"/>
              <a:chOff x="5300460" y="2964804"/>
              <a:chExt cx="271832" cy="225937"/>
            </a:xfrm>
          </p:grpSpPr>
          <p:sp>
            <p:nvSpPr>
              <p:cNvPr id="1570" name="Google Shape;1570;p2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3" name="Google Shape;1573;p23"/>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4" name="Google Shape;1574;p23"/>
            <p:cNvGrpSpPr/>
            <p:nvPr/>
          </p:nvGrpSpPr>
          <p:grpSpPr>
            <a:xfrm>
              <a:off x="355317" y="3839717"/>
              <a:ext cx="243969" cy="149457"/>
              <a:chOff x="5300460" y="2964804"/>
              <a:chExt cx="271832" cy="225937"/>
            </a:xfrm>
          </p:grpSpPr>
          <p:sp>
            <p:nvSpPr>
              <p:cNvPr id="1575" name="Google Shape;1575;p2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 name="Google Shape;1578;p23"/>
            <p:cNvGrpSpPr/>
            <p:nvPr/>
          </p:nvGrpSpPr>
          <p:grpSpPr>
            <a:xfrm>
              <a:off x="1590719" y="3839717"/>
              <a:ext cx="243969" cy="149457"/>
              <a:chOff x="5300460" y="2964804"/>
              <a:chExt cx="271832" cy="225937"/>
            </a:xfrm>
          </p:grpSpPr>
          <p:sp>
            <p:nvSpPr>
              <p:cNvPr id="1579" name="Google Shape;1579;p2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 name="Google Shape;1582;p23"/>
            <p:cNvGrpSpPr/>
            <p:nvPr/>
          </p:nvGrpSpPr>
          <p:grpSpPr>
            <a:xfrm>
              <a:off x="3027997" y="3839717"/>
              <a:ext cx="243969" cy="149457"/>
              <a:chOff x="5300460" y="2964804"/>
              <a:chExt cx="271832" cy="225937"/>
            </a:xfrm>
          </p:grpSpPr>
          <p:sp>
            <p:nvSpPr>
              <p:cNvPr id="1583" name="Google Shape;1583;p2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 name="Google Shape;1586;p23"/>
            <p:cNvGrpSpPr/>
            <p:nvPr/>
          </p:nvGrpSpPr>
          <p:grpSpPr>
            <a:xfrm>
              <a:off x="4417713" y="3839717"/>
              <a:ext cx="243969" cy="149457"/>
              <a:chOff x="5300460" y="2964804"/>
              <a:chExt cx="271832" cy="225937"/>
            </a:xfrm>
          </p:grpSpPr>
          <p:sp>
            <p:nvSpPr>
              <p:cNvPr id="1587" name="Google Shape;1587;p2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90" name="Google Shape;1590;p23"/>
          <p:cNvSpPr txBox="1"/>
          <p:nvPr>
            <p:ph type="title"/>
          </p:nvPr>
        </p:nvSpPr>
        <p:spPr>
          <a:xfrm>
            <a:off x="712500" y="1270425"/>
            <a:ext cx="40677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591" name="Google Shape;1591;p23"/>
          <p:cNvSpPr txBox="1"/>
          <p:nvPr>
            <p:ph idx="1" type="subTitle"/>
          </p:nvPr>
        </p:nvSpPr>
        <p:spPr>
          <a:xfrm>
            <a:off x="712500" y="1967774"/>
            <a:ext cx="4067700" cy="1905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lt1"/>
              </a:buClr>
              <a:buSzPts val="1400"/>
              <a:buChar char="●"/>
              <a:defRPr/>
            </a:lvl1pPr>
            <a:lvl2pPr lvl="1" rtl="0">
              <a:lnSpc>
                <a:spcPct val="100000"/>
              </a:lnSpc>
              <a:spcBef>
                <a:spcPts val="0"/>
              </a:spcBef>
              <a:spcAft>
                <a:spcPts val="0"/>
              </a:spcAft>
              <a:buSzPts val="2000"/>
              <a:buChar char="○"/>
              <a:defRPr sz="2000"/>
            </a:lvl2pPr>
            <a:lvl3pPr lvl="2" rtl="0">
              <a:lnSpc>
                <a:spcPct val="100000"/>
              </a:lnSpc>
              <a:spcBef>
                <a:spcPts val="0"/>
              </a:spcBef>
              <a:spcAft>
                <a:spcPts val="0"/>
              </a:spcAft>
              <a:buSzPts val="2000"/>
              <a:buChar char="■"/>
              <a:defRPr sz="2000"/>
            </a:lvl3pPr>
            <a:lvl4pPr lvl="3" rtl="0">
              <a:lnSpc>
                <a:spcPct val="100000"/>
              </a:lnSpc>
              <a:spcBef>
                <a:spcPts val="0"/>
              </a:spcBef>
              <a:spcAft>
                <a:spcPts val="0"/>
              </a:spcAft>
              <a:buSzPts val="2000"/>
              <a:buChar char="●"/>
              <a:defRPr sz="2000"/>
            </a:lvl4pPr>
            <a:lvl5pPr lvl="4" rtl="0">
              <a:lnSpc>
                <a:spcPct val="100000"/>
              </a:lnSpc>
              <a:spcBef>
                <a:spcPts val="0"/>
              </a:spcBef>
              <a:spcAft>
                <a:spcPts val="0"/>
              </a:spcAft>
              <a:buSzPts val="2000"/>
              <a:buChar char="○"/>
              <a:defRPr sz="2000"/>
            </a:lvl5pPr>
            <a:lvl6pPr lvl="5" rtl="0">
              <a:lnSpc>
                <a:spcPct val="100000"/>
              </a:lnSpc>
              <a:spcBef>
                <a:spcPts val="0"/>
              </a:spcBef>
              <a:spcAft>
                <a:spcPts val="0"/>
              </a:spcAft>
              <a:buSzPts val="2000"/>
              <a:buChar char="■"/>
              <a:defRPr sz="2000"/>
            </a:lvl6pPr>
            <a:lvl7pPr lvl="6" rtl="0">
              <a:lnSpc>
                <a:spcPct val="100000"/>
              </a:lnSpc>
              <a:spcBef>
                <a:spcPts val="0"/>
              </a:spcBef>
              <a:spcAft>
                <a:spcPts val="0"/>
              </a:spcAft>
              <a:buSzPts val="2000"/>
              <a:buChar char="●"/>
              <a:defRPr sz="2000"/>
            </a:lvl7pPr>
            <a:lvl8pPr lvl="7" rtl="0">
              <a:lnSpc>
                <a:spcPct val="100000"/>
              </a:lnSpc>
              <a:spcBef>
                <a:spcPts val="0"/>
              </a:spcBef>
              <a:spcAft>
                <a:spcPts val="0"/>
              </a:spcAft>
              <a:buSzPts val="2000"/>
              <a:buChar char="○"/>
              <a:defRPr sz="2000"/>
            </a:lvl8pPr>
            <a:lvl9pPr lvl="8" rtl="0">
              <a:lnSpc>
                <a:spcPct val="100000"/>
              </a:lnSpc>
              <a:spcBef>
                <a:spcPts val="0"/>
              </a:spcBef>
              <a:spcAft>
                <a:spcPts val="0"/>
              </a:spcAft>
              <a:buSzPts val="2000"/>
              <a:buChar char="■"/>
              <a:defRPr sz="2000"/>
            </a:lvl9pPr>
          </a:lstStyle>
          <a:p/>
        </p:txBody>
      </p:sp>
      <p:grpSp>
        <p:nvGrpSpPr>
          <p:cNvPr id="1592" name="Google Shape;1592;p23"/>
          <p:cNvGrpSpPr/>
          <p:nvPr/>
        </p:nvGrpSpPr>
        <p:grpSpPr>
          <a:xfrm>
            <a:off x="8614511" y="2268381"/>
            <a:ext cx="243987" cy="339453"/>
            <a:chOff x="4661686" y="366694"/>
            <a:chExt cx="243987" cy="339453"/>
          </a:xfrm>
        </p:grpSpPr>
        <p:sp>
          <p:nvSpPr>
            <p:cNvPr id="1593" name="Google Shape;1593;p23"/>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3"/>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3"/>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3"/>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3"/>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3"/>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 name="Google Shape;1599;p23"/>
          <p:cNvGrpSpPr/>
          <p:nvPr/>
        </p:nvGrpSpPr>
        <p:grpSpPr>
          <a:xfrm>
            <a:off x="468523" y="536406"/>
            <a:ext cx="243987" cy="339453"/>
            <a:chOff x="4661686" y="366694"/>
            <a:chExt cx="243987" cy="339453"/>
          </a:xfrm>
        </p:grpSpPr>
        <p:sp>
          <p:nvSpPr>
            <p:cNvPr id="1600" name="Google Shape;1600;p23"/>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3"/>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3"/>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3"/>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3"/>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23"/>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 name="Google Shape;1606;p23"/>
          <p:cNvGrpSpPr/>
          <p:nvPr/>
        </p:nvGrpSpPr>
        <p:grpSpPr>
          <a:xfrm>
            <a:off x="381250" y="224372"/>
            <a:ext cx="8587400" cy="3725725"/>
            <a:chOff x="381250" y="224372"/>
            <a:chExt cx="8587400" cy="3725725"/>
          </a:xfrm>
        </p:grpSpPr>
        <p:sp>
          <p:nvSpPr>
            <p:cNvPr id="1607" name="Google Shape;1607;p23"/>
            <p:cNvSpPr/>
            <p:nvPr/>
          </p:nvSpPr>
          <p:spPr>
            <a:xfrm>
              <a:off x="1526800" y="2243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3"/>
            <p:cNvSpPr/>
            <p:nvPr/>
          </p:nvSpPr>
          <p:spPr>
            <a:xfrm>
              <a:off x="381250" y="38399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3"/>
            <p:cNvSpPr/>
            <p:nvPr/>
          </p:nvSpPr>
          <p:spPr>
            <a:xfrm>
              <a:off x="8858500" y="2243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3"/>
            <p:cNvSpPr/>
            <p:nvPr/>
          </p:nvSpPr>
          <p:spPr>
            <a:xfrm>
              <a:off x="8688650" y="33808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 name="Google Shape;1611;p23"/>
          <p:cNvGrpSpPr/>
          <p:nvPr/>
        </p:nvGrpSpPr>
        <p:grpSpPr>
          <a:xfrm>
            <a:off x="314356" y="4495160"/>
            <a:ext cx="243972" cy="161330"/>
            <a:chOff x="2472236" y="4329463"/>
            <a:chExt cx="646284" cy="427478"/>
          </a:xfrm>
        </p:grpSpPr>
        <p:sp>
          <p:nvSpPr>
            <p:cNvPr id="1612" name="Google Shape;1612;p23"/>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3"/>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3"/>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3"/>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3"/>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3"/>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3"/>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3"/>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3"/>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3"/>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3"/>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 name="Google Shape;1623;p23"/>
          <p:cNvGrpSpPr/>
          <p:nvPr/>
        </p:nvGrpSpPr>
        <p:grpSpPr>
          <a:xfrm>
            <a:off x="605175" y="4817825"/>
            <a:ext cx="271885" cy="159973"/>
            <a:chOff x="1566275" y="4812212"/>
            <a:chExt cx="271885" cy="159973"/>
          </a:xfrm>
        </p:grpSpPr>
        <p:sp>
          <p:nvSpPr>
            <p:cNvPr id="1624" name="Google Shape;1624;p23"/>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3"/>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3"/>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3"/>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3"/>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3"/>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3"/>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3"/>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3"/>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3"/>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3"/>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3"/>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3"/>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3"/>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3"/>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3"/>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3"/>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3"/>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3"/>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3"/>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3"/>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3"/>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3"/>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3"/>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3"/>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 name="Google Shape;1649;p23"/>
          <p:cNvGrpSpPr/>
          <p:nvPr/>
        </p:nvGrpSpPr>
        <p:grpSpPr>
          <a:xfrm>
            <a:off x="8586625" y="4567500"/>
            <a:ext cx="271885" cy="159973"/>
            <a:chOff x="1566275" y="4812212"/>
            <a:chExt cx="271885" cy="159973"/>
          </a:xfrm>
        </p:grpSpPr>
        <p:sp>
          <p:nvSpPr>
            <p:cNvPr id="1650" name="Google Shape;1650;p23"/>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3"/>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3"/>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3"/>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3"/>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3"/>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3"/>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3"/>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3"/>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3"/>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3"/>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3"/>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3"/>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3"/>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3"/>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3"/>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3"/>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3"/>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3"/>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3"/>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3"/>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3"/>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3"/>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3"/>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3"/>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BLANK_15">
    <p:spTree>
      <p:nvGrpSpPr>
        <p:cNvPr id="1675" name="Shape 1675"/>
        <p:cNvGrpSpPr/>
        <p:nvPr/>
      </p:nvGrpSpPr>
      <p:grpSpPr>
        <a:xfrm>
          <a:off x="0" y="0"/>
          <a:ext cx="0" cy="0"/>
          <a:chOff x="0" y="0"/>
          <a:chExt cx="0" cy="0"/>
        </a:xfrm>
      </p:grpSpPr>
      <p:grpSp>
        <p:nvGrpSpPr>
          <p:cNvPr id="1676" name="Google Shape;1676;p24"/>
          <p:cNvGrpSpPr/>
          <p:nvPr/>
        </p:nvGrpSpPr>
        <p:grpSpPr>
          <a:xfrm>
            <a:off x="0" y="4221559"/>
            <a:ext cx="9144000" cy="921943"/>
            <a:chOff x="0" y="3827814"/>
            <a:chExt cx="9144000" cy="921943"/>
          </a:xfrm>
        </p:grpSpPr>
        <p:grpSp>
          <p:nvGrpSpPr>
            <p:cNvPr id="1677" name="Google Shape;1677;p24"/>
            <p:cNvGrpSpPr/>
            <p:nvPr/>
          </p:nvGrpSpPr>
          <p:grpSpPr>
            <a:xfrm>
              <a:off x="5807441" y="3839717"/>
              <a:ext cx="243969" cy="149457"/>
              <a:chOff x="5300460" y="2964804"/>
              <a:chExt cx="271832" cy="225937"/>
            </a:xfrm>
          </p:grpSpPr>
          <p:sp>
            <p:nvSpPr>
              <p:cNvPr id="1678" name="Google Shape;1678;p2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 name="Google Shape;1681;p24"/>
            <p:cNvGrpSpPr/>
            <p:nvPr/>
          </p:nvGrpSpPr>
          <p:grpSpPr>
            <a:xfrm>
              <a:off x="8805122" y="3827814"/>
              <a:ext cx="243969" cy="149457"/>
              <a:chOff x="5300460" y="2964804"/>
              <a:chExt cx="271832" cy="225937"/>
            </a:xfrm>
          </p:grpSpPr>
          <p:sp>
            <p:nvSpPr>
              <p:cNvPr id="1682" name="Google Shape;1682;p2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5" name="Google Shape;1685;p24"/>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6" name="Google Shape;1686;p24"/>
            <p:cNvGrpSpPr/>
            <p:nvPr/>
          </p:nvGrpSpPr>
          <p:grpSpPr>
            <a:xfrm>
              <a:off x="355317" y="3839717"/>
              <a:ext cx="243969" cy="149457"/>
              <a:chOff x="5300460" y="2964804"/>
              <a:chExt cx="271832" cy="225937"/>
            </a:xfrm>
          </p:grpSpPr>
          <p:sp>
            <p:nvSpPr>
              <p:cNvPr id="1687" name="Google Shape;1687;p2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 name="Google Shape;1690;p24"/>
            <p:cNvGrpSpPr/>
            <p:nvPr/>
          </p:nvGrpSpPr>
          <p:grpSpPr>
            <a:xfrm>
              <a:off x="1590719" y="3839717"/>
              <a:ext cx="243969" cy="149457"/>
              <a:chOff x="5300460" y="2964804"/>
              <a:chExt cx="271832" cy="225937"/>
            </a:xfrm>
          </p:grpSpPr>
          <p:sp>
            <p:nvSpPr>
              <p:cNvPr id="1691" name="Google Shape;1691;p2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 name="Google Shape;1694;p24"/>
            <p:cNvGrpSpPr/>
            <p:nvPr/>
          </p:nvGrpSpPr>
          <p:grpSpPr>
            <a:xfrm>
              <a:off x="3027997" y="3839717"/>
              <a:ext cx="243969" cy="149457"/>
              <a:chOff x="5300460" y="2964804"/>
              <a:chExt cx="271832" cy="225937"/>
            </a:xfrm>
          </p:grpSpPr>
          <p:sp>
            <p:nvSpPr>
              <p:cNvPr id="1695" name="Google Shape;1695;p2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 name="Google Shape;1698;p24"/>
            <p:cNvGrpSpPr/>
            <p:nvPr/>
          </p:nvGrpSpPr>
          <p:grpSpPr>
            <a:xfrm>
              <a:off x="4417713" y="3839717"/>
              <a:ext cx="243969" cy="149457"/>
              <a:chOff x="5300460" y="2964804"/>
              <a:chExt cx="271832" cy="225937"/>
            </a:xfrm>
          </p:grpSpPr>
          <p:sp>
            <p:nvSpPr>
              <p:cNvPr id="1699" name="Google Shape;1699;p2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02" name="Google Shape;1702;p24"/>
          <p:cNvSpPr txBox="1"/>
          <p:nvPr>
            <p:ph type="title"/>
          </p:nvPr>
        </p:nvSpPr>
        <p:spPr>
          <a:xfrm>
            <a:off x="4572000" y="1253693"/>
            <a:ext cx="3859500" cy="1407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703" name="Google Shape;1703;p24"/>
          <p:cNvSpPr txBox="1"/>
          <p:nvPr>
            <p:ph idx="1" type="subTitle"/>
          </p:nvPr>
        </p:nvSpPr>
        <p:spPr>
          <a:xfrm>
            <a:off x="4904700" y="2731351"/>
            <a:ext cx="3526800" cy="7593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nSpc>
                <a:spcPct val="100000"/>
              </a:lnSpc>
              <a:spcBef>
                <a:spcPts val="0"/>
              </a:spcBef>
              <a:spcAft>
                <a:spcPts val="0"/>
              </a:spcAft>
              <a:buSzPts val="2000"/>
              <a:buNone/>
              <a:defRPr sz="2000"/>
            </a:lvl2pPr>
            <a:lvl3pPr lvl="2" rtl="0">
              <a:lnSpc>
                <a:spcPct val="100000"/>
              </a:lnSpc>
              <a:spcBef>
                <a:spcPts val="0"/>
              </a:spcBef>
              <a:spcAft>
                <a:spcPts val="0"/>
              </a:spcAft>
              <a:buSzPts val="2000"/>
              <a:buNone/>
              <a:defRPr sz="2000"/>
            </a:lvl3pPr>
            <a:lvl4pPr lvl="3" rtl="0">
              <a:lnSpc>
                <a:spcPct val="100000"/>
              </a:lnSpc>
              <a:spcBef>
                <a:spcPts val="0"/>
              </a:spcBef>
              <a:spcAft>
                <a:spcPts val="0"/>
              </a:spcAft>
              <a:buSzPts val="2000"/>
              <a:buNone/>
              <a:defRPr sz="2000"/>
            </a:lvl4pPr>
            <a:lvl5pPr lvl="4" rtl="0">
              <a:lnSpc>
                <a:spcPct val="100000"/>
              </a:lnSpc>
              <a:spcBef>
                <a:spcPts val="0"/>
              </a:spcBef>
              <a:spcAft>
                <a:spcPts val="0"/>
              </a:spcAft>
              <a:buSzPts val="2000"/>
              <a:buNone/>
              <a:defRPr sz="2000"/>
            </a:lvl5pPr>
            <a:lvl6pPr lvl="5" rtl="0">
              <a:lnSpc>
                <a:spcPct val="100000"/>
              </a:lnSpc>
              <a:spcBef>
                <a:spcPts val="0"/>
              </a:spcBef>
              <a:spcAft>
                <a:spcPts val="0"/>
              </a:spcAft>
              <a:buSzPts val="2000"/>
              <a:buNone/>
              <a:defRPr sz="2000"/>
            </a:lvl6pPr>
            <a:lvl7pPr lvl="6" rtl="0">
              <a:lnSpc>
                <a:spcPct val="100000"/>
              </a:lnSpc>
              <a:spcBef>
                <a:spcPts val="0"/>
              </a:spcBef>
              <a:spcAft>
                <a:spcPts val="0"/>
              </a:spcAft>
              <a:buSzPts val="2000"/>
              <a:buNone/>
              <a:defRPr sz="2000"/>
            </a:lvl7pPr>
            <a:lvl8pPr lvl="7" rtl="0">
              <a:lnSpc>
                <a:spcPct val="100000"/>
              </a:lnSpc>
              <a:spcBef>
                <a:spcPts val="0"/>
              </a:spcBef>
              <a:spcAft>
                <a:spcPts val="0"/>
              </a:spcAft>
              <a:buSzPts val="2000"/>
              <a:buNone/>
              <a:defRPr sz="2000"/>
            </a:lvl8pPr>
            <a:lvl9pPr lvl="8" rtl="0">
              <a:lnSpc>
                <a:spcPct val="100000"/>
              </a:lnSpc>
              <a:spcBef>
                <a:spcPts val="0"/>
              </a:spcBef>
              <a:spcAft>
                <a:spcPts val="0"/>
              </a:spcAft>
              <a:buSzPts val="2000"/>
              <a:buNone/>
              <a:defRPr sz="2000"/>
            </a:lvl9pPr>
          </a:lstStyle>
          <a:p/>
        </p:txBody>
      </p:sp>
      <p:grpSp>
        <p:nvGrpSpPr>
          <p:cNvPr id="1704" name="Google Shape;1704;p24"/>
          <p:cNvGrpSpPr/>
          <p:nvPr/>
        </p:nvGrpSpPr>
        <p:grpSpPr>
          <a:xfrm>
            <a:off x="495738" y="281122"/>
            <a:ext cx="8294925" cy="2920103"/>
            <a:chOff x="495738" y="281122"/>
            <a:chExt cx="8294925" cy="2920103"/>
          </a:xfrm>
        </p:grpSpPr>
        <p:sp>
          <p:nvSpPr>
            <p:cNvPr id="1705" name="Google Shape;1705;p24"/>
            <p:cNvSpPr/>
            <p:nvPr/>
          </p:nvSpPr>
          <p:spPr>
            <a:xfrm>
              <a:off x="2964075" y="2811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4"/>
            <p:cNvSpPr/>
            <p:nvPr/>
          </p:nvSpPr>
          <p:spPr>
            <a:xfrm>
              <a:off x="495738" y="164618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4"/>
            <p:cNvSpPr/>
            <p:nvPr/>
          </p:nvSpPr>
          <p:spPr>
            <a:xfrm>
              <a:off x="6885388" y="366675"/>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4"/>
            <p:cNvSpPr/>
            <p:nvPr/>
          </p:nvSpPr>
          <p:spPr>
            <a:xfrm>
              <a:off x="8680513" y="3091075"/>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 name="Google Shape;1709;p24"/>
          <p:cNvGrpSpPr/>
          <p:nvPr/>
        </p:nvGrpSpPr>
        <p:grpSpPr>
          <a:xfrm>
            <a:off x="8546714" y="4398953"/>
            <a:ext cx="243972" cy="499166"/>
            <a:chOff x="3958025" y="4053950"/>
            <a:chExt cx="306575" cy="627250"/>
          </a:xfrm>
        </p:grpSpPr>
        <p:sp>
          <p:nvSpPr>
            <p:cNvPr id="1710" name="Google Shape;1710;p24"/>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4"/>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4"/>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4"/>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4"/>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4"/>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4"/>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4"/>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 name="Google Shape;1718;p24"/>
          <p:cNvGrpSpPr/>
          <p:nvPr/>
        </p:nvGrpSpPr>
        <p:grpSpPr>
          <a:xfrm>
            <a:off x="712506" y="4567872"/>
            <a:ext cx="243972" cy="161330"/>
            <a:chOff x="2472236" y="4329463"/>
            <a:chExt cx="646284" cy="427478"/>
          </a:xfrm>
        </p:grpSpPr>
        <p:sp>
          <p:nvSpPr>
            <p:cNvPr id="1719" name="Google Shape;1719;p24"/>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4"/>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4"/>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4"/>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4"/>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4"/>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4"/>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4"/>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4"/>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24"/>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4"/>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 name="Google Shape;1730;p24"/>
          <p:cNvGrpSpPr/>
          <p:nvPr/>
        </p:nvGrpSpPr>
        <p:grpSpPr>
          <a:xfrm>
            <a:off x="164763" y="4738162"/>
            <a:ext cx="271885" cy="159973"/>
            <a:chOff x="1566275" y="4812212"/>
            <a:chExt cx="271885" cy="159973"/>
          </a:xfrm>
        </p:grpSpPr>
        <p:sp>
          <p:nvSpPr>
            <p:cNvPr id="1731" name="Google Shape;1731;p24"/>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4"/>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4"/>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4"/>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4"/>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4"/>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4"/>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24"/>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4"/>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4"/>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4"/>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4"/>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4"/>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4"/>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4"/>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4"/>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4"/>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4"/>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4"/>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4"/>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4"/>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4"/>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4"/>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4"/>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4"/>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 name="Google Shape;1756;p24"/>
          <p:cNvGrpSpPr/>
          <p:nvPr/>
        </p:nvGrpSpPr>
        <p:grpSpPr>
          <a:xfrm>
            <a:off x="8349161" y="366681"/>
            <a:ext cx="243987" cy="339453"/>
            <a:chOff x="4661686" y="366694"/>
            <a:chExt cx="243987" cy="339453"/>
          </a:xfrm>
        </p:grpSpPr>
        <p:sp>
          <p:nvSpPr>
            <p:cNvPr id="1757" name="Google Shape;1757;p24"/>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4"/>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4"/>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4"/>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24"/>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24"/>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BLANK_21">
    <p:bg>
      <p:bgPr>
        <a:solidFill>
          <a:schemeClr val="lt2"/>
        </a:solidFill>
      </p:bgPr>
    </p:bg>
    <p:spTree>
      <p:nvGrpSpPr>
        <p:cNvPr id="1763" name="Shape 1763"/>
        <p:cNvGrpSpPr/>
        <p:nvPr/>
      </p:nvGrpSpPr>
      <p:grpSpPr>
        <a:xfrm>
          <a:off x="0" y="0"/>
          <a:ext cx="0" cy="0"/>
          <a:chOff x="0" y="0"/>
          <a:chExt cx="0" cy="0"/>
        </a:xfrm>
      </p:grpSpPr>
      <p:grpSp>
        <p:nvGrpSpPr>
          <p:cNvPr id="1764" name="Google Shape;1764;p25"/>
          <p:cNvGrpSpPr/>
          <p:nvPr/>
        </p:nvGrpSpPr>
        <p:grpSpPr>
          <a:xfrm>
            <a:off x="0" y="4221559"/>
            <a:ext cx="9144000" cy="921943"/>
            <a:chOff x="0" y="3827814"/>
            <a:chExt cx="9144000" cy="921943"/>
          </a:xfrm>
        </p:grpSpPr>
        <p:grpSp>
          <p:nvGrpSpPr>
            <p:cNvPr id="1765" name="Google Shape;1765;p25"/>
            <p:cNvGrpSpPr/>
            <p:nvPr/>
          </p:nvGrpSpPr>
          <p:grpSpPr>
            <a:xfrm>
              <a:off x="5807441" y="3839717"/>
              <a:ext cx="243969" cy="149457"/>
              <a:chOff x="5300460" y="2964804"/>
              <a:chExt cx="271832" cy="225937"/>
            </a:xfrm>
          </p:grpSpPr>
          <p:sp>
            <p:nvSpPr>
              <p:cNvPr id="1766" name="Google Shape;1766;p2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2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 name="Google Shape;1769;p25"/>
            <p:cNvGrpSpPr/>
            <p:nvPr/>
          </p:nvGrpSpPr>
          <p:grpSpPr>
            <a:xfrm>
              <a:off x="8805122" y="3827814"/>
              <a:ext cx="243969" cy="149457"/>
              <a:chOff x="5300460" y="2964804"/>
              <a:chExt cx="271832" cy="225937"/>
            </a:xfrm>
          </p:grpSpPr>
          <p:sp>
            <p:nvSpPr>
              <p:cNvPr id="1770" name="Google Shape;1770;p2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3" name="Google Shape;1773;p25"/>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4" name="Google Shape;1774;p25"/>
            <p:cNvGrpSpPr/>
            <p:nvPr/>
          </p:nvGrpSpPr>
          <p:grpSpPr>
            <a:xfrm>
              <a:off x="355317" y="3839717"/>
              <a:ext cx="243969" cy="149457"/>
              <a:chOff x="5300460" y="2964804"/>
              <a:chExt cx="271832" cy="225937"/>
            </a:xfrm>
          </p:grpSpPr>
          <p:sp>
            <p:nvSpPr>
              <p:cNvPr id="1775" name="Google Shape;1775;p2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 name="Google Shape;1778;p25"/>
            <p:cNvGrpSpPr/>
            <p:nvPr/>
          </p:nvGrpSpPr>
          <p:grpSpPr>
            <a:xfrm>
              <a:off x="1590719" y="3839717"/>
              <a:ext cx="243969" cy="149457"/>
              <a:chOff x="5300460" y="2964804"/>
              <a:chExt cx="271832" cy="225937"/>
            </a:xfrm>
          </p:grpSpPr>
          <p:sp>
            <p:nvSpPr>
              <p:cNvPr id="1779" name="Google Shape;1779;p2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 name="Google Shape;1782;p25"/>
            <p:cNvGrpSpPr/>
            <p:nvPr/>
          </p:nvGrpSpPr>
          <p:grpSpPr>
            <a:xfrm>
              <a:off x="3027997" y="3839717"/>
              <a:ext cx="243969" cy="149457"/>
              <a:chOff x="5300460" y="2964804"/>
              <a:chExt cx="271832" cy="225937"/>
            </a:xfrm>
          </p:grpSpPr>
          <p:sp>
            <p:nvSpPr>
              <p:cNvPr id="1783" name="Google Shape;1783;p2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 name="Google Shape;1786;p25"/>
            <p:cNvGrpSpPr/>
            <p:nvPr/>
          </p:nvGrpSpPr>
          <p:grpSpPr>
            <a:xfrm>
              <a:off x="4417713" y="3839717"/>
              <a:ext cx="243969" cy="149457"/>
              <a:chOff x="5300460" y="2964804"/>
              <a:chExt cx="271832" cy="225937"/>
            </a:xfrm>
          </p:grpSpPr>
          <p:sp>
            <p:nvSpPr>
              <p:cNvPr id="1787" name="Google Shape;1787;p2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90" name="Google Shape;1790;p25"/>
          <p:cNvSpPr txBox="1"/>
          <p:nvPr>
            <p:ph type="title"/>
          </p:nvPr>
        </p:nvSpPr>
        <p:spPr>
          <a:xfrm>
            <a:off x="1618850" y="536400"/>
            <a:ext cx="59064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791" name="Google Shape;1791;p25"/>
          <p:cNvSpPr txBox="1"/>
          <p:nvPr>
            <p:ph idx="1" type="subTitle"/>
          </p:nvPr>
        </p:nvSpPr>
        <p:spPr>
          <a:xfrm>
            <a:off x="712500" y="1391200"/>
            <a:ext cx="3684300" cy="251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Char char="●"/>
              <a:defRPr/>
            </a:lvl1pPr>
            <a:lvl2pPr lvl="1" rtl="0">
              <a:lnSpc>
                <a:spcPct val="100000"/>
              </a:lnSpc>
              <a:spcBef>
                <a:spcPts val="0"/>
              </a:spcBef>
              <a:spcAft>
                <a:spcPts val="0"/>
              </a:spcAft>
              <a:buSzPts val="2000"/>
              <a:buChar char="○"/>
              <a:defRPr sz="2000"/>
            </a:lvl2pPr>
            <a:lvl3pPr lvl="2" rtl="0">
              <a:lnSpc>
                <a:spcPct val="100000"/>
              </a:lnSpc>
              <a:spcBef>
                <a:spcPts val="0"/>
              </a:spcBef>
              <a:spcAft>
                <a:spcPts val="0"/>
              </a:spcAft>
              <a:buSzPts val="2000"/>
              <a:buChar char="■"/>
              <a:defRPr sz="2000"/>
            </a:lvl3pPr>
            <a:lvl4pPr lvl="3" rtl="0">
              <a:lnSpc>
                <a:spcPct val="100000"/>
              </a:lnSpc>
              <a:spcBef>
                <a:spcPts val="0"/>
              </a:spcBef>
              <a:spcAft>
                <a:spcPts val="0"/>
              </a:spcAft>
              <a:buSzPts val="2000"/>
              <a:buChar char="●"/>
              <a:defRPr sz="2000"/>
            </a:lvl4pPr>
            <a:lvl5pPr lvl="4" rtl="0">
              <a:lnSpc>
                <a:spcPct val="100000"/>
              </a:lnSpc>
              <a:spcBef>
                <a:spcPts val="0"/>
              </a:spcBef>
              <a:spcAft>
                <a:spcPts val="0"/>
              </a:spcAft>
              <a:buSzPts val="2000"/>
              <a:buChar char="○"/>
              <a:defRPr sz="2000"/>
            </a:lvl5pPr>
            <a:lvl6pPr lvl="5" rtl="0">
              <a:lnSpc>
                <a:spcPct val="100000"/>
              </a:lnSpc>
              <a:spcBef>
                <a:spcPts val="0"/>
              </a:spcBef>
              <a:spcAft>
                <a:spcPts val="0"/>
              </a:spcAft>
              <a:buSzPts val="2000"/>
              <a:buChar char="■"/>
              <a:defRPr sz="2000"/>
            </a:lvl6pPr>
            <a:lvl7pPr lvl="6" rtl="0">
              <a:lnSpc>
                <a:spcPct val="100000"/>
              </a:lnSpc>
              <a:spcBef>
                <a:spcPts val="0"/>
              </a:spcBef>
              <a:spcAft>
                <a:spcPts val="0"/>
              </a:spcAft>
              <a:buSzPts val="2000"/>
              <a:buChar char="●"/>
              <a:defRPr sz="2000"/>
            </a:lvl7pPr>
            <a:lvl8pPr lvl="7" rtl="0">
              <a:lnSpc>
                <a:spcPct val="100000"/>
              </a:lnSpc>
              <a:spcBef>
                <a:spcPts val="0"/>
              </a:spcBef>
              <a:spcAft>
                <a:spcPts val="0"/>
              </a:spcAft>
              <a:buSzPts val="2000"/>
              <a:buChar char="○"/>
              <a:defRPr sz="2000"/>
            </a:lvl8pPr>
            <a:lvl9pPr lvl="8" rtl="0">
              <a:lnSpc>
                <a:spcPct val="100000"/>
              </a:lnSpc>
              <a:spcBef>
                <a:spcPts val="0"/>
              </a:spcBef>
              <a:spcAft>
                <a:spcPts val="0"/>
              </a:spcAft>
              <a:buSzPts val="2000"/>
              <a:buChar char="■"/>
              <a:defRPr sz="2000"/>
            </a:lvl9pPr>
          </a:lstStyle>
          <a:p/>
        </p:txBody>
      </p:sp>
      <p:grpSp>
        <p:nvGrpSpPr>
          <p:cNvPr id="1792" name="Google Shape;1792;p25"/>
          <p:cNvGrpSpPr/>
          <p:nvPr/>
        </p:nvGrpSpPr>
        <p:grpSpPr>
          <a:xfrm>
            <a:off x="227644" y="4480358"/>
            <a:ext cx="358109" cy="238157"/>
            <a:chOff x="6558494" y="1981996"/>
            <a:chExt cx="358109" cy="238157"/>
          </a:xfrm>
        </p:grpSpPr>
        <p:sp>
          <p:nvSpPr>
            <p:cNvPr id="1793" name="Google Shape;1793;p25"/>
            <p:cNvSpPr/>
            <p:nvPr/>
          </p:nvSpPr>
          <p:spPr>
            <a:xfrm>
              <a:off x="6817639" y="2005619"/>
              <a:ext cx="17764" cy="68702"/>
            </a:xfrm>
            <a:custGeom>
              <a:rect b="b" l="l" r="r" t="t"/>
              <a:pathLst>
                <a:path extrusionOk="0" h="2216" w="573">
                  <a:moveTo>
                    <a:pt x="572" y="1"/>
                  </a:moveTo>
                  <a:lnTo>
                    <a:pt x="571" y="44"/>
                  </a:lnTo>
                  <a:lnTo>
                    <a:pt x="571" y="44"/>
                  </a:lnTo>
                  <a:cubicBezTo>
                    <a:pt x="572" y="29"/>
                    <a:pt x="572" y="15"/>
                    <a:pt x="572" y="1"/>
                  </a:cubicBezTo>
                  <a:close/>
                  <a:moveTo>
                    <a:pt x="571" y="44"/>
                  </a:moveTo>
                  <a:cubicBezTo>
                    <a:pt x="555" y="431"/>
                    <a:pt x="322" y="774"/>
                    <a:pt x="1" y="1072"/>
                  </a:cubicBezTo>
                  <a:lnTo>
                    <a:pt x="1" y="2215"/>
                  </a:lnTo>
                  <a:cubicBezTo>
                    <a:pt x="334" y="1906"/>
                    <a:pt x="549" y="1549"/>
                    <a:pt x="549" y="1144"/>
                  </a:cubicBezTo>
                  <a:lnTo>
                    <a:pt x="571" y="4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5"/>
            <p:cNvSpPr/>
            <p:nvPr/>
          </p:nvSpPr>
          <p:spPr>
            <a:xfrm>
              <a:off x="6686222" y="2005619"/>
              <a:ext cx="17764" cy="68702"/>
            </a:xfrm>
            <a:custGeom>
              <a:rect b="b" l="l" r="r" t="t"/>
              <a:pathLst>
                <a:path extrusionOk="0" h="2216" w="573">
                  <a:moveTo>
                    <a:pt x="1" y="1"/>
                  </a:moveTo>
                  <a:lnTo>
                    <a:pt x="1" y="1144"/>
                  </a:lnTo>
                  <a:cubicBezTo>
                    <a:pt x="1" y="1549"/>
                    <a:pt x="239" y="1906"/>
                    <a:pt x="572" y="2215"/>
                  </a:cubicBezTo>
                  <a:lnTo>
                    <a:pt x="572" y="1072"/>
                  </a:lnTo>
                  <a:cubicBezTo>
                    <a:pt x="239" y="763"/>
                    <a:pt x="1" y="405"/>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5"/>
            <p:cNvSpPr/>
            <p:nvPr/>
          </p:nvSpPr>
          <p:spPr>
            <a:xfrm>
              <a:off x="6900352" y="2052866"/>
              <a:ext cx="15532" cy="53944"/>
            </a:xfrm>
            <a:custGeom>
              <a:rect b="b" l="l" r="r" t="t"/>
              <a:pathLst>
                <a:path extrusionOk="0" h="1740" w="501">
                  <a:moveTo>
                    <a:pt x="500" y="1"/>
                  </a:moveTo>
                  <a:cubicBezTo>
                    <a:pt x="500" y="239"/>
                    <a:pt x="310" y="477"/>
                    <a:pt x="0" y="620"/>
                  </a:cubicBezTo>
                  <a:lnTo>
                    <a:pt x="0" y="1739"/>
                  </a:lnTo>
                  <a:cubicBezTo>
                    <a:pt x="310" y="1620"/>
                    <a:pt x="500" y="1382"/>
                    <a:pt x="500" y="1144"/>
                  </a:cubicBezTo>
                  <a:lnTo>
                    <a:pt x="5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5"/>
            <p:cNvSpPr/>
            <p:nvPr/>
          </p:nvSpPr>
          <p:spPr>
            <a:xfrm>
              <a:off x="6605772" y="2052866"/>
              <a:ext cx="16245" cy="53944"/>
            </a:xfrm>
            <a:custGeom>
              <a:rect b="b" l="l" r="r" t="t"/>
              <a:pathLst>
                <a:path extrusionOk="0" h="1740" w="524">
                  <a:moveTo>
                    <a:pt x="0" y="1"/>
                  </a:moveTo>
                  <a:lnTo>
                    <a:pt x="0" y="1144"/>
                  </a:lnTo>
                  <a:cubicBezTo>
                    <a:pt x="0" y="1358"/>
                    <a:pt x="143" y="1549"/>
                    <a:pt x="381" y="1692"/>
                  </a:cubicBezTo>
                  <a:cubicBezTo>
                    <a:pt x="429" y="1715"/>
                    <a:pt x="476" y="1739"/>
                    <a:pt x="500" y="1739"/>
                  </a:cubicBezTo>
                  <a:lnTo>
                    <a:pt x="524" y="620"/>
                  </a:lnTo>
                  <a:cubicBezTo>
                    <a:pt x="476" y="596"/>
                    <a:pt x="429" y="572"/>
                    <a:pt x="381" y="548"/>
                  </a:cubicBezTo>
                  <a:cubicBezTo>
                    <a:pt x="143" y="406"/>
                    <a:pt x="0" y="215"/>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5"/>
            <p:cNvSpPr/>
            <p:nvPr/>
          </p:nvSpPr>
          <p:spPr>
            <a:xfrm>
              <a:off x="6817639" y="2090534"/>
              <a:ext cx="98960" cy="59835"/>
            </a:xfrm>
            <a:custGeom>
              <a:rect b="b" l="l" r="r" t="t"/>
              <a:pathLst>
                <a:path extrusionOk="0" h="1930" w="3192">
                  <a:moveTo>
                    <a:pt x="3192" y="0"/>
                  </a:moveTo>
                  <a:lnTo>
                    <a:pt x="3192" y="19"/>
                  </a:lnTo>
                  <a:lnTo>
                    <a:pt x="3192" y="19"/>
                  </a:lnTo>
                  <a:cubicBezTo>
                    <a:pt x="3192" y="13"/>
                    <a:pt x="3192" y="6"/>
                    <a:pt x="3192" y="0"/>
                  </a:cubicBezTo>
                  <a:close/>
                  <a:moveTo>
                    <a:pt x="3192" y="19"/>
                  </a:moveTo>
                  <a:lnTo>
                    <a:pt x="3192" y="19"/>
                  </a:lnTo>
                  <a:cubicBezTo>
                    <a:pt x="3174" y="439"/>
                    <a:pt x="2562" y="786"/>
                    <a:pt x="1835" y="786"/>
                  </a:cubicBezTo>
                  <a:cubicBezTo>
                    <a:pt x="1168" y="786"/>
                    <a:pt x="549" y="643"/>
                    <a:pt x="25" y="453"/>
                  </a:cubicBezTo>
                  <a:lnTo>
                    <a:pt x="1" y="1596"/>
                  </a:lnTo>
                  <a:cubicBezTo>
                    <a:pt x="549" y="1786"/>
                    <a:pt x="1168" y="1929"/>
                    <a:pt x="1835" y="1929"/>
                  </a:cubicBezTo>
                  <a:cubicBezTo>
                    <a:pt x="2573" y="1929"/>
                    <a:pt x="3168" y="1572"/>
                    <a:pt x="3168" y="1143"/>
                  </a:cubicBezTo>
                  <a:lnTo>
                    <a:pt x="3192" y="1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5"/>
            <p:cNvSpPr/>
            <p:nvPr/>
          </p:nvSpPr>
          <p:spPr>
            <a:xfrm>
              <a:off x="6605772" y="2090534"/>
              <a:ext cx="98216" cy="59835"/>
            </a:xfrm>
            <a:custGeom>
              <a:rect b="b" l="l" r="r" t="t"/>
              <a:pathLst>
                <a:path extrusionOk="0" h="1930" w="3168">
                  <a:moveTo>
                    <a:pt x="0" y="0"/>
                  </a:moveTo>
                  <a:lnTo>
                    <a:pt x="0" y="1143"/>
                  </a:lnTo>
                  <a:cubicBezTo>
                    <a:pt x="0" y="1358"/>
                    <a:pt x="143" y="1548"/>
                    <a:pt x="405" y="1691"/>
                  </a:cubicBezTo>
                  <a:cubicBezTo>
                    <a:pt x="643" y="1834"/>
                    <a:pt x="976" y="1929"/>
                    <a:pt x="1357" y="1929"/>
                  </a:cubicBezTo>
                  <a:cubicBezTo>
                    <a:pt x="2024" y="1929"/>
                    <a:pt x="2643" y="1786"/>
                    <a:pt x="3167" y="1596"/>
                  </a:cubicBezTo>
                  <a:lnTo>
                    <a:pt x="3167" y="453"/>
                  </a:lnTo>
                  <a:cubicBezTo>
                    <a:pt x="2643" y="643"/>
                    <a:pt x="2024" y="786"/>
                    <a:pt x="1357" y="786"/>
                  </a:cubicBezTo>
                  <a:cubicBezTo>
                    <a:pt x="976" y="786"/>
                    <a:pt x="643" y="691"/>
                    <a:pt x="405" y="548"/>
                  </a:cubicBezTo>
                  <a:cubicBezTo>
                    <a:pt x="143" y="429"/>
                    <a:pt x="0" y="2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5"/>
            <p:cNvSpPr/>
            <p:nvPr/>
          </p:nvSpPr>
          <p:spPr>
            <a:xfrm>
              <a:off x="6691400" y="2114498"/>
              <a:ext cx="19966" cy="26073"/>
            </a:xfrm>
            <a:custGeom>
              <a:rect b="b" l="l" r="r" t="t"/>
              <a:pathLst>
                <a:path extrusionOk="0" h="841" w="644">
                  <a:moveTo>
                    <a:pt x="186" y="0"/>
                  </a:moveTo>
                  <a:cubicBezTo>
                    <a:pt x="78" y="0"/>
                    <a:pt x="1" y="93"/>
                    <a:pt x="1" y="251"/>
                  </a:cubicBezTo>
                  <a:cubicBezTo>
                    <a:pt x="1" y="442"/>
                    <a:pt x="143" y="704"/>
                    <a:pt x="334" y="799"/>
                  </a:cubicBezTo>
                  <a:cubicBezTo>
                    <a:pt x="383" y="827"/>
                    <a:pt x="429" y="840"/>
                    <a:pt x="471" y="840"/>
                  </a:cubicBezTo>
                  <a:cubicBezTo>
                    <a:pt x="572" y="840"/>
                    <a:pt x="644" y="760"/>
                    <a:pt x="644" y="609"/>
                  </a:cubicBezTo>
                  <a:cubicBezTo>
                    <a:pt x="644" y="394"/>
                    <a:pt x="501" y="156"/>
                    <a:pt x="310" y="37"/>
                  </a:cubicBezTo>
                  <a:cubicBezTo>
                    <a:pt x="266" y="12"/>
                    <a:pt x="224" y="0"/>
                    <a:pt x="186"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5"/>
            <p:cNvSpPr/>
            <p:nvPr/>
          </p:nvSpPr>
          <p:spPr>
            <a:xfrm>
              <a:off x="6559238" y="2122280"/>
              <a:ext cx="149184" cy="97782"/>
            </a:xfrm>
            <a:custGeom>
              <a:rect b="b" l="l" r="r" t="t"/>
              <a:pathLst>
                <a:path extrusionOk="0" h="3154" w="4812">
                  <a:moveTo>
                    <a:pt x="4264" y="0"/>
                  </a:moveTo>
                  <a:lnTo>
                    <a:pt x="1" y="2334"/>
                  </a:lnTo>
                  <a:cubicBezTo>
                    <a:pt x="1" y="2620"/>
                    <a:pt x="191" y="2953"/>
                    <a:pt x="429" y="3096"/>
                  </a:cubicBezTo>
                  <a:cubicBezTo>
                    <a:pt x="495" y="3135"/>
                    <a:pt x="560" y="3153"/>
                    <a:pt x="618" y="3153"/>
                  </a:cubicBezTo>
                  <a:cubicBezTo>
                    <a:pt x="665" y="3153"/>
                    <a:pt x="707" y="3141"/>
                    <a:pt x="739" y="3120"/>
                  </a:cubicBezTo>
                  <a:cubicBezTo>
                    <a:pt x="2096" y="2263"/>
                    <a:pt x="3454" y="1405"/>
                    <a:pt x="4811" y="572"/>
                  </a:cubicBezTo>
                  <a:lnTo>
                    <a:pt x="4811" y="572"/>
                  </a:lnTo>
                  <a:cubicBezTo>
                    <a:pt x="4792" y="582"/>
                    <a:pt x="4764" y="587"/>
                    <a:pt x="4733" y="587"/>
                  </a:cubicBezTo>
                  <a:cubicBezTo>
                    <a:pt x="4689" y="587"/>
                    <a:pt x="4639" y="576"/>
                    <a:pt x="4597" y="548"/>
                  </a:cubicBezTo>
                  <a:cubicBezTo>
                    <a:pt x="4406" y="453"/>
                    <a:pt x="4264" y="191"/>
                    <a:pt x="42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5"/>
            <p:cNvSpPr/>
            <p:nvPr/>
          </p:nvSpPr>
          <p:spPr>
            <a:xfrm>
              <a:off x="6558494" y="2115614"/>
              <a:ext cx="135884" cy="79056"/>
            </a:xfrm>
            <a:custGeom>
              <a:rect b="b" l="l" r="r" t="t"/>
              <a:pathLst>
                <a:path extrusionOk="0" h="2550" w="4383">
                  <a:moveTo>
                    <a:pt x="4383" y="1"/>
                  </a:moveTo>
                  <a:lnTo>
                    <a:pt x="4383" y="1"/>
                  </a:lnTo>
                  <a:cubicBezTo>
                    <a:pt x="4369" y="6"/>
                    <a:pt x="4357" y="12"/>
                    <a:pt x="4347" y="20"/>
                  </a:cubicBezTo>
                  <a:lnTo>
                    <a:pt x="4347" y="20"/>
                  </a:lnTo>
                  <a:cubicBezTo>
                    <a:pt x="4359" y="14"/>
                    <a:pt x="4371" y="7"/>
                    <a:pt x="4383" y="1"/>
                  </a:cubicBezTo>
                  <a:close/>
                  <a:moveTo>
                    <a:pt x="4347" y="20"/>
                  </a:moveTo>
                  <a:cubicBezTo>
                    <a:pt x="2953" y="752"/>
                    <a:pt x="1537" y="1508"/>
                    <a:pt x="144" y="2263"/>
                  </a:cubicBezTo>
                  <a:cubicBezTo>
                    <a:pt x="72" y="2311"/>
                    <a:pt x="1" y="2406"/>
                    <a:pt x="25" y="2549"/>
                  </a:cubicBezTo>
                  <a:lnTo>
                    <a:pt x="4288" y="215"/>
                  </a:lnTo>
                  <a:cubicBezTo>
                    <a:pt x="4288" y="119"/>
                    <a:pt x="4303" y="54"/>
                    <a:pt x="4347" y="2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5"/>
            <p:cNvSpPr/>
            <p:nvPr/>
          </p:nvSpPr>
          <p:spPr>
            <a:xfrm>
              <a:off x="6562928" y="2114529"/>
              <a:ext cx="148440" cy="104478"/>
            </a:xfrm>
            <a:custGeom>
              <a:rect b="b" l="l" r="r" t="t"/>
              <a:pathLst>
                <a:path extrusionOk="0" h="3370" w="4788">
                  <a:moveTo>
                    <a:pt x="22" y="2287"/>
                  </a:moveTo>
                  <a:lnTo>
                    <a:pt x="22" y="2287"/>
                  </a:lnTo>
                  <a:cubicBezTo>
                    <a:pt x="15" y="2290"/>
                    <a:pt x="7" y="2294"/>
                    <a:pt x="1" y="2298"/>
                  </a:cubicBezTo>
                  <a:cubicBezTo>
                    <a:pt x="8" y="2294"/>
                    <a:pt x="15" y="2291"/>
                    <a:pt x="22" y="2287"/>
                  </a:cubicBezTo>
                  <a:close/>
                  <a:moveTo>
                    <a:pt x="4338" y="0"/>
                  </a:moveTo>
                  <a:cubicBezTo>
                    <a:pt x="4299" y="0"/>
                    <a:pt x="4264" y="12"/>
                    <a:pt x="4240" y="36"/>
                  </a:cubicBezTo>
                  <a:cubicBezTo>
                    <a:pt x="2842" y="770"/>
                    <a:pt x="1420" y="1529"/>
                    <a:pt x="22" y="2287"/>
                  </a:cubicBezTo>
                  <a:lnTo>
                    <a:pt x="22" y="2287"/>
                  </a:lnTo>
                  <a:cubicBezTo>
                    <a:pt x="45" y="2277"/>
                    <a:pt x="72" y="2272"/>
                    <a:pt x="101" y="2272"/>
                  </a:cubicBezTo>
                  <a:cubicBezTo>
                    <a:pt x="163" y="2272"/>
                    <a:pt x="237" y="2293"/>
                    <a:pt x="310" y="2322"/>
                  </a:cubicBezTo>
                  <a:cubicBezTo>
                    <a:pt x="549" y="2465"/>
                    <a:pt x="739" y="2798"/>
                    <a:pt x="739" y="3084"/>
                  </a:cubicBezTo>
                  <a:cubicBezTo>
                    <a:pt x="739" y="3227"/>
                    <a:pt x="691" y="3322"/>
                    <a:pt x="620" y="3370"/>
                  </a:cubicBezTo>
                  <a:cubicBezTo>
                    <a:pt x="1977" y="2513"/>
                    <a:pt x="3335" y="1655"/>
                    <a:pt x="4692" y="822"/>
                  </a:cubicBezTo>
                  <a:cubicBezTo>
                    <a:pt x="4764" y="774"/>
                    <a:pt x="4788" y="703"/>
                    <a:pt x="4788" y="608"/>
                  </a:cubicBezTo>
                  <a:cubicBezTo>
                    <a:pt x="4788" y="393"/>
                    <a:pt x="4645" y="155"/>
                    <a:pt x="4454" y="36"/>
                  </a:cubicBezTo>
                  <a:cubicBezTo>
                    <a:pt x="4418" y="12"/>
                    <a:pt x="4377" y="0"/>
                    <a:pt x="43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5"/>
            <p:cNvSpPr/>
            <p:nvPr/>
          </p:nvSpPr>
          <p:spPr>
            <a:xfrm>
              <a:off x="6558711" y="2185058"/>
              <a:ext cx="27158" cy="35095"/>
            </a:xfrm>
            <a:custGeom>
              <a:rect b="b" l="l" r="r" t="t"/>
              <a:pathLst>
                <a:path extrusionOk="0" h="1132" w="876">
                  <a:moveTo>
                    <a:pt x="257" y="1"/>
                  </a:moveTo>
                  <a:cubicBezTo>
                    <a:pt x="99" y="1"/>
                    <a:pt x="0" y="116"/>
                    <a:pt x="18" y="309"/>
                  </a:cubicBezTo>
                  <a:cubicBezTo>
                    <a:pt x="18" y="595"/>
                    <a:pt x="208" y="928"/>
                    <a:pt x="446" y="1071"/>
                  </a:cubicBezTo>
                  <a:cubicBezTo>
                    <a:pt x="515" y="1112"/>
                    <a:pt x="580" y="1132"/>
                    <a:pt x="637" y="1132"/>
                  </a:cubicBezTo>
                  <a:cubicBezTo>
                    <a:pt x="778" y="1132"/>
                    <a:pt x="875" y="1013"/>
                    <a:pt x="875" y="809"/>
                  </a:cubicBezTo>
                  <a:cubicBezTo>
                    <a:pt x="875" y="523"/>
                    <a:pt x="685" y="190"/>
                    <a:pt x="446" y="47"/>
                  </a:cubicBezTo>
                  <a:cubicBezTo>
                    <a:pt x="377" y="16"/>
                    <a:pt x="313" y="1"/>
                    <a:pt x="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5"/>
            <p:cNvSpPr/>
            <p:nvPr/>
          </p:nvSpPr>
          <p:spPr>
            <a:xfrm>
              <a:off x="6761526" y="2137780"/>
              <a:ext cx="74623" cy="59091"/>
            </a:xfrm>
            <a:custGeom>
              <a:rect b="b" l="l" r="r" t="t"/>
              <a:pathLst>
                <a:path extrusionOk="0" h="1906" w="2407">
                  <a:moveTo>
                    <a:pt x="2406" y="0"/>
                  </a:moveTo>
                  <a:lnTo>
                    <a:pt x="2406" y="19"/>
                  </a:lnTo>
                  <a:lnTo>
                    <a:pt x="2406" y="19"/>
                  </a:lnTo>
                  <a:cubicBezTo>
                    <a:pt x="2406" y="13"/>
                    <a:pt x="2406" y="7"/>
                    <a:pt x="2406" y="0"/>
                  </a:cubicBezTo>
                  <a:close/>
                  <a:moveTo>
                    <a:pt x="2406" y="19"/>
                  </a:moveTo>
                  <a:lnTo>
                    <a:pt x="2406" y="19"/>
                  </a:lnTo>
                  <a:cubicBezTo>
                    <a:pt x="2388" y="439"/>
                    <a:pt x="1776" y="762"/>
                    <a:pt x="1049" y="762"/>
                  </a:cubicBezTo>
                  <a:cubicBezTo>
                    <a:pt x="692" y="762"/>
                    <a:pt x="358" y="691"/>
                    <a:pt x="96" y="548"/>
                  </a:cubicBezTo>
                  <a:cubicBezTo>
                    <a:pt x="72" y="524"/>
                    <a:pt x="25" y="500"/>
                    <a:pt x="1" y="477"/>
                  </a:cubicBezTo>
                  <a:lnTo>
                    <a:pt x="1" y="1620"/>
                  </a:lnTo>
                  <a:cubicBezTo>
                    <a:pt x="25" y="1644"/>
                    <a:pt x="72" y="1667"/>
                    <a:pt x="96" y="1691"/>
                  </a:cubicBezTo>
                  <a:cubicBezTo>
                    <a:pt x="334" y="1834"/>
                    <a:pt x="692" y="1906"/>
                    <a:pt x="1049" y="1906"/>
                  </a:cubicBezTo>
                  <a:cubicBezTo>
                    <a:pt x="1787" y="1906"/>
                    <a:pt x="2382" y="1572"/>
                    <a:pt x="2382" y="1143"/>
                  </a:cubicBezTo>
                  <a:lnTo>
                    <a:pt x="2406" y="1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5"/>
            <p:cNvSpPr/>
            <p:nvPr/>
          </p:nvSpPr>
          <p:spPr>
            <a:xfrm>
              <a:off x="6686966" y="2137780"/>
              <a:ext cx="74592" cy="59091"/>
            </a:xfrm>
            <a:custGeom>
              <a:rect b="b" l="l" r="r" t="t"/>
              <a:pathLst>
                <a:path extrusionOk="0" h="1906" w="2406">
                  <a:moveTo>
                    <a:pt x="1" y="0"/>
                  </a:moveTo>
                  <a:lnTo>
                    <a:pt x="1" y="1143"/>
                  </a:lnTo>
                  <a:cubicBezTo>
                    <a:pt x="1" y="1358"/>
                    <a:pt x="144" y="1548"/>
                    <a:pt x="382" y="1691"/>
                  </a:cubicBezTo>
                  <a:cubicBezTo>
                    <a:pt x="620" y="1834"/>
                    <a:pt x="977" y="1906"/>
                    <a:pt x="1334" y="1906"/>
                  </a:cubicBezTo>
                  <a:cubicBezTo>
                    <a:pt x="1763" y="1906"/>
                    <a:pt x="2144" y="1786"/>
                    <a:pt x="2406" y="1620"/>
                  </a:cubicBezTo>
                  <a:lnTo>
                    <a:pt x="2406" y="477"/>
                  </a:lnTo>
                  <a:cubicBezTo>
                    <a:pt x="2144" y="643"/>
                    <a:pt x="1763" y="762"/>
                    <a:pt x="1334" y="762"/>
                  </a:cubicBezTo>
                  <a:cubicBezTo>
                    <a:pt x="977" y="762"/>
                    <a:pt x="644" y="691"/>
                    <a:pt x="382" y="548"/>
                  </a:cubicBezTo>
                  <a:cubicBezTo>
                    <a:pt x="144" y="405"/>
                    <a:pt x="1" y="215"/>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5"/>
            <p:cNvSpPr/>
            <p:nvPr/>
          </p:nvSpPr>
          <p:spPr>
            <a:xfrm>
              <a:off x="6605772" y="1981996"/>
              <a:ext cx="310831" cy="179442"/>
            </a:xfrm>
            <a:custGeom>
              <a:rect b="b" l="l" r="r" t="t"/>
              <a:pathLst>
                <a:path extrusionOk="0" h="5788" w="10026">
                  <a:moveTo>
                    <a:pt x="3929" y="1"/>
                  </a:moveTo>
                  <a:cubicBezTo>
                    <a:pt x="3191" y="1"/>
                    <a:pt x="2596" y="334"/>
                    <a:pt x="2596" y="763"/>
                  </a:cubicBezTo>
                  <a:cubicBezTo>
                    <a:pt x="2596" y="1167"/>
                    <a:pt x="2834" y="1525"/>
                    <a:pt x="3167" y="1834"/>
                  </a:cubicBezTo>
                  <a:cubicBezTo>
                    <a:pt x="2620" y="1644"/>
                    <a:pt x="2000" y="1501"/>
                    <a:pt x="1334" y="1501"/>
                  </a:cubicBezTo>
                  <a:cubicBezTo>
                    <a:pt x="595" y="1501"/>
                    <a:pt x="0" y="1858"/>
                    <a:pt x="0" y="2287"/>
                  </a:cubicBezTo>
                  <a:cubicBezTo>
                    <a:pt x="0" y="2501"/>
                    <a:pt x="143" y="2692"/>
                    <a:pt x="381" y="2834"/>
                  </a:cubicBezTo>
                  <a:cubicBezTo>
                    <a:pt x="429" y="2858"/>
                    <a:pt x="476" y="2882"/>
                    <a:pt x="524" y="2906"/>
                  </a:cubicBezTo>
                  <a:cubicBezTo>
                    <a:pt x="191" y="3049"/>
                    <a:pt x="0" y="3263"/>
                    <a:pt x="0" y="3501"/>
                  </a:cubicBezTo>
                  <a:cubicBezTo>
                    <a:pt x="0" y="3716"/>
                    <a:pt x="143" y="3930"/>
                    <a:pt x="405" y="4049"/>
                  </a:cubicBezTo>
                  <a:cubicBezTo>
                    <a:pt x="643" y="4192"/>
                    <a:pt x="976" y="4287"/>
                    <a:pt x="1357" y="4287"/>
                  </a:cubicBezTo>
                  <a:cubicBezTo>
                    <a:pt x="2024" y="4287"/>
                    <a:pt x="2643" y="4144"/>
                    <a:pt x="3167" y="3954"/>
                  </a:cubicBezTo>
                  <a:lnTo>
                    <a:pt x="3167" y="3954"/>
                  </a:lnTo>
                  <a:cubicBezTo>
                    <a:pt x="2858" y="4263"/>
                    <a:pt x="2620" y="4621"/>
                    <a:pt x="2620" y="5025"/>
                  </a:cubicBezTo>
                  <a:cubicBezTo>
                    <a:pt x="2620" y="5240"/>
                    <a:pt x="2763" y="5430"/>
                    <a:pt x="3001" y="5573"/>
                  </a:cubicBezTo>
                  <a:cubicBezTo>
                    <a:pt x="3263" y="5716"/>
                    <a:pt x="3596" y="5787"/>
                    <a:pt x="3953" y="5787"/>
                  </a:cubicBezTo>
                  <a:cubicBezTo>
                    <a:pt x="4382" y="5787"/>
                    <a:pt x="4763" y="5668"/>
                    <a:pt x="5025" y="5502"/>
                  </a:cubicBezTo>
                  <a:cubicBezTo>
                    <a:pt x="5049" y="5525"/>
                    <a:pt x="5096" y="5549"/>
                    <a:pt x="5120" y="5573"/>
                  </a:cubicBezTo>
                  <a:cubicBezTo>
                    <a:pt x="5382" y="5716"/>
                    <a:pt x="5716" y="5787"/>
                    <a:pt x="6073" y="5787"/>
                  </a:cubicBezTo>
                  <a:cubicBezTo>
                    <a:pt x="6811" y="5787"/>
                    <a:pt x="7430" y="5454"/>
                    <a:pt x="7430" y="5025"/>
                  </a:cubicBezTo>
                  <a:cubicBezTo>
                    <a:pt x="7406" y="4621"/>
                    <a:pt x="7168" y="4263"/>
                    <a:pt x="6859" y="3954"/>
                  </a:cubicBezTo>
                  <a:lnTo>
                    <a:pt x="6859" y="3954"/>
                  </a:lnTo>
                  <a:cubicBezTo>
                    <a:pt x="7383" y="4144"/>
                    <a:pt x="8002" y="4287"/>
                    <a:pt x="8669" y="4287"/>
                  </a:cubicBezTo>
                  <a:cubicBezTo>
                    <a:pt x="9407" y="4287"/>
                    <a:pt x="10026" y="3930"/>
                    <a:pt x="10002" y="3501"/>
                  </a:cubicBezTo>
                  <a:cubicBezTo>
                    <a:pt x="10002" y="3287"/>
                    <a:pt x="9859" y="3096"/>
                    <a:pt x="9621" y="2954"/>
                  </a:cubicBezTo>
                  <a:cubicBezTo>
                    <a:pt x="9573" y="2930"/>
                    <a:pt x="9526" y="2906"/>
                    <a:pt x="9502" y="2906"/>
                  </a:cubicBezTo>
                  <a:cubicBezTo>
                    <a:pt x="9812" y="2763"/>
                    <a:pt x="10002" y="2525"/>
                    <a:pt x="10002" y="2287"/>
                  </a:cubicBezTo>
                  <a:cubicBezTo>
                    <a:pt x="10002" y="2072"/>
                    <a:pt x="9859" y="1882"/>
                    <a:pt x="9621" y="1739"/>
                  </a:cubicBezTo>
                  <a:cubicBezTo>
                    <a:pt x="9359" y="1596"/>
                    <a:pt x="9026" y="1501"/>
                    <a:pt x="8669" y="1501"/>
                  </a:cubicBezTo>
                  <a:cubicBezTo>
                    <a:pt x="7978" y="1501"/>
                    <a:pt x="7359" y="1644"/>
                    <a:pt x="6835" y="1834"/>
                  </a:cubicBezTo>
                  <a:cubicBezTo>
                    <a:pt x="7168" y="1525"/>
                    <a:pt x="7406" y="1167"/>
                    <a:pt x="7406" y="763"/>
                  </a:cubicBezTo>
                  <a:cubicBezTo>
                    <a:pt x="7383" y="548"/>
                    <a:pt x="7240" y="358"/>
                    <a:pt x="7002" y="215"/>
                  </a:cubicBezTo>
                  <a:cubicBezTo>
                    <a:pt x="6763" y="72"/>
                    <a:pt x="6406" y="1"/>
                    <a:pt x="6049" y="1"/>
                  </a:cubicBezTo>
                  <a:cubicBezTo>
                    <a:pt x="5620" y="1"/>
                    <a:pt x="5239" y="120"/>
                    <a:pt x="4977" y="286"/>
                  </a:cubicBezTo>
                  <a:cubicBezTo>
                    <a:pt x="4953" y="263"/>
                    <a:pt x="4930" y="239"/>
                    <a:pt x="4882" y="215"/>
                  </a:cubicBezTo>
                  <a:cubicBezTo>
                    <a:pt x="4644" y="72"/>
                    <a:pt x="4310" y="1"/>
                    <a:pt x="39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 name="Google Shape;1807;p25"/>
          <p:cNvGrpSpPr/>
          <p:nvPr/>
        </p:nvGrpSpPr>
        <p:grpSpPr>
          <a:xfrm>
            <a:off x="585756" y="4818097"/>
            <a:ext cx="243972" cy="161330"/>
            <a:chOff x="2472236" y="4329463"/>
            <a:chExt cx="646284" cy="427478"/>
          </a:xfrm>
        </p:grpSpPr>
        <p:sp>
          <p:nvSpPr>
            <p:cNvPr id="1808" name="Google Shape;1808;p25"/>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5"/>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5"/>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5"/>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5"/>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5"/>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5"/>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5"/>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5"/>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5"/>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5"/>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 name="Google Shape;1819;p25"/>
          <p:cNvGrpSpPr/>
          <p:nvPr/>
        </p:nvGrpSpPr>
        <p:grpSpPr>
          <a:xfrm>
            <a:off x="300850" y="268959"/>
            <a:ext cx="8581475" cy="2487763"/>
            <a:chOff x="300850" y="268959"/>
            <a:chExt cx="8581475" cy="2487763"/>
          </a:xfrm>
        </p:grpSpPr>
        <p:sp>
          <p:nvSpPr>
            <p:cNvPr id="1820" name="Google Shape;1820;p25"/>
            <p:cNvSpPr/>
            <p:nvPr/>
          </p:nvSpPr>
          <p:spPr>
            <a:xfrm>
              <a:off x="6937625" y="2689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5"/>
            <p:cNvSpPr/>
            <p:nvPr/>
          </p:nvSpPr>
          <p:spPr>
            <a:xfrm>
              <a:off x="8772175" y="9989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5"/>
            <p:cNvSpPr/>
            <p:nvPr/>
          </p:nvSpPr>
          <p:spPr>
            <a:xfrm>
              <a:off x="300850" y="26465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BLANK_21_1">
    <p:bg>
      <p:bgPr>
        <a:solidFill>
          <a:schemeClr val="lt2"/>
        </a:solidFill>
      </p:bgPr>
    </p:bg>
    <p:spTree>
      <p:nvGrpSpPr>
        <p:cNvPr id="1823" name="Shape 1823"/>
        <p:cNvGrpSpPr/>
        <p:nvPr/>
      </p:nvGrpSpPr>
      <p:grpSpPr>
        <a:xfrm>
          <a:off x="0" y="0"/>
          <a:ext cx="0" cy="0"/>
          <a:chOff x="0" y="0"/>
          <a:chExt cx="0" cy="0"/>
        </a:xfrm>
      </p:grpSpPr>
      <p:grpSp>
        <p:nvGrpSpPr>
          <p:cNvPr id="1824" name="Google Shape;1824;p26"/>
          <p:cNvGrpSpPr/>
          <p:nvPr/>
        </p:nvGrpSpPr>
        <p:grpSpPr>
          <a:xfrm>
            <a:off x="0" y="4221559"/>
            <a:ext cx="9144000" cy="921943"/>
            <a:chOff x="0" y="3827814"/>
            <a:chExt cx="9144000" cy="921943"/>
          </a:xfrm>
        </p:grpSpPr>
        <p:grpSp>
          <p:nvGrpSpPr>
            <p:cNvPr id="1825" name="Google Shape;1825;p26"/>
            <p:cNvGrpSpPr/>
            <p:nvPr/>
          </p:nvGrpSpPr>
          <p:grpSpPr>
            <a:xfrm>
              <a:off x="5807441" y="3839717"/>
              <a:ext cx="243969" cy="149457"/>
              <a:chOff x="5300460" y="2964804"/>
              <a:chExt cx="271832" cy="225937"/>
            </a:xfrm>
          </p:grpSpPr>
          <p:sp>
            <p:nvSpPr>
              <p:cNvPr id="1826" name="Google Shape;1826;p2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 name="Google Shape;1829;p26"/>
            <p:cNvGrpSpPr/>
            <p:nvPr/>
          </p:nvGrpSpPr>
          <p:grpSpPr>
            <a:xfrm>
              <a:off x="8805122" y="3827814"/>
              <a:ext cx="243969" cy="149457"/>
              <a:chOff x="5300460" y="2964804"/>
              <a:chExt cx="271832" cy="225937"/>
            </a:xfrm>
          </p:grpSpPr>
          <p:sp>
            <p:nvSpPr>
              <p:cNvPr id="1830" name="Google Shape;1830;p2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3" name="Google Shape;1833;p26"/>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4" name="Google Shape;1834;p26"/>
            <p:cNvGrpSpPr/>
            <p:nvPr/>
          </p:nvGrpSpPr>
          <p:grpSpPr>
            <a:xfrm>
              <a:off x="355317" y="3839717"/>
              <a:ext cx="243969" cy="149457"/>
              <a:chOff x="5300460" y="2964804"/>
              <a:chExt cx="271832" cy="225937"/>
            </a:xfrm>
          </p:grpSpPr>
          <p:sp>
            <p:nvSpPr>
              <p:cNvPr id="1835" name="Google Shape;1835;p2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 name="Google Shape;1838;p26"/>
            <p:cNvGrpSpPr/>
            <p:nvPr/>
          </p:nvGrpSpPr>
          <p:grpSpPr>
            <a:xfrm>
              <a:off x="1590719" y="3839717"/>
              <a:ext cx="243969" cy="149457"/>
              <a:chOff x="5300460" y="2964804"/>
              <a:chExt cx="271832" cy="225937"/>
            </a:xfrm>
          </p:grpSpPr>
          <p:sp>
            <p:nvSpPr>
              <p:cNvPr id="1839" name="Google Shape;1839;p2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 name="Google Shape;1842;p26"/>
            <p:cNvGrpSpPr/>
            <p:nvPr/>
          </p:nvGrpSpPr>
          <p:grpSpPr>
            <a:xfrm>
              <a:off x="3027997" y="3839717"/>
              <a:ext cx="243969" cy="149457"/>
              <a:chOff x="5300460" y="2964804"/>
              <a:chExt cx="271832" cy="225937"/>
            </a:xfrm>
          </p:grpSpPr>
          <p:sp>
            <p:nvSpPr>
              <p:cNvPr id="1843" name="Google Shape;1843;p2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 name="Google Shape;1846;p26"/>
            <p:cNvGrpSpPr/>
            <p:nvPr/>
          </p:nvGrpSpPr>
          <p:grpSpPr>
            <a:xfrm>
              <a:off x="4417713" y="3839717"/>
              <a:ext cx="243969" cy="149457"/>
              <a:chOff x="5300460" y="2964804"/>
              <a:chExt cx="271832" cy="225937"/>
            </a:xfrm>
          </p:grpSpPr>
          <p:sp>
            <p:nvSpPr>
              <p:cNvPr id="1847" name="Google Shape;1847;p2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50" name="Google Shape;1850;p26"/>
          <p:cNvSpPr txBox="1"/>
          <p:nvPr>
            <p:ph type="title"/>
          </p:nvPr>
        </p:nvSpPr>
        <p:spPr>
          <a:xfrm>
            <a:off x="1808275" y="536400"/>
            <a:ext cx="552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851" name="Google Shape;1851;p26"/>
          <p:cNvSpPr txBox="1"/>
          <p:nvPr>
            <p:ph idx="1" type="subTitle"/>
          </p:nvPr>
        </p:nvSpPr>
        <p:spPr>
          <a:xfrm>
            <a:off x="712500" y="1391200"/>
            <a:ext cx="3684300" cy="2744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Char char="●"/>
              <a:defRPr/>
            </a:lvl1pPr>
            <a:lvl2pPr lvl="1" rtl="0">
              <a:lnSpc>
                <a:spcPct val="100000"/>
              </a:lnSpc>
              <a:spcBef>
                <a:spcPts val="0"/>
              </a:spcBef>
              <a:spcAft>
                <a:spcPts val="0"/>
              </a:spcAft>
              <a:buSzPts val="2000"/>
              <a:buChar char="○"/>
              <a:defRPr sz="2000"/>
            </a:lvl2pPr>
            <a:lvl3pPr lvl="2" rtl="0">
              <a:lnSpc>
                <a:spcPct val="100000"/>
              </a:lnSpc>
              <a:spcBef>
                <a:spcPts val="0"/>
              </a:spcBef>
              <a:spcAft>
                <a:spcPts val="0"/>
              </a:spcAft>
              <a:buSzPts val="2000"/>
              <a:buChar char="■"/>
              <a:defRPr sz="2000"/>
            </a:lvl3pPr>
            <a:lvl4pPr lvl="3" rtl="0">
              <a:lnSpc>
                <a:spcPct val="100000"/>
              </a:lnSpc>
              <a:spcBef>
                <a:spcPts val="0"/>
              </a:spcBef>
              <a:spcAft>
                <a:spcPts val="0"/>
              </a:spcAft>
              <a:buSzPts val="2000"/>
              <a:buChar char="●"/>
              <a:defRPr sz="2000"/>
            </a:lvl4pPr>
            <a:lvl5pPr lvl="4" rtl="0">
              <a:lnSpc>
                <a:spcPct val="100000"/>
              </a:lnSpc>
              <a:spcBef>
                <a:spcPts val="0"/>
              </a:spcBef>
              <a:spcAft>
                <a:spcPts val="0"/>
              </a:spcAft>
              <a:buSzPts val="2000"/>
              <a:buChar char="○"/>
              <a:defRPr sz="2000"/>
            </a:lvl5pPr>
            <a:lvl6pPr lvl="5" rtl="0">
              <a:lnSpc>
                <a:spcPct val="100000"/>
              </a:lnSpc>
              <a:spcBef>
                <a:spcPts val="0"/>
              </a:spcBef>
              <a:spcAft>
                <a:spcPts val="0"/>
              </a:spcAft>
              <a:buSzPts val="2000"/>
              <a:buChar char="■"/>
              <a:defRPr sz="2000"/>
            </a:lvl6pPr>
            <a:lvl7pPr lvl="6" rtl="0">
              <a:lnSpc>
                <a:spcPct val="100000"/>
              </a:lnSpc>
              <a:spcBef>
                <a:spcPts val="0"/>
              </a:spcBef>
              <a:spcAft>
                <a:spcPts val="0"/>
              </a:spcAft>
              <a:buSzPts val="2000"/>
              <a:buChar char="●"/>
              <a:defRPr sz="2000"/>
            </a:lvl7pPr>
            <a:lvl8pPr lvl="7" rtl="0">
              <a:lnSpc>
                <a:spcPct val="100000"/>
              </a:lnSpc>
              <a:spcBef>
                <a:spcPts val="0"/>
              </a:spcBef>
              <a:spcAft>
                <a:spcPts val="0"/>
              </a:spcAft>
              <a:buSzPts val="2000"/>
              <a:buChar char="○"/>
              <a:defRPr sz="2000"/>
            </a:lvl8pPr>
            <a:lvl9pPr lvl="8" rtl="0">
              <a:lnSpc>
                <a:spcPct val="100000"/>
              </a:lnSpc>
              <a:spcBef>
                <a:spcPts val="0"/>
              </a:spcBef>
              <a:spcAft>
                <a:spcPts val="0"/>
              </a:spcAft>
              <a:buSzPts val="2000"/>
              <a:buChar char="■"/>
              <a:defRPr sz="2000"/>
            </a:lvl9pPr>
          </a:lstStyle>
          <a:p/>
        </p:txBody>
      </p:sp>
      <p:sp>
        <p:nvSpPr>
          <p:cNvPr id="1852" name="Google Shape;1852;p26"/>
          <p:cNvSpPr txBox="1"/>
          <p:nvPr>
            <p:ph idx="2" type="subTitle"/>
          </p:nvPr>
        </p:nvSpPr>
        <p:spPr>
          <a:xfrm>
            <a:off x="4747200" y="1391200"/>
            <a:ext cx="3684300" cy="2744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Char char="●"/>
              <a:defRPr/>
            </a:lvl1pPr>
            <a:lvl2pPr lvl="1" rtl="0">
              <a:lnSpc>
                <a:spcPct val="100000"/>
              </a:lnSpc>
              <a:spcBef>
                <a:spcPts val="0"/>
              </a:spcBef>
              <a:spcAft>
                <a:spcPts val="0"/>
              </a:spcAft>
              <a:buSzPts val="1400"/>
              <a:buChar char="○"/>
              <a:defRPr sz="2000"/>
            </a:lvl2pPr>
            <a:lvl3pPr lvl="2" rtl="0">
              <a:lnSpc>
                <a:spcPct val="100000"/>
              </a:lnSpc>
              <a:spcBef>
                <a:spcPts val="0"/>
              </a:spcBef>
              <a:spcAft>
                <a:spcPts val="0"/>
              </a:spcAft>
              <a:buSzPts val="1400"/>
              <a:buChar char="■"/>
              <a:defRPr sz="2000"/>
            </a:lvl3pPr>
            <a:lvl4pPr lvl="3" rtl="0">
              <a:lnSpc>
                <a:spcPct val="100000"/>
              </a:lnSpc>
              <a:spcBef>
                <a:spcPts val="0"/>
              </a:spcBef>
              <a:spcAft>
                <a:spcPts val="0"/>
              </a:spcAft>
              <a:buSzPts val="1400"/>
              <a:buChar char="●"/>
              <a:defRPr sz="2000"/>
            </a:lvl4pPr>
            <a:lvl5pPr lvl="4" rtl="0">
              <a:lnSpc>
                <a:spcPct val="100000"/>
              </a:lnSpc>
              <a:spcBef>
                <a:spcPts val="0"/>
              </a:spcBef>
              <a:spcAft>
                <a:spcPts val="0"/>
              </a:spcAft>
              <a:buSzPts val="1400"/>
              <a:buChar char="○"/>
              <a:defRPr sz="2000"/>
            </a:lvl5pPr>
            <a:lvl6pPr lvl="5" rtl="0">
              <a:lnSpc>
                <a:spcPct val="100000"/>
              </a:lnSpc>
              <a:spcBef>
                <a:spcPts val="0"/>
              </a:spcBef>
              <a:spcAft>
                <a:spcPts val="0"/>
              </a:spcAft>
              <a:buSzPts val="1400"/>
              <a:buChar char="■"/>
              <a:defRPr sz="2000"/>
            </a:lvl6pPr>
            <a:lvl7pPr lvl="6" rtl="0">
              <a:lnSpc>
                <a:spcPct val="100000"/>
              </a:lnSpc>
              <a:spcBef>
                <a:spcPts val="0"/>
              </a:spcBef>
              <a:spcAft>
                <a:spcPts val="0"/>
              </a:spcAft>
              <a:buSzPts val="1400"/>
              <a:buChar char="●"/>
              <a:defRPr sz="2000"/>
            </a:lvl7pPr>
            <a:lvl8pPr lvl="7" rtl="0">
              <a:lnSpc>
                <a:spcPct val="100000"/>
              </a:lnSpc>
              <a:spcBef>
                <a:spcPts val="0"/>
              </a:spcBef>
              <a:spcAft>
                <a:spcPts val="0"/>
              </a:spcAft>
              <a:buSzPts val="1400"/>
              <a:buChar char="○"/>
              <a:defRPr sz="2000"/>
            </a:lvl8pPr>
            <a:lvl9pPr lvl="8" rtl="0">
              <a:lnSpc>
                <a:spcPct val="100000"/>
              </a:lnSpc>
              <a:spcBef>
                <a:spcPts val="0"/>
              </a:spcBef>
              <a:spcAft>
                <a:spcPts val="0"/>
              </a:spcAft>
              <a:buSzPts val="1400"/>
              <a:buChar char="■"/>
              <a:defRPr sz="2000"/>
            </a:lvl9pPr>
          </a:lstStyle>
          <a:p/>
        </p:txBody>
      </p:sp>
      <p:grpSp>
        <p:nvGrpSpPr>
          <p:cNvPr id="1853" name="Google Shape;1853;p26"/>
          <p:cNvGrpSpPr/>
          <p:nvPr/>
        </p:nvGrpSpPr>
        <p:grpSpPr>
          <a:xfrm rot="845260">
            <a:off x="391563" y="4606495"/>
            <a:ext cx="357387" cy="213970"/>
            <a:chOff x="4708332" y="1993808"/>
            <a:chExt cx="357396" cy="213976"/>
          </a:xfrm>
        </p:grpSpPr>
        <p:sp>
          <p:nvSpPr>
            <p:cNvPr id="1854" name="Google Shape;1854;p26"/>
            <p:cNvSpPr/>
            <p:nvPr/>
          </p:nvSpPr>
          <p:spPr>
            <a:xfrm>
              <a:off x="4788813" y="1993808"/>
              <a:ext cx="276914" cy="179504"/>
            </a:xfrm>
            <a:custGeom>
              <a:rect b="b" l="l" r="r" t="t"/>
              <a:pathLst>
                <a:path extrusionOk="0" h="5790" w="8932">
                  <a:moveTo>
                    <a:pt x="8931" y="1"/>
                  </a:moveTo>
                  <a:cubicBezTo>
                    <a:pt x="8931" y="1"/>
                    <a:pt x="2311" y="1787"/>
                    <a:pt x="858" y="2620"/>
                  </a:cubicBezTo>
                  <a:cubicBezTo>
                    <a:pt x="215" y="3001"/>
                    <a:pt x="1" y="3382"/>
                    <a:pt x="1" y="3739"/>
                  </a:cubicBezTo>
                  <a:lnTo>
                    <a:pt x="1" y="4168"/>
                  </a:lnTo>
                  <a:cubicBezTo>
                    <a:pt x="24" y="4597"/>
                    <a:pt x="382" y="5216"/>
                    <a:pt x="691" y="5383"/>
                  </a:cubicBezTo>
                  <a:cubicBezTo>
                    <a:pt x="1014" y="5571"/>
                    <a:pt x="1702" y="5790"/>
                    <a:pt x="2502" y="5790"/>
                  </a:cubicBezTo>
                  <a:cubicBezTo>
                    <a:pt x="3117" y="5790"/>
                    <a:pt x="3798" y="5660"/>
                    <a:pt x="4430" y="5287"/>
                  </a:cubicBezTo>
                  <a:cubicBezTo>
                    <a:pt x="5883" y="4430"/>
                    <a:pt x="8931" y="596"/>
                    <a:pt x="8931" y="596"/>
                  </a:cubicBezTo>
                  <a:lnTo>
                    <a:pt x="893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6"/>
            <p:cNvSpPr/>
            <p:nvPr/>
          </p:nvSpPr>
          <p:spPr>
            <a:xfrm>
              <a:off x="4770367" y="1993808"/>
              <a:ext cx="295361" cy="161058"/>
            </a:xfrm>
            <a:custGeom>
              <a:rect b="b" l="l" r="r" t="t"/>
              <a:pathLst>
                <a:path extrusionOk="0" h="5195" w="9527">
                  <a:moveTo>
                    <a:pt x="9526" y="1"/>
                  </a:moveTo>
                  <a:cubicBezTo>
                    <a:pt x="9526" y="1"/>
                    <a:pt x="2906" y="1787"/>
                    <a:pt x="1453" y="2620"/>
                  </a:cubicBezTo>
                  <a:cubicBezTo>
                    <a:pt x="0" y="3477"/>
                    <a:pt x="715" y="4478"/>
                    <a:pt x="1286" y="4787"/>
                  </a:cubicBezTo>
                  <a:cubicBezTo>
                    <a:pt x="1609" y="4976"/>
                    <a:pt x="2297" y="5194"/>
                    <a:pt x="3097" y="5194"/>
                  </a:cubicBezTo>
                  <a:cubicBezTo>
                    <a:pt x="3712" y="5194"/>
                    <a:pt x="4393" y="5065"/>
                    <a:pt x="5025" y="4692"/>
                  </a:cubicBezTo>
                  <a:cubicBezTo>
                    <a:pt x="6478" y="3835"/>
                    <a:pt x="9526" y="1"/>
                    <a:pt x="95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6"/>
            <p:cNvSpPr/>
            <p:nvPr/>
          </p:nvSpPr>
          <p:spPr>
            <a:xfrm>
              <a:off x="4799137" y="2136168"/>
              <a:ext cx="13331" cy="17423"/>
            </a:xfrm>
            <a:custGeom>
              <a:rect b="b" l="l" r="r" t="t"/>
              <a:pathLst>
                <a:path extrusionOk="0" h="562" w="430">
                  <a:moveTo>
                    <a:pt x="124" y="0"/>
                  </a:moveTo>
                  <a:cubicBezTo>
                    <a:pt x="51" y="0"/>
                    <a:pt x="1" y="61"/>
                    <a:pt x="1" y="148"/>
                  </a:cubicBezTo>
                  <a:cubicBezTo>
                    <a:pt x="1" y="291"/>
                    <a:pt x="96" y="481"/>
                    <a:pt x="215" y="529"/>
                  </a:cubicBezTo>
                  <a:cubicBezTo>
                    <a:pt x="252" y="551"/>
                    <a:pt x="287" y="562"/>
                    <a:pt x="317" y="562"/>
                  </a:cubicBezTo>
                  <a:cubicBezTo>
                    <a:pt x="384" y="562"/>
                    <a:pt x="430" y="508"/>
                    <a:pt x="430" y="410"/>
                  </a:cubicBezTo>
                  <a:cubicBezTo>
                    <a:pt x="430" y="267"/>
                    <a:pt x="334" y="100"/>
                    <a:pt x="215" y="29"/>
                  </a:cubicBezTo>
                  <a:cubicBezTo>
                    <a:pt x="183" y="9"/>
                    <a:pt x="152" y="0"/>
                    <a:pt x="1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6"/>
            <p:cNvSpPr/>
            <p:nvPr/>
          </p:nvSpPr>
          <p:spPr>
            <a:xfrm>
              <a:off x="4708332" y="2140726"/>
              <a:ext cx="102680" cy="66965"/>
            </a:xfrm>
            <a:custGeom>
              <a:rect b="b" l="l" r="r" t="t"/>
              <a:pathLst>
                <a:path extrusionOk="0" h="2160" w="3312">
                  <a:moveTo>
                    <a:pt x="2930" y="1"/>
                  </a:moveTo>
                  <a:lnTo>
                    <a:pt x="1" y="1620"/>
                  </a:lnTo>
                  <a:cubicBezTo>
                    <a:pt x="1" y="1811"/>
                    <a:pt x="144" y="2049"/>
                    <a:pt x="310" y="2120"/>
                  </a:cubicBezTo>
                  <a:cubicBezTo>
                    <a:pt x="352" y="2148"/>
                    <a:pt x="402" y="2160"/>
                    <a:pt x="446" y="2160"/>
                  </a:cubicBezTo>
                  <a:cubicBezTo>
                    <a:pt x="477" y="2160"/>
                    <a:pt x="505" y="2154"/>
                    <a:pt x="525" y="2144"/>
                  </a:cubicBezTo>
                  <a:cubicBezTo>
                    <a:pt x="1454" y="1572"/>
                    <a:pt x="2382" y="977"/>
                    <a:pt x="3311" y="405"/>
                  </a:cubicBezTo>
                  <a:lnTo>
                    <a:pt x="3311" y="405"/>
                  </a:lnTo>
                  <a:cubicBezTo>
                    <a:pt x="3291" y="415"/>
                    <a:pt x="3272" y="421"/>
                    <a:pt x="3250" y="421"/>
                  </a:cubicBezTo>
                  <a:cubicBezTo>
                    <a:pt x="3220" y="421"/>
                    <a:pt x="3186" y="410"/>
                    <a:pt x="3144" y="382"/>
                  </a:cubicBezTo>
                  <a:cubicBezTo>
                    <a:pt x="3025" y="334"/>
                    <a:pt x="2930" y="144"/>
                    <a:pt x="29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6"/>
            <p:cNvSpPr/>
            <p:nvPr/>
          </p:nvSpPr>
          <p:spPr>
            <a:xfrm>
              <a:off x="4708332" y="2136292"/>
              <a:ext cx="92325" cy="54688"/>
            </a:xfrm>
            <a:custGeom>
              <a:rect b="b" l="l" r="r" t="t"/>
              <a:pathLst>
                <a:path extrusionOk="0" h="1764" w="2978">
                  <a:moveTo>
                    <a:pt x="2978" y="1"/>
                  </a:moveTo>
                  <a:lnTo>
                    <a:pt x="2978" y="1"/>
                  </a:lnTo>
                  <a:cubicBezTo>
                    <a:pt x="2025" y="525"/>
                    <a:pt x="1072" y="1049"/>
                    <a:pt x="96" y="1573"/>
                  </a:cubicBezTo>
                  <a:cubicBezTo>
                    <a:pt x="48" y="1596"/>
                    <a:pt x="1" y="1668"/>
                    <a:pt x="1" y="1763"/>
                  </a:cubicBezTo>
                  <a:lnTo>
                    <a:pt x="2930" y="144"/>
                  </a:lnTo>
                  <a:cubicBezTo>
                    <a:pt x="2930" y="72"/>
                    <a:pt x="2954" y="25"/>
                    <a:pt x="2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6"/>
            <p:cNvSpPr/>
            <p:nvPr/>
          </p:nvSpPr>
          <p:spPr>
            <a:xfrm>
              <a:off x="4711308" y="2135982"/>
              <a:ext cx="101161" cy="71213"/>
            </a:xfrm>
            <a:custGeom>
              <a:rect b="b" l="l" r="r" t="t"/>
              <a:pathLst>
                <a:path extrusionOk="0" h="2297" w="3263">
                  <a:moveTo>
                    <a:pt x="47" y="1558"/>
                  </a:moveTo>
                  <a:cubicBezTo>
                    <a:pt x="29" y="1561"/>
                    <a:pt x="14" y="1569"/>
                    <a:pt x="0" y="1583"/>
                  </a:cubicBezTo>
                  <a:cubicBezTo>
                    <a:pt x="16" y="1574"/>
                    <a:pt x="31" y="1566"/>
                    <a:pt x="47" y="1558"/>
                  </a:cubicBezTo>
                  <a:close/>
                  <a:moveTo>
                    <a:pt x="2924" y="1"/>
                  </a:moveTo>
                  <a:cubicBezTo>
                    <a:pt x="2910" y="1"/>
                    <a:pt x="2896" y="4"/>
                    <a:pt x="2882" y="11"/>
                  </a:cubicBezTo>
                  <a:cubicBezTo>
                    <a:pt x="1944" y="526"/>
                    <a:pt x="1007" y="1042"/>
                    <a:pt x="47" y="1558"/>
                  </a:cubicBezTo>
                  <a:lnTo>
                    <a:pt x="47" y="1558"/>
                  </a:lnTo>
                  <a:cubicBezTo>
                    <a:pt x="55" y="1556"/>
                    <a:pt x="64" y="1555"/>
                    <a:pt x="73" y="1555"/>
                  </a:cubicBezTo>
                  <a:cubicBezTo>
                    <a:pt x="112" y="1555"/>
                    <a:pt x="159" y="1569"/>
                    <a:pt x="214" y="1583"/>
                  </a:cubicBezTo>
                  <a:cubicBezTo>
                    <a:pt x="357" y="1678"/>
                    <a:pt x="500" y="1916"/>
                    <a:pt x="500" y="2106"/>
                  </a:cubicBezTo>
                  <a:cubicBezTo>
                    <a:pt x="500" y="2193"/>
                    <a:pt x="480" y="2260"/>
                    <a:pt x="441" y="2289"/>
                  </a:cubicBezTo>
                  <a:lnTo>
                    <a:pt x="441" y="2289"/>
                  </a:lnTo>
                  <a:cubicBezTo>
                    <a:pt x="1366" y="1720"/>
                    <a:pt x="2290" y="1128"/>
                    <a:pt x="3215" y="558"/>
                  </a:cubicBezTo>
                  <a:cubicBezTo>
                    <a:pt x="3239" y="535"/>
                    <a:pt x="3263" y="487"/>
                    <a:pt x="3263" y="416"/>
                  </a:cubicBezTo>
                  <a:cubicBezTo>
                    <a:pt x="3263" y="273"/>
                    <a:pt x="3167" y="106"/>
                    <a:pt x="3048" y="35"/>
                  </a:cubicBezTo>
                  <a:cubicBezTo>
                    <a:pt x="2998" y="18"/>
                    <a:pt x="2959" y="1"/>
                    <a:pt x="2924" y="1"/>
                  </a:cubicBezTo>
                  <a:close/>
                  <a:moveTo>
                    <a:pt x="441" y="2289"/>
                  </a:moveTo>
                  <a:cubicBezTo>
                    <a:pt x="437" y="2292"/>
                    <a:pt x="433" y="2294"/>
                    <a:pt x="429" y="2297"/>
                  </a:cubicBezTo>
                  <a:cubicBezTo>
                    <a:pt x="433" y="2295"/>
                    <a:pt x="437" y="2292"/>
                    <a:pt x="441" y="22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26"/>
            <p:cNvSpPr/>
            <p:nvPr/>
          </p:nvSpPr>
          <p:spPr>
            <a:xfrm>
              <a:off x="4708332" y="2184190"/>
              <a:ext cx="18508" cy="23593"/>
            </a:xfrm>
            <a:custGeom>
              <a:rect b="b" l="l" r="r" t="t"/>
              <a:pathLst>
                <a:path extrusionOk="0" h="761" w="597">
                  <a:moveTo>
                    <a:pt x="189" y="0"/>
                  </a:moveTo>
                  <a:cubicBezTo>
                    <a:pt x="80" y="0"/>
                    <a:pt x="1" y="76"/>
                    <a:pt x="1" y="218"/>
                  </a:cubicBezTo>
                  <a:cubicBezTo>
                    <a:pt x="1" y="409"/>
                    <a:pt x="144" y="647"/>
                    <a:pt x="310" y="718"/>
                  </a:cubicBezTo>
                  <a:cubicBezTo>
                    <a:pt x="360" y="747"/>
                    <a:pt x="406" y="760"/>
                    <a:pt x="445" y="760"/>
                  </a:cubicBezTo>
                  <a:cubicBezTo>
                    <a:pt x="538" y="760"/>
                    <a:pt x="596" y="685"/>
                    <a:pt x="596" y="551"/>
                  </a:cubicBezTo>
                  <a:cubicBezTo>
                    <a:pt x="596" y="361"/>
                    <a:pt x="453" y="123"/>
                    <a:pt x="310" y="28"/>
                  </a:cubicBezTo>
                  <a:cubicBezTo>
                    <a:pt x="268" y="9"/>
                    <a:pt x="227" y="0"/>
                    <a:pt x="1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6"/>
            <p:cNvSpPr/>
            <p:nvPr/>
          </p:nvSpPr>
          <p:spPr>
            <a:xfrm>
              <a:off x="4800625" y="1996040"/>
              <a:ext cx="262126" cy="151354"/>
            </a:xfrm>
            <a:custGeom>
              <a:rect b="b" l="l" r="r" t="t"/>
              <a:pathLst>
                <a:path extrusionOk="0" h="4882" w="8455">
                  <a:moveTo>
                    <a:pt x="8455" y="0"/>
                  </a:moveTo>
                  <a:lnTo>
                    <a:pt x="8455" y="0"/>
                  </a:lnTo>
                  <a:cubicBezTo>
                    <a:pt x="5645" y="1500"/>
                    <a:pt x="2835" y="3024"/>
                    <a:pt x="1" y="4525"/>
                  </a:cubicBezTo>
                  <a:lnTo>
                    <a:pt x="72" y="4525"/>
                  </a:lnTo>
                  <a:cubicBezTo>
                    <a:pt x="96" y="4525"/>
                    <a:pt x="120" y="4525"/>
                    <a:pt x="167" y="4549"/>
                  </a:cubicBezTo>
                  <a:cubicBezTo>
                    <a:pt x="215" y="4572"/>
                    <a:pt x="239" y="4834"/>
                    <a:pt x="286" y="4882"/>
                  </a:cubicBezTo>
                  <a:lnTo>
                    <a:pt x="845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 name="Google Shape;1862;p26"/>
          <p:cNvGrpSpPr/>
          <p:nvPr/>
        </p:nvGrpSpPr>
        <p:grpSpPr>
          <a:xfrm flipH="1" rot="-845260">
            <a:off x="8513988" y="4751345"/>
            <a:ext cx="357387" cy="213970"/>
            <a:chOff x="4708332" y="1993808"/>
            <a:chExt cx="357396" cy="213976"/>
          </a:xfrm>
        </p:grpSpPr>
        <p:sp>
          <p:nvSpPr>
            <p:cNvPr id="1863" name="Google Shape;1863;p26"/>
            <p:cNvSpPr/>
            <p:nvPr/>
          </p:nvSpPr>
          <p:spPr>
            <a:xfrm>
              <a:off x="4788813" y="1993808"/>
              <a:ext cx="276914" cy="179504"/>
            </a:xfrm>
            <a:custGeom>
              <a:rect b="b" l="l" r="r" t="t"/>
              <a:pathLst>
                <a:path extrusionOk="0" h="5790" w="8932">
                  <a:moveTo>
                    <a:pt x="8931" y="1"/>
                  </a:moveTo>
                  <a:cubicBezTo>
                    <a:pt x="8931" y="1"/>
                    <a:pt x="2311" y="1787"/>
                    <a:pt x="858" y="2620"/>
                  </a:cubicBezTo>
                  <a:cubicBezTo>
                    <a:pt x="215" y="3001"/>
                    <a:pt x="1" y="3382"/>
                    <a:pt x="1" y="3739"/>
                  </a:cubicBezTo>
                  <a:lnTo>
                    <a:pt x="1" y="4168"/>
                  </a:lnTo>
                  <a:cubicBezTo>
                    <a:pt x="24" y="4597"/>
                    <a:pt x="382" y="5216"/>
                    <a:pt x="691" y="5383"/>
                  </a:cubicBezTo>
                  <a:cubicBezTo>
                    <a:pt x="1014" y="5571"/>
                    <a:pt x="1702" y="5790"/>
                    <a:pt x="2502" y="5790"/>
                  </a:cubicBezTo>
                  <a:cubicBezTo>
                    <a:pt x="3117" y="5790"/>
                    <a:pt x="3798" y="5660"/>
                    <a:pt x="4430" y="5287"/>
                  </a:cubicBezTo>
                  <a:cubicBezTo>
                    <a:pt x="5883" y="4430"/>
                    <a:pt x="8931" y="596"/>
                    <a:pt x="8931" y="596"/>
                  </a:cubicBezTo>
                  <a:lnTo>
                    <a:pt x="893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6"/>
            <p:cNvSpPr/>
            <p:nvPr/>
          </p:nvSpPr>
          <p:spPr>
            <a:xfrm>
              <a:off x="4770367" y="1993808"/>
              <a:ext cx="295361" cy="161058"/>
            </a:xfrm>
            <a:custGeom>
              <a:rect b="b" l="l" r="r" t="t"/>
              <a:pathLst>
                <a:path extrusionOk="0" h="5195" w="9527">
                  <a:moveTo>
                    <a:pt x="9526" y="1"/>
                  </a:moveTo>
                  <a:cubicBezTo>
                    <a:pt x="9526" y="1"/>
                    <a:pt x="2906" y="1787"/>
                    <a:pt x="1453" y="2620"/>
                  </a:cubicBezTo>
                  <a:cubicBezTo>
                    <a:pt x="0" y="3477"/>
                    <a:pt x="715" y="4478"/>
                    <a:pt x="1286" y="4787"/>
                  </a:cubicBezTo>
                  <a:cubicBezTo>
                    <a:pt x="1609" y="4976"/>
                    <a:pt x="2297" y="5194"/>
                    <a:pt x="3097" y="5194"/>
                  </a:cubicBezTo>
                  <a:cubicBezTo>
                    <a:pt x="3712" y="5194"/>
                    <a:pt x="4393" y="5065"/>
                    <a:pt x="5025" y="4692"/>
                  </a:cubicBezTo>
                  <a:cubicBezTo>
                    <a:pt x="6478" y="3835"/>
                    <a:pt x="9526" y="1"/>
                    <a:pt x="95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6"/>
            <p:cNvSpPr/>
            <p:nvPr/>
          </p:nvSpPr>
          <p:spPr>
            <a:xfrm>
              <a:off x="4799137" y="2136168"/>
              <a:ext cx="13331" cy="17423"/>
            </a:xfrm>
            <a:custGeom>
              <a:rect b="b" l="l" r="r" t="t"/>
              <a:pathLst>
                <a:path extrusionOk="0" h="562" w="430">
                  <a:moveTo>
                    <a:pt x="124" y="0"/>
                  </a:moveTo>
                  <a:cubicBezTo>
                    <a:pt x="51" y="0"/>
                    <a:pt x="1" y="61"/>
                    <a:pt x="1" y="148"/>
                  </a:cubicBezTo>
                  <a:cubicBezTo>
                    <a:pt x="1" y="291"/>
                    <a:pt x="96" y="481"/>
                    <a:pt x="215" y="529"/>
                  </a:cubicBezTo>
                  <a:cubicBezTo>
                    <a:pt x="252" y="551"/>
                    <a:pt x="287" y="562"/>
                    <a:pt x="317" y="562"/>
                  </a:cubicBezTo>
                  <a:cubicBezTo>
                    <a:pt x="384" y="562"/>
                    <a:pt x="430" y="508"/>
                    <a:pt x="430" y="410"/>
                  </a:cubicBezTo>
                  <a:cubicBezTo>
                    <a:pt x="430" y="267"/>
                    <a:pt x="334" y="100"/>
                    <a:pt x="215" y="29"/>
                  </a:cubicBezTo>
                  <a:cubicBezTo>
                    <a:pt x="183" y="9"/>
                    <a:pt x="152" y="0"/>
                    <a:pt x="1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6"/>
            <p:cNvSpPr/>
            <p:nvPr/>
          </p:nvSpPr>
          <p:spPr>
            <a:xfrm>
              <a:off x="4708332" y="2140726"/>
              <a:ext cx="102680" cy="66965"/>
            </a:xfrm>
            <a:custGeom>
              <a:rect b="b" l="l" r="r" t="t"/>
              <a:pathLst>
                <a:path extrusionOk="0" h="2160" w="3312">
                  <a:moveTo>
                    <a:pt x="2930" y="1"/>
                  </a:moveTo>
                  <a:lnTo>
                    <a:pt x="1" y="1620"/>
                  </a:lnTo>
                  <a:cubicBezTo>
                    <a:pt x="1" y="1811"/>
                    <a:pt x="144" y="2049"/>
                    <a:pt x="310" y="2120"/>
                  </a:cubicBezTo>
                  <a:cubicBezTo>
                    <a:pt x="352" y="2148"/>
                    <a:pt x="402" y="2160"/>
                    <a:pt x="446" y="2160"/>
                  </a:cubicBezTo>
                  <a:cubicBezTo>
                    <a:pt x="477" y="2160"/>
                    <a:pt x="505" y="2154"/>
                    <a:pt x="525" y="2144"/>
                  </a:cubicBezTo>
                  <a:cubicBezTo>
                    <a:pt x="1454" y="1572"/>
                    <a:pt x="2382" y="977"/>
                    <a:pt x="3311" y="405"/>
                  </a:cubicBezTo>
                  <a:lnTo>
                    <a:pt x="3311" y="405"/>
                  </a:lnTo>
                  <a:cubicBezTo>
                    <a:pt x="3291" y="415"/>
                    <a:pt x="3272" y="421"/>
                    <a:pt x="3250" y="421"/>
                  </a:cubicBezTo>
                  <a:cubicBezTo>
                    <a:pt x="3220" y="421"/>
                    <a:pt x="3186" y="410"/>
                    <a:pt x="3144" y="382"/>
                  </a:cubicBezTo>
                  <a:cubicBezTo>
                    <a:pt x="3025" y="334"/>
                    <a:pt x="2930" y="144"/>
                    <a:pt x="29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6"/>
            <p:cNvSpPr/>
            <p:nvPr/>
          </p:nvSpPr>
          <p:spPr>
            <a:xfrm>
              <a:off x="4708332" y="2136292"/>
              <a:ext cx="92325" cy="54688"/>
            </a:xfrm>
            <a:custGeom>
              <a:rect b="b" l="l" r="r" t="t"/>
              <a:pathLst>
                <a:path extrusionOk="0" h="1764" w="2978">
                  <a:moveTo>
                    <a:pt x="2978" y="1"/>
                  </a:moveTo>
                  <a:lnTo>
                    <a:pt x="2978" y="1"/>
                  </a:lnTo>
                  <a:cubicBezTo>
                    <a:pt x="2025" y="525"/>
                    <a:pt x="1072" y="1049"/>
                    <a:pt x="96" y="1573"/>
                  </a:cubicBezTo>
                  <a:cubicBezTo>
                    <a:pt x="48" y="1596"/>
                    <a:pt x="1" y="1668"/>
                    <a:pt x="1" y="1763"/>
                  </a:cubicBezTo>
                  <a:lnTo>
                    <a:pt x="2930" y="144"/>
                  </a:lnTo>
                  <a:cubicBezTo>
                    <a:pt x="2930" y="72"/>
                    <a:pt x="2954" y="25"/>
                    <a:pt x="2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6"/>
            <p:cNvSpPr/>
            <p:nvPr/>
          </p:nvSpPr>
          <p:spPr>
            <a:xfrm>
              <a:off x="4711308" y="2135982"/>
              <a:ext cx="101161" cy="71213"/>
            </a:xfrm>
            <a:custGeom>
              <a:rect b="b" l="l" r="r" t="t"/>
              <a:pathLst>
                <a:path extrusionOk="0" h="2297" w="3263">
                  <a:moveTo>
                    <a:pt x="47" y="1558"/>
                  </a:moveTo>
                  <a:cubicBezTo>
                    <a:pt x="29" y="1561"/>
                    <a:pt x="14" y="1569"/>
                    <a:pt x="0" y="1583"/>
                  </a:cubicBezTo>
                  <a:cubicBezTo>
                    <a:pt x="16" y="1574"/>
                    <a:pt x="31" y="1566"/>
                    <a:pt x="47" y="1558"/>
                  </a:cubicBezTo>
                  <a:close/>
                  <a:moveTo>
                    <a:pt x="2924" y="1"/>
                  </a:moveTo>
                  <a:cubicBezTo>
                    <a:pt x="2910" y="1"/>
                    <a:pt x="2896" y="4"/>
                    <a:pt x="2882" y="11"/>
                  </a:cubicBezTo>
                  <a:cubicBezTo>
                    <a:pt x="1944" y="526"/>
                    <a:pt x="1007" y="1042"/>
                    <a:pt x="47" y="1558"/>
                  </a:cubicBezTo>
                  <a:lnTo>
                    <a:pt x="47" y="1558"/>
                  </a:lnTo>
                  <a:cubicBezTo>
                    <a:pt x="55" y="1556"/>
                    <a:pt x="64" y="1555"/>
                    <a:pt x="73" y="1555"/>
                  </a:cubicBezTo>
                  <a:cubicBezTo>
                    <a:pt x="112" y="1555"/>
                    <a:pt x="159" y="1569"/>
                    <a:pt x="214" y="1583"/>
                  </a:cubicBezTo>
                  <a:cubicBezTo>
                    <a:pt x="357" y="1678"/>
                    <a:pt x="500" y="1916"/>
                    <a:pt x="500" y="2106"/>
                  </a:cubicBezTo>
                  <a:cubicBezTo>
                    <a:pt x="500" y="2193"/>
                    <a:pt x="480" y="2260"/>
                    <a:pt x="441" y="2289"/>
                  </a:cubicBezTo>
                  <a:lnTo>
                    <a:pt x="441" y="2289"/>
                  </a:lnTo>
                  <a:cubicBezTo>
                    <a:pt x="1366" y="1720"/>
                    <a:pt x="2290" y="1128"/>
                    <a:pt x="3215" y="558"/>
                  </a:cubicBezTo>
                  <a:cubicBezTo>
                    <a:pt x="3239" y="535"/>
                    <a:pt x="3263" y="487"/>
                    <a:pt x="3263" y="416"/>
                  </a:cubicBezTo>
                  <a:cubicBezTo>
                    <a:pt x="3263" y="273"/>
                    <a:pt x="3167" y="106"/>
                    <a:pt x="3048" y="35"/>
                  </a:cubicBezTo>
                  <a:cubicBezTo>
                    <a:pt x="2998" y="18"/>
                    <a:pt x="2959" y="1"/>
                    <a:pt x="2924" y="1"/>
                  </a:cubicBezTo>
                  <a:close/>
                  <a:moveTo>
                    <a:pt x="441" y="2289"/>
                  </a:moveTo>
                  <a:cubicBezTo>
                    <a:pt x="437" y="2292"/>
                    <a:pt x="433" y="2294"/>
                    <a:pt x="429" y="2297"/>
                  </a:cubicBezTo>
                  <a:cubicBezTo>
                    <a:pt x="433" y="2295"/>
                    <a:pt x="437" y="2292"/>
                    <a:pt x="441" y="22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6"/>
            <p:cNvSpPr/>
            <p:nvPr/>
          </p:nvSpPr>
          <p:spPr>
            <a:xfrm>
              <a:off x="4708332" y="2184190"/>
              <a:ext cx="18508" cy="23593"/>
            </a:xfrm>
            <a:custGeom>
              <a:rect b="b" l="l" r="r" t="t"/>
              <a:pathLst>
                <a:path extrusionOk="0" h="761" w="597">
                  <a:moveTo>
                    <a:pt x="189" y="0"/>
                  </a:moveTo>
                  <a:cubicBezTo>
                    <a:pt x="80" y="0"/>
                    <a:pt x="1" y="76"/>
                    <a:pt x="1" y="218"/>
                  </a:cubicBezTo>
                  <a:cubicBezTo>
                    <a:pt x="1" y="409"/>
                    <a:pt x="144" y="647"/>
                    <a:pt x="310" y="718"/>
                  </a:cubicBezTo>
                  <a:cubicBezTo>
                    <a:pt x="360" y="747"/>
                    <a:pt x="406" y="760"/>
                    <a:pt x="445" y="760"/>
                  </a:cubicBezTo>
                  <a:cubicBezTo>
                    <a:pt x="538" y="760"/>
                    <a:pt x="596" y="685"/>
                    <a:pt x="596" y="551"/>
                  </a:cubicBezTo>
                  <a:cubicBezTo>
                    <a:pt x="596" y="361"/>
                    <a:pt x="453" y="123"/>
                    <a:pt x="310" y="28"/>
                  </a:cubicBezTo>
                  <a:cubicBezTo>
                    <a:pt x="268" y="9"/>
                    <a:pt x="227" y="0"/>
                    <a:pt x="1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6"/>
            <p:cNvSpPr/>
            <p:nvPr/>
          </p:nvSpPr>
          <p:spPr>
            <a:xfrm>
              <a:off x="4800625" y="1996040"/>
              <a:ext cx="262126" cy="151354"/>
            </a:xfrm>
            <a:custGeom>
              <a:rect b="b" l="l" r="r" t="t"/>
              <a:pathLst>
                <a:path extrusionOk="0" h="4882" w="8455">
                  <a:moveTo>
                    <a:pt x="8455" y="0"/>
                  </a:moveTo>
                  <a:lnTo>
                    <a:pt x="8455" y="0"/>
                  </a:lnTo>
                  <a:cubicBezTo>
                    <a:pt x="5645" y="1500"/>
                    <a:pt x="2835" y="3024"/>
                    <a:pt x="1" y="4525"/>
                  </a:cubicBezTo>
                  <a:lnTo>
                    <a:pt x="72" y="4525"/>
                  </a:lnTo>
                  <a:cubicBezTo>
                    <a:pt x="96" y="4525"/>
                    <a:pt x="120" y="4525"/>
                    <a:pt x="167" y="4549"/>
                  </a:cubicBezTo>
                  <a:cubicBezTo>
                    <a:pt x="215" y="4572"/>
                    <a:pt x="239" y="4834"/>
                    <a:pt x="286" y="4882"/>
                  </a:cubicBezTo>
                  <a:lnTo>
                    <a:pt x="845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 name="Google Shape;1871;p26"/>
          <p:cNvGrpSpPr/>
          <p:nvPr/>
        </p:nvGrpSpPr>
        <p:grpSpPr>
          <a:xfrm>
            <a:off x="8119455" y="370770"/>
            <a:ext cx="742482" cy="594924"/>
            <a:chOff x="4458400" y="2657663"/>
            <a:chExt cx="945475" cy="757575"/>
          </a:xfrm>
        </p:grpSpPr>
        <p:sp>
          <p:nvSpPr>
            <p:cNvPr id="1872" name="Google Shape;1872;p26"/>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6"/>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6"/>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 name="Google Shape;1875;p26"/>
          <p:cNvGrpSpPr/>
          <p:nvPr/>
        </p:nvGrpSpPr>
        <p:grpSpPr>
          <a:xfrm>
            <a:off x="356400" y="206122"/>
            <a:ext cx="8535650" cy="2137675"/>
            <a:chOff x="356400" y="206122"/>
            <a:chExt cx="8535650" cy="2137675"/>
          </a:xfrm>
        </p:grpSpPr>
        <p:sp>
          <p:nvSpPr>
            <p:cNvPr id="1876" name="Google Shape;1876;p26"/>
            <p:cNvSpPr/>
            <p:nvPr/>
          </p:nvSpPr>
          <p:spPr>
            <a:xfrm>
              <a:off x="2348725" y="2061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6"/>
            <p:cNvSpPr/>
            <p:nvPr/>
          </p:nvSpPr>
          <p:spPr>
            <a:xfrm>
              <a:off x="356400" y="14315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6"/>
            <p:cNvSpPr/>
            <p:nvPr/>
          </p:nvSpPr>
          <p:spPr>
            <a:xfrm>
              <a:off x="8781900" y="2233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6"/>
            <p:cNvSpPr/>
            <p:nvPr/>
          </p:nvSpPr>
          <p:spPr>
            <a:xfrm>
              <a:off x="6285700" y="2061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2">
    <p:spTree>
      <p:nvGrpSpPr>
        <p:cNvPr id="1880" name="Shape 1880"/>
        <p:cNvGrpSpPr/>
        <p:nvPr/>
      </p:nvGrpSpPr>
      <p:grpSpPr>
        <a:xfrm>
          <a:off x="0" y="0"/>
          <a:ext cx="0" cy="0"/>
          <a:chOff x="0" y="0"/>
          <a:chExt cx="0" cy="0"/>
        </a:xfrm>
      </p:grpSpPr>
      <p:grpSp>
        <p:nvGrpSpPr>
          <p:cNvPr id="1881" name="Google Shape;1881;p27"/>
          <p:cNvGrpSpPr/>
          <p:nvPr/>
        </p:nvGrpSpPr>
        <p:grpSpPr>
          <a:xfrm>
            <a:off x="0" y="4221559"/>
            <a:ext cx="9144000" cy="921943"/>
            <a:chOff x="0" y="3827814"/>
            <a:chExt cx="9144000" cy="921943"/>
          </a:xfrm>
        </p:grpSpPr>
        <p:grpSp>
          <p:nvGrpSpPr>
            <p:cNvPr id="1882" name="Google Shape;1882;p27"/>
            <p:cNvGrpSpPr/>
            <p:nvPr/>
          </p:nvGrpSpPr>
          <p:grpSpPr>
            <a:xfrm>
              <a:off x="5807441" y="3839717"/>
              <a:ext cx="243969" cy="149457"/>
              <a:chOff x="5300460" y="2964804"/>
              <a:chExt cx="271832" cy="225937"/>
            </a:xfrm>
          </p:grpSpPr>
          <p:sp>
            <p:nvSpPr>
              <p:cNvPr id="1883" name="Google Shape;1883;p2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 name="Google Shape;1886;p27"/>
            <p:cNvGrpSpPr/>
            <p:nvPr/>
          </p:nvGrpSpPr>
          <p:grpSpPr>
            <a:xfrm>
              <a:off x="8805122" y="3827814"/>
              <a:ext cx="243969" cy="149457"/>
              <a:chOff x="5300460" y="2964804"/>
              <a:chExt cx="271832" cy="225937"/>
            </a:xfrm>
          </p:grpSpPr>
          <p:sp>
            <p:nvSpPr>
              <p:cNvPr id="1887" name="Google Shape;1887;p2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0" name="Google Shape;1890;p27"/>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1" name="Google Shape;1891;p27"/>
            <p:cNvGrpSpPr/>
            <p:nvPr/>
          </p:nvGrpSpPr>
          <p:grpSpPr>
            <a:xfrm>
              <a:off x="355317" y="3839717"/>
              <a:ext cx="243969" cy="149457"/>
              <a:chOff x="5300460" y="2964804"/>
              <a:chExt cx="271832" cy="225937"/>
            </a:xfrm>
          </p:grpSpPr>
          <p:sp>
            <p:nvSpPr>
              <p:cNvPr id="1892" name="Google Shape;1892;p2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 name="Google Shape;1895;p27"/>
            <p:cNvGrpSpPr/>
            <p:nvPr/>
          </p:nvGrpSpPr>
          <p:grpSpPr>
            <a:xfrm>
              <a:off x="1590719" y="3839717"/>
              <a:ext cx="243969" cy="149457"/>
              <a:chOff x="5300460" y="2964804"/>
              <a:chExt cx="271832" cy="225937"/>
            </a:xfrm>
          </p:grpSpPr>
          <p:sp>
            <p:nvSpPr>
              <p:cNvPr id="1896" name="Google Shape;1896;p2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 name="Google Shape;1899;p27"/>
            <p:cNvGrpSpPr/>
            <p:nvPr/>
          </p:nvGrpSpPr>
          <p:grpSpPr>
            <a:xfrm>
              <a:off x="3027997" y="3839717"/>
              <a:ext cx="243969" cy="149457"/>
              <a:chOff x="5300460" y="2964804"/>
              <a:chExt cx="271832" cy="225937"/>
            </a:xfrm>
          </p:grpSpPr>
          <p:sp>
            <p:nvSpPr>
              <p:cNvPr id="1900" name="Google Shape;1900;p2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 name="Google Shape;1903;p27"/>
            <p:cNvGrpSpPr/>
            <p:nvPr/>
          </p:nvGrpSpPr>
          <p:grpSpPr>
            <a:xfrm>
              <a:off x="4417713" y="3839717"/>
              <a:ext cx="243969" cy="149457"/>
              <a:chOff x="5300460" y="2964804"/>
              <a:chExt cx="271832" cy="225937"/>
            </a:xfrm>
          </p:grpSpPr>
          <p:sp>
            <p:nvSpPr>
              <p:cNvPr id="1904" name="Google Shape;1904;p2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07" name="Google Shape;1907;p27"/>
          <p:cNvSpPr txBox="1"/>
          <p:nvPr>
            <p:ph hasCustomPrompt="1" type="title"/>
          </p:nvPr>
        </p:nvSpPr>
        <p:spPr>
          <a:xfrm>
            <a:off x="2675925" y="939350"/>
            <a:ext cx="3792000" cy="82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60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sp>
        <p:nvSpPr>
          <p:cNvPr id="1908" name="Google Shape;1908;p27"/>
          <p:cNvSpPr txBox="1"/>
          <p:nvPr>
            <p:ph idx="1" type="subTitle"/>
          </p:nvPr>
        </p:nvSpPr>
        <p:spPr>
          <a:xfrm>
            <a:off x="2849700" y="1840975"/>
            <a:ext cx="3444600" cy="3765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SzPts val="2000"/>
              <a:buFont typeface="Dosis"/>
              <a:buNone/>
              <a:defRPr>
                <a:latin typeface="Dosis"/>
                <a:ea typeface="Dosis"/>
                <a:cs typeface="Dosis"/>
                <a:sym typeface="Dosis"/>
              </a:defRPr>
            </a:lvl1pPr>
            <a:lvl2pPr lvl="1" rtl="0" algn="ctr">
              <a:lnSpc>
                <a:spcPct val="100000"/>
              </a:lnSpc>
              <a:spcBef>
                <a:spcPts val="0"/>
              </a:spcBef>
              <a:spcAft>
                <a:spcPts val="0"/>
              </a:spcAft>
              <a:buSzPts val="2000"/>
              <a:buFont typeface="Dosis"/>
              <a:buNone/>
              <a:defRPr sz="2000">
                <a:latin typeface="Dosis"/>
                <a:ea typeface="Dosis"/>
                <a:cs typeface="Dosis"/>
                <a:sym typeface="Dosis"/>
              </a:defRPr>
            </a:lvl2pPr>
            <a:lvl3pPr lvl="2" rtl="0" algn="ctr">
              <a:lnSpc>
                <a:spcPct val="100000"/>
              </a:lnSpc>
              <a:spcBef>
                <a:spcPts val="0"/>
              </a:spcBef>
              <a:spcAft>
                <a:spcPts val="0"/>
              </a:spcAft>
              <a:buSzPts val="2000"/>
              <a:buFont typeface="Dosis"/>
              <a:buNone/>
              <a:defRPr sz="2000">
                <a:latin typeface="Dosis"/>
                <a:ea typeface="Dosis"/>
                <a:cs typeface="Dosis"/>
                <a:sym typeface="Dosis"/>
              </a:defRPr>
            </a:lvl3pPr>
            <a:lvl4pPr lvl="3" rtl="0" algn="ctr">
              <a:lnSpc>
                <a:spcPct val="100000"/>
              </a:lnSpc>
              <a:spcBef>
                <a:spcPts val="0"/>
              </a:spcBef>
              <a:spcAft>
                <a:spcPts val="0"/>
              </a:spcAft>
              <a:buSzPts val="2000"/>
              <a:buFont typeface="Dosis"/>
              <a:buNone/>
              <a:defRPr sz="2000">
                <a:latin typeface="Dosis"/>
                <a:ea typeface="Dosis"/>
                <a:cs typeface="Dosis"/>
                <a:sym typeface="Dosis"/>
              </a:defRPr>
            </a:lvl4pPr>
            <a:lvl5pPr lvl="4" rtl="0" algn="ctr">
              <a:lnSpc>
                <a:spcPct val="100000"/>
              </a:lnSpc>
              <a:spcBef>
                <a:spcPts val="0"/>
              </a:spcBef>
              <a:spcAft>
                <a:spcPts val="0"/>
              </a:spcAft>
              <a:buSzPts val="2000"/>
              <a:buFont typeface="Dosis"/>
              <a:buNone/>
              <a:defRPr sz="2000">
                <a:latin typeface="Dosis"/>
                <a:ea typeface="Dosis"/>
                <a:cs typeface="Dosis"/>
                <a:sym typeface="Dosis"/>
              </a:defRPr>
            </a:lvl5pPr>
            <a:lvl6pPr lvl="5" rtl="0" algn="ctr">
              <a:lnSpc>
                <a:spcPct val="100000"/>
              </a:lnSpc>
              <a:spcBef>
                <a:spcPts val="0"/>
              </a:spcBef>
              <a:spcAft>
                <a:spcPts val="0"/>
              </a:spcAft>
              <a:buSzPts val="2000"/>
              <a:buFont typeface="Dosis"/>
              <a:buNone/>
              <a:defRPr sz="2000">
                <a:latin typeface="Dosis"/>
                <a:ea typeface="Dosis"/>
                <a:cs typeface="Dosis"/>
                <a:sym typeface="Dosis"/>
              </a:defRPr>
            </a:lvl6pPr>
            <a:lvl7pPr lvl="6" rtl="0" algn="ctr">
              <a:lnSpc>
                <a:spcPct val="100000"/>
              </a:lnSpc>
              <a:spcBef>
                <a:spcPts val="0"/>
              </a:spcBef>
              <a:spcAft>
                <a:spcPts val="0"/>
              </a:spcAft>
              <a:buSzPts val="2000"/>
              <a:buFont typeface="Dosis"/>
              <a:buNone/>
              <a:defRPr sz="2000">
                <a:latin typeface="Dosis"/>
                <a:ea typeface="Dosis"/>
                <a:cs typeface="Dosis"/>
                <a:sym typeface="Dosis"/>
              </a:defRPr>
            </a:lvl7pPr>
            <a:lvl8pPr lvl="7" rtl="0" algn="ctr">
              <a:lnSpc>
                <a:spcPct val="100000"/>
              </a:lnSpc>
              <a:spcBef>
                <a:spcPts val="0"/>
              </a:spcBef>
              <a:spcAft>
                <a:spcPts val="0"/>
              </a:spcAft>
              <a:buSzPts val="2000"/>
              <a:buFont typeface="Dosis"/>
              <a:buNone/>
              <a:defRPr sz="2000">
                <a:latin typeface="Dosis"/>
                <a:ea typeface="Dosis"/>
                <a:cs typeface="Dosis"/>
                <a:sym typeface="Dosis"/>
              </a:defRPr>
            </a:lvl8pPr>
            <a:lvl9pPr lvl="8" rtl="0" algn="ctr">
              <a:lnSpc>
                <a:spcPct val="100000"/>
              </a:lnSpc>
              <a:spcBef>
                <a:spcPts val="0"/>
              </a:spcBef>
              <a:spcAft>
                <a:spcPts val="0"/>
              </a:spcAft>
              <a:buSzPts val="2000"/>
              <a:buFont typeface="Dosis"/>
              <a:buNone/>
              <a:defRPr sz="2000">
                <a:latin typeface="Dosis"/>
                <a:ea typeface="Dosis"/>
                <a:cs typeface="Dosis"/>
                <a:sym typeface="Dosis"/>
              </a:defRPr>
            </a:lvl9pPr>
          </a:lstStyle>
          <a:p/>
        </p:txBody>
      </p:sp>
      <p:sp>
        <p:nvSpPr>
          <p:cNvPr id="1909" name="Google Shape;1909;p27"/>
          <p:cNvSpPr txBox="1"/>
          <p:nvPr>
            <p:ph hasCustomPrompt="1" idx="2" type="title"/>
          </p:nvPr>
        </p:nvSpPr>
        <p:spPr>
          <a:xfrm>
            <a:off x="1266088" y="2784575"/>
            <a:ext cx="2685000" cy="56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0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sp>
        <p:nvSpPr>
          <p:cNvPr id="1910" name="Google Shape;1910;p27"/>
          <p:cNvSpPr txBox="1"/>
          <p:nvPr>
            <p:ph idx="3" type="subTitle"/>
          </p:nvPr>
        </p:nvSpPr>
        <p:spPr>
          <a:xfrm>
            <a:off x="886251" y="3460226"/>
            <a:ext cx="3444600" cy="3765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SzPts val="2000"/>
              <a:buFont typeface="Dosis"/>
              <a:buNone/>
              <a:defRPr>
                <a:latin typeface="Dosis"/>
                <a:ea typeface="Dosis"/>
                <a:cs typeface="Dosis"/>
                <a:sym typeface="Dosis"/>
              </a:defRPr>
            </a:lvl1pPr>
            <a:lvl2pPr lvl="1" rtl="0" algn="ctr">
              <a:lnSpc>
                <a:spcPct val="100000"/>
              </a:lnSpc>
              <a:spcBef>
                <a:spcPts val="0"/>
              </a:spcBef>
              <a:spcAft>
                <a:spcPts val="0"/>
              </a:spcAft>
              <a:buSzPts val="2000"/>
              <a:buFont typeface="Dosis"/>
              <a:buNone/>
              <a:defRPr sz="2000">
                <a:latin typeface="Dosis"/>
                <a:ea typeface="Dosis"/>
                <a:cs typeface="Dosis"/>
                <a:sym typeface="Dosis"/>
              </a:defRPr>
            </a:lvl2pPr>
            <a:lvl3pPr lvl="2" rtl="0" algn="ctr">
              <a:lnSpc>
                <a:spcPct val="100000"/>
              </a:lnSpc>
              <a:spcBef>
                <a:spcPts val="0"/>
              </a:spcBef>
              <a:spcAft>
                <a:spcPts val="0"/>
              </a:spcAft>
              <a:buSzPts val="2000"/>
              <a:buFont typeface="Dosis"/>
              <a:buNone/>
              <a:defRPr sz="2000">
                <a:latin typeface="Dosis"/>
                <a:ea typeface="Dosis"/>
                <a:cs typeface="Dosis"/>
                <a:sym typeface="Dosis"/>
              </a:defRPr>
            </a:lvl3pPr>
            <a:lvl4pPr lvl="3" rtl="0" algn="ctr">
              <a:lnSpc>
                <a:spcPct val="100000"/>
              </a:lnSpc>
              <a:spcBef>
                <a:spcPts val="0"/>
              </a:spcBef>
              <a:spcAft>
                <a:spcPts val="0"/>
              </a:spcAft>
              <a:buSzPts val="2000"/>
              <a:buFont typeface="Dosis"/>
              <a:buNone/>
              <a:defRPr sz="2000">
                <a:latin typeface="Dosis"/>
                <a:ea typeface="Dosis"/>
                <a:cs typeface="Dosis"/>
                <a:sym typeface="Dosis"/>
              </a:defRPr>
            </a:lvl4pPr>
            <a:lvl5pPr lvl="4" rtl="0" algn="ctr">
              <a:lnSpc>
                <a:spcPct val="100000"/>
              </a:lnSpc>
              <a:spcBef>
                <a:spcPts val="0"/>
              </a:spcBef>
              <a:spcAft>
                <a:spcPts val="0"/>
              </a:spcAft>
              <a:buSzPts val="2000"/>
              <a:buFont typeface="Dosis"/>
              <a:buNone/>
              <a:defRPr sz="2000">
                <a:latin typeface="Dosis"/>
                <a:ea typeface="Dosis"/>
                <a:cs typeface="Dosis"/>
                <a:sym typeface="Dosis"/>
              </a:defRPr>
            </a:lvl5pPr>
            <a:lvl6pPr lvl="5" rtl="0" algn="ctr">
              <a:lnSpc>
                <a:spcPct val="100000"/>
              </a:lnSpc>
              <a:spcBef>
                <a:spcPts val="0"/>
              </a:spcBef>
              <a:spcAft>
                <a:spcPts val="0"/>
              </a:spcAft>
              <a:buSzPts val="2000"/>
              <a:buFont typeface="Dosis"/>
              <a:buNone/>
              <a:defRPr sz="2000">
                <a:latin typeface="Dosis"/>
                <a:ea typeface="Dosis"/>
                <a:cs typeface="Dosis"/>
                <a:sym typeface="Dosis"/>
              </a:defRPr>
            </a:lvl6pPr>
            <a:lvl7pPr lvl="6" rtl="0" algn="ctr">
              <a:lnSpc>
                <a:spcPct val="100000"/>
              </a:lnSpc>
              <a:spcBef>
                <a:spcPts val="0"/>
              </a:spcBef>
              <a:spcAft>
                <a:spcPts val="0"/>
              </a:spcAft>
              <a:buSzPts val="2000"/>
              <a:buFont typeface="Dosis"/>
              <a:buNone/>
              <a:defRPr sz="2000">
                <a:latin typeface="Dosis"/>
                <a:ea typeface="Dosis"/>
                <a:cs typeface="Dosis"/>
                <a:sym typeface="Dosis"/>
              </a:defRPr>
            </a:lvl7pPr>
            <a:lvl8pPr lvl="7" rtl="0" algn="ctr">
              <a:lnSpc>
                <a:spcPct val="100000"/>
              </a:lnSpc>
              <a:spcBef>
                <a:spcPts val="0"/>
              </a:spcBef>
              <a:spcAft>
                <a:spcPts val="0"/>
              </a:spcAft>
              <a:buSzPts val="2000"/>
              <a:buFont typeface="Dosis"/>
              <a:buNone/>
              <a:defRPr sz="2000">
                <a:latin typeface="Dosis"/>
                <a:ea typeface="Dosis"/>
                <a:cs typeface="Dosis"/>
                <a:sym typeface="Dosis"/>
              </a:defRPr>
            </a:lvl8pPr>
            <a:lvl9pPr lvl="8" rtl="0" algn="ctr">
              <a:lnSpc>
                <a:spcPct val="100000"/>
              </a:lnSpc>
              <a:spcBef>
                <a:spcPts val="0"/>
              </a:spcBef>
              <a:spcAft>
                <a:spcPts val="0"/>
              </a:spcAft>
              <a:buSzPts val="2000"/>
              <a:buFont typeface="Dosis"/>
              <a:buNone/>
              <a:defRPr sz="2000">
                <a:latin typeface="Dosis"/>
                <a:ea typeface="Dosis"/>
                <a:cs typeface="Dosis"/>
                <a:sym typeface="Dosis"/>
              </a:defRPr>
            </a:lvl9pPr>
          </a:lstStyle>
          <a:p/>
        </p:txBody>
      </p:sp>
      <p:sp>
        <p:nvSpPr>
          <p:cNvPr id="1911" name="Google Shape;1911;p27"/>
          <p:cNvSpPr txBox="1"/>
          <p:nvPr>
            <p:ph hasCustomPrompt="1" idx="4" type="title"/>
          </p:nvPr>
        </p:nvSpPr>
        <p:spPr>
          <a:xfrm>
            <a:off x="5192900" y="2784575"/>
            <a:ext cx="2685000" cy="56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0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sp>
        <p:nvSpPr>
          <p:cNvPr id="1912" name="Google Shape;1912;p27"/>
          <p:cNvSpPr txBox="1"/>
          <p:nvPr>
            <p:ph idx="5" type="subTitle"/>
          </p:nvPr>
        </p:nvSpPr>
        <p:spPr>
          <a:xfrm>
            <a:off x="4813150" y="3460226"/>
            <a:ext cx="3444600" cy="3765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SzPts val="2000"/>
              <a:buFont typeface="Dosis"/>
              <a:buNone/>
              <a:defRPr>
                <a:latin typeface="Dosis"/>
                <a:ea typeface="Dosis"/>
                <a:cs typeface="Dosis"/>
                <a:sym typeface="Dosis"/>
              </a:defRPr>
            </a:lvl1pPr>
            <a:lvl2pPr lvl="1" rtl="0" algn="ctr">
              <a:lnSpc>
                <a:spcPct val="100000"/>
              </a:lnSpc>
              <a:spcBef>
                <a:spcPts val="0"/>
              </a:spcBef>
              <a:spcAft>
                <a:spcPts val="0"/>
              </a:spcAft>
              <a:buSzPts val="2000"/>
              <a:buFont typeface="Dosis"/>
              <a:buNone/>
              <a:defRPr sz="2000">
                <a:latin typeface="Dosis"/>
                <a:ea typeface="Dosis"/>
                <a:cs typeface="Dosis"/>
                <a:sym typeface="Dosis"/>
              </a:defRPr>
            </a:lvl2pPr>
            <a:lvl3pPr lvl="2" rtl="0" algn="ctr">
              <a:lnSpc>
                <a:spcPct val="100000"/>
              </a:lnSpc>
              <a:spcBef>
                <a:spcPts val="0"/>
              </a:spcBef>
              <a:spcAft>
                <a:spcPts val="0"/>
              </a:spcAft>
              <a:buSzPts val="2000"/>
              <a:buFont typeface="Dosis"/>
              <a:buNone/>
              <a:defRPr sz="2000">
                <a:latin typeface="Dosis"/>
                <a:ea typeface="Dosis"/>
                <a:cs typeface="Dosis"/>
                <a:sym typeface="Dosis"/>
              </a:defRPr>
            </a:lvl3pPr>
            <a:lvl4pPr lvl="3" rtl="0" algn="ctr">
              <a:lnSpc>
                <a:spcPct val="100000"/>
              </a:lnSpc>
              <a:spcBef>
                <a:spcPts val="0"/>
              </a:spcBef>
              <a:spcAft>
                <a:spcPts val="0"/>
              </a:spcAft>
              <a:buSzPts val="2000"/>
              <a:buFont typeface="Dosis"/>
              <a:buNone/>
              <a:defRPr sz="2000">
                <a:latin typeface="Dosis"/>
                <a:ea typeface="Dosis"/>
                <a:cs typeface="Dosis"/>
                <a:sym typeface="Dosis"/>
              </a:defRPr>
            </a:lvl4pPr>
            <a:lvl5pPr lvl="4" rtl="0" algn="ctr">
              <a:lnSpc>
                <a:spcPct val="100000"/>
              </a:lnSpc>
              <a:spcBef>
                <a:spcPts val="0"/>
              </a:spcBef>
              <a:spcAft>
                <a:spcPts val="0"/>
              </a:spcAft>
              <a:buSzPts val="2000"/>
              <a:buFont typeface="Dosis"/>
              <a:buNone/>
              <a:defRPr sz="2000">
                <a:latin typeface="Dosis"/>
                <a:ea typeface="Dosis"/>
                <a:cs typeface="Dosis"/>
                <a:sym typeface="Dosis"/>
              </a:defRPr>
            </a:lvl5pPr>
            <a:lvl6pPr lvl="5" rtl="0" algn="ctr">
              <a:lnSpc>
                <a:spcPct val="100000"/>
              </a:lnSpc>
              <a:spcBef>
                <a:spcPts val="0"/>
              </a:spcBef>
              <a:spcAft>
                <a:spcPts val="0"/>
              </a:spcAft>
              <a:buSzPts val="2000"/>
              <a:buFont typeface="Dosis"/>
              <a:buNone/>
              <a:defRPr sz="2000">
                <a:latin typeface="Dosis"/>
                <a:ea typeface="Dosis"/>
                <a:cs typeface="Dosis"/>
                <a:sym typeface="Dosis"/>
              </a:defRPr>
            </a:lvl6pPr>
            <a:lvl7pPr lvl="6" rtl="0" algn="ctr">
              <a:lnSpc>
                <a:spcPct val="100000"/>
              </a:lnSpc>
              <a:spcBef>
                <a:spcPts val="0"/>
              </a:spcBef>
              <a:spcAft>
                <a:spcPts val="0"/>
              </a:spcAft>
              <a:buSzPts val="2000"/>
              <a:buFont typeface="Dosis"/>
              <a:buNone/>
              <a:defRPr sz="2000">
                <a:latin typeface="Dosis"/>
                <a:ea typeface="Dosis"/>
                <a:cs typeface="Dosis"/>
                <a:sym typeface="Dosis"/>
              </a:defRPr>
            </a:lvl7pPr>
            <a:lvl8pPr lvl="7" rtl="0" algn="ctr">
              <a:lnSpc>
                <a:spcPct val="100000"/>
              </a:lnSpc>
              <a:spcBef>
                <a:spcPts val="0"/>
              </a:spcBef>
              <a:spcAft>
                <a:spcPts val="0"/>
              </a:spcAft>
              <a:buSzPts val="2000"/>
              <a:buFont typeface="Dosis"/>
              <a:buNone/>
              <a:defRPr sz="2000">
                <a:latin typeface="Dosis"/>
                <a:ea typeface="Dosis"/>
                <a:cs typeface="Dosis"/>
                <a:sym typeface="Dosis"/>
              </a:defRPr>
            </a:lvl8pPr>
            <a:lvl9pPr lvl="8" rtl="0" algn="ctr">
              <a:lnSpc>
                <a:spcPct val="100000"/>
              </a:lnSpc>
              <a:spcBef>
                <a:spcPts val="0"/>
              </a:spcBef>
              <a:spcAft>
                <a:spcPts val="0"/>
              </a:spcAft>
              <a:buSzPts val="2000"/>
              <a:buFont typeface="Dosis"/>
              <a:buNone/>
              <a:defRPr sz="2000">
                <a:latin typeface="Dosis"/>
                <a:ea typeface="Dosis"/>
                <a:cs typeface="Dosis"/>
                <a:sym typeface="Dosis"/>
              </a:defRPr>
            </a:lvl9pPr>
          </a:lstStyle>
          <a:p/>
        </p:txBody>
      </p:sp>
      <p:grpSp>
        <p:nvGrpSpPr>
          <p:cNvPr id="1913" name="Google Shape;1913;p27"/>
          <p:cNvGrpSpPr/>
          <p:nvPr/>
        </p:nvGrpSpPr>
        <p:grpSpPr>
          <a:xfrm>
            <a:off x="617171" y="4687090"/>
            <a:ext cx="271859" cy="233627"/>
            <a:chOff x="739150" y="4174275"/>
            <a:chExt cx="945925" cy="812900"/>
          </a:xfrm>
        </p:grpSpPr>
        <p:sp>
          <p:nvSpPr>
            <p:cNvPr id="1914" name="Google Shape;1914;p27"/>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7"/>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7"/>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7"/>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7"/>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7"/>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7"/>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7"/>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7"/>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 name="Google Shape;1923;p27"/>
          <p:cNvGrpSpPr/>
          <p:nvPr/>
        </p:nvGrpSpPr>
        <p:grpSpPr>
          <a:xfrm>
            <a:off x="8686788" y="4760750"/>
            <a:ext cx="271885" cy="159973"/>
            <a:chOff x="1566275" y="4812212"/>
            <a:chExt cx="271885" cy="159973"/>
          </a:xfrm>
        </p:grpSpPr>
        <p:sp>
          <p:nvSpPr>
            <p:cNvPr id="1924" name="Google Shape;1924;p27"/>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7"/>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7"/>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7"/>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7"/>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7"/>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7"/>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7"/>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7"/>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7"/>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7"/>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7"/>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7"/>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7"/>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7"/>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27"/>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27"/>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7"/>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7"/>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7"/>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7"/>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7"/>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27"/>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27"/>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27"/>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 name="Google Shape;1949;p27"/>
          <p:cNvGrpSpPr/>
          <p:nvPr/>
        </p:nvGrpSpPr>
        <p:grpSpPr>
          <a:xfrm>
            <a:off x="153475" y="4527125"/>
            <a:ext cx="271885" cy="159973"/>
            <a:chOff x="1566275" y="4812212"/>
            <a:chExt cx="271885" cy="159973"/>
          </a:xfrm>
        </p:grpSpPr>
        <p:sp>
          <p:nvSpPr>
            <p:cNvPr id="1950" name="Google Shape;1950;p27"/>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7"/>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7"/>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7"/>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27"/>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7"/>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7"/>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7"/>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7"/>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7"/>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7"/>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7"/>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7"/>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7"/>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7"/>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7"/>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7"/>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7"/>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7"/>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7"/>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7"/>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7"/>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7"/>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7"/>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7"/>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 name="Google Shape;1975;p27"/>
          <p:cNvGrpSpPr/>
          <p:nvPr/>
        </p:nvGrpSpPr>
        <p:grpSpPr>
          <a:xfrm>
            <a:off x="8160777" y="4370147"/>
            <a:ext cx="243970" cy="457795"/>
            <a:chOff x="3171550" y="3868750"/>
            <a:chExt cx="317050" cy="594925"/>
          </a:xfrm>
        </p:grpSpPr>
        <p:sp>
          <p:nvSpPr>
            <p:cNvPr id="1976" name="Google Shape;1976;p27"/>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7"/>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7"/>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7"/>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7"/>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7"/>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7"/>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7"/>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7"/>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7"/>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7"/>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7"/>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7"/>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 name="Google Shape;1989;p27"/>
          <p:cNvGrpSpPr/>
          <p:nvPr/>
        </p:nvGrpSpPr>
        <p:grpSpPr>
          <a:xfrm>
            <a:off x="6764311" y="366681"/>
            <a:ext cx="243987" cy="339453"/>
            <a:chOff x="4661686" y="366694"/>
            <a:chExt cx="243987" cy="339453"/>
          </a:xfrm>
        </p:grpSpPr>
        <p:sp>
          <p:nvSpPr>
            <p:cNvPr id="1990" name="Google Shape;1990;p27"/>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7"/>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7"/>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7"/>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7"/>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7"/>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 name="Google Shape;1996;p27"/>
          <p:cNvGrpSpPr/>
          <p:nvPr/>
        </p:nvGrpSpPr>
        <p:grpSpPr>
          <a:xfrm>
            <a:off x="347550" y="256522"/>
            <a:ext cx="8505413" cy="3241716"/>
            <a:chOff x="347550" y="256522"/>
            <a:chExt cx="8505413" cy="3241716"/>
          </a:xfrm>
        </p:grpSpPr>
        <p:sp>
          <p:nvSpPr>
            <p:cNvPr id="1997" name="Google Shape;1997;p27"/>
            <p:cNvSpPr/>
            <p:nvPr/>
          </p:nvSpPr>
          <p:spPr>
            <a:xfrm>
              <a:off x="3303200" y="3666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7"/>
            <p:cNvSpPr/>
            <p:nvPr/>
          </p:nvSpPr>
          <p:spPr>
            <a:xfrm>
              <a:off x="347550" y="21071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7"/>
            <p:cNvSpPr/>
            <p:nvPr/>
          </p:nvSpPr>
          <p:spPr>
            <a:xfrm>
              <a:off x="8576638" y="3177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7"/>
            <p:cNvSpPr/>
            <p:nvPr/>
          </p:nvSpPr>
          <p:spPr>
            <a:xfrm>
              <a:off x="8742813" y="338808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7"/>
            <p:cNvSpPr/>
            <p:nvPr/>
          </p:nvSpPr>
          <p:spPr>
            <a:xfrm>
              <a:off x="457700" y="2565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20">
    <p:spTree>
      <p:nvGrpSpPr>
        <p:cNvPr id="2002" name="Shape 2002"/>
        <p:cNvGrpSpPr/>
        <p:nvPr/>
      </p:nvGrpSpPr>
      <p:grpSpPr>
        <a:xfrm>
          <a:off x="0" y="0"/>
          <a:ext cx="0" cy="0"/>
          <a:chOff x="0" y="0"/>
          <a:chExt cx="0" cy="0"/>
        </a:xfrm>
      </p:grpSpPr>
      <p:grpSp>
        <p:nvGrpSpPr>
          <p:cNvPr id="2003" name="Google Shape;2003;p28"/>
          <p:cNvGrpSpPr/>
          <p:nvPr/>
        </p:nvGrpSpPr>
        <p:grpSpPr>
          <a:xfrm>
            <a:off x="0" y="3827814"/>
            <a:ext cx="9144000" cy="1347936"/>
            <a:chOff x="0" y="3827814"/>
            <a:chExt cx="9144000" cy="1347936"/>
          </a:xfrm>
        </p:grpSpPr>
        <p:grpSp>
          <p:nvGrpSpPr>
            <p:cNvPr id="2004" name="Google Shape;2004;p28"/>
            <p:cNvGrpSpPr/>
            <p:nvPr/>
          </p:nvGrpSpPr>
          <p:grpSpPr>
            <a:xfrm>
              <a:off x="5807441" y="3839717"/>
              <a:ext cx="243969" cy="149457"/>
              <a:chOff x="5300460" y="2964804"/>
              <a:chExt cx="271832" cy="225937"/>
            </a:xfrm>
          </p:grpSpPr>
          <p:sp>
            <p:nvSpPr>
              <p:cNvPr id="2005" name="Google Shape;2005;p2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 name="Google Shape;2008;p28"/>
            <p:cNvGrpSpPr/>
            <p:nvPr/>
          </p:nvGrpSpPr>
          <p:grpSpPr>
            <a:xfrm>
              <a:off x="8805122" y="3827814"/>
              <a:ext cx="243969" cy="149457"/>
              <a:chOff x="5300460" y="2964804"/>
              <a:chExt cx="271832" cy="225937"/>
            </a:xfrm>
          </p:grpSpPr>
          <p:sp>
            <p:nvSpPr>
              <p:cNvPr id="2009" name="Google Shape;2009;p2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2" name="Google Shape;2012;p28"/>
            <p:cNvSpPr/>
            <p:nvPr/>
          </p:nvSpPr>
          <p:spPr>
            <a:xfrm>
              <a:off x="0" y="3910650"/>
              <a:ext cx="9144000" cy="1265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3" name="Google Shape;2013;p28"/>
            <p:cNvGrpSpPr/>
            <p:nvPr/>
          </p:nvGrpSpPr>
          <p:grpSpPr>
            <a:xfrm>
              <a:off x="355317" y="3839717"/>
              <a:ext cx="243969" cy="149457"/>
              <a:chOff x="5300460" y="2964804"/>
              <a:chExt cx="271832" cy="225937"/>
            </a:xfrm>
          </p:grpSpPr>
          <p:sp>
            <p:nvSpPr>
              <p:cNvPr id="2014" name="Google Shape;2014;p2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28"/>
            <p:cNvGrpSpPr/>
            <p:nvPr/>
          </p:nvGrpSpPr>
          <p:grpSpPr>
            <a:xfrm>
              <a:off x="1590719" y="3839717"/>
              <a:ext cx="243969" cy="149457"/>
              <a:chOff x="5300460" y="2964804"/>
              <a:chExt cx="271832" cy="225937"/>
            </a:xfrm>
          </p:grpSpPr>
          <p:sp>
            <p:nvSpPr>
              <p:cNvPr id="2018" name="Google Shape;2018;p2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 name="Google Shape;2021;p28"/>
            <p:cNvGrpSpPr/>
            <p:nvPr/>
          </p:nvGrpSpPr>
          <p:grpSpPr>
            <a:xfrm>
              <a:off x="3027997" y="3839717"/>
              <a:ext cx="243969" cy="149457"/>
              <a:chOff x="5300460" y="2964804"/>
              <a:chExt cx="271832" cy="225937"/>
            </a:xfrm>
          </p:grpSpPr>
          <p:sp>
            <p:nvSpPr>
              <p:cNvPr id="2022" name="Google Shape;2022;p2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 name="Google Shape;2025;p28"/>
            <p:cNvGrpSpPr/>
            <p:nvPr/>
          </p:nvGrpSpPr>
          <p:grpSpPr>
            <a:xfrm>
              <a:off x="4417713" y="3839717"/>
              <a:ext cx="243969" cy="149457"/>
              <a:chOff x="5300460" y="2964804"/>
              <a:chExt cx="271832" cy="225937"/>
            </a:xfrm>
          </p:grpSpPr>
          <p:sp>
            <p:nvSpPr>
              <p:cNvPr id="2026" name="Google Shape;2026;p2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29" name="Google Shape;2029;p28"/>
          <p:cNvSpPr txBox="1"/>
          <p:nvPr>
            <p:ph type="title"/>
          </p:nvPr>
        </p:nvSpPr>
        <p:spPr>
          <a:xfrm>
            <a:off x="712500" y="536400"/>
            <a:ext cx="7719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030" name="Google Shape;2030;p28"/>
          <p:cNvSpPr txBox="1"/>
          <p:nvPr>
            <p:ph idx="2" type="title"/>
          </p:nvPr>
        </p:nvSpPr>
        <p:spPr>
          <a:xfrm>
            <a:off x="2669653" y="1479723"/>
            <a:ext cx="2648100" cy="3936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031" name="Google Shape;2031;p28"/>
          <p:cNvSpPr txBox="1"/>
          <p:nvPr>
            <p:ph idx="1" type="subTitle"/>
          </p:nvPr>
        </p:nvSpPr>
        <p:spPr>
          <a:xfrm>
            <a:off x="2669653" y="1885581"/>
            <a:ext cx="2648100" cy="50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2032" name="Google Shape;2032;p28"/>
          <p:cNvSpPr txBox="1"/>
          <p:nvPr>
            <p:ph hasCustomPrompt="1" idx="3" type="title"/>
          </p:nvPr>
        </p:nvSpPr>
        <p:spPr>
          <a:xfrm>
            <a:off x="1586450" y="1479725"/>
            <a:ext cx="999600" cy="445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2033" name="Google Shape;2033;p28"/>
          <p:cNvSpPr txBox="1"/>
          <p:nvPr>
            <p:ph idx="4" type="title"/>
          </p:nvPr>
        </p:nvSpPr>
        <p:spPr>
          <a:xfrm>
            <a:off x="2669653" y="2547887"/>
            <a:ext cx="2648100" cy="3936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2034" name="Google Shape;2034;p28"/>
          <p:cNvSpPr txBox="1"/>
          <p:nvPr>
            <p:ph idx="5" type="subTitle"/>
          </p:nvPr>
        </p:nvSpPr>
        <p:spPr>
          <a:xfrm>
            <a:off x="2669653" y="2953745"/>
            <a:ext cx="2648100" cy="50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2035" name="Google Shape;2035;p28"/>
          <p:cNvSpPr txBox="1"/>
          <p:nvPr>
            <p:ph hasCustomPrompt="1" idx="6" type="title"/>
          </p:nvPr>
        </p:nvSpPr>
        <p:spPr>
          <a:xfrm>
            <a:off x="1586450" y="2547874"/>
            <a:ext cx="999600" cy="445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grpSp>
        <p:nvGrpSpPr>
          <p:cNvPr id="2036" name="Google Shape;2036;p28"/>
          <p:cNvGrpSpPr/>
          <p:nvPr/>
        </p:nvGrpSpPr>
        <p:grpSpPr>
          <a:xfrm>
            <a:off x="251950" y="259622"/>
            <a:ext cx="8586750" cy="1964525"/>
            <a:chOff x="251950" y="259622"/>
            <a:chExt cx="8586750" cy="1964525"/>
          </a:xfrm>
        </p:grpSpPr>
        <p:sp>
          <p:nvSpPr>
            <p:cNvPr id="2037" name="Google Shape;2037;p28"/>
            <p:cNvSpPr/>
            <p:nvPr/>
          </p:nvSpPr>
          <p:spPr>
            <a:xfrm>
              <a:off x="1437975" y="2596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8"/>
            <p:cNvSpPr/>
            <p:nvPr/>
          </p:nvSpPr>
          <p:spPr>
            <a:xfrm>
              <a:off x="8728550" y="16134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8"/>
            <p:cNvSpPr/>
            <p:nvPr/>
          </p:nvSpPr>
          <p:spPr>
            <a:xfrm>
              <a:off x="251950" y="21139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 name="Google Shape;2040;p28"/>
          <p:cNvGrpSpPr/>
          <p:nvPr/>
        </p:nvGrpSpPr>
        <p:grpSpPr>
          <a:xfrm flipH="1">
            <a:off x="8588169" y="4682235"/>
            <a:ext cx="243972" cy="161330"/>
            <a:chOff x="2472236" y="4329463"/>
            <a:chExt cx="646284" cy="427478"/>
          </a:xfrm>
        </p:grpSpPr>
        <p:sp>
          <p:nvSpPr>
            <p:cNvPr id="2041" name="Google Shape;2041;p28"/>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8"/>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8"/>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8"/>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8"/>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8"/>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8"/>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8"/>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8"/>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8"/>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8"/>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 name="Google Shape;2052;p28"/>
          <p:cNvGrpSpPr/>
          <p:nvPr/>
        </p:nvGrpSpPr>
        <p:grpSpPr>
          <a:xfrm>
            <a:off x="251761" y="4707549"/>
            <a:ext cx="269239" cy="164758"/>
            <a:chOff x="5940564" y="1991606"/>
            <a:chExt cx="357365" cy="218657"/>
          </a:xfrm>
        </p:grpSpPr>
        <p:sp>
          <p:nvSpPr>
            <p:cNvPr id="2053" name="Google Shape;2053;p28"/>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8"/>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8"/>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8"/>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8"/>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8"/>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8"/>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8"/>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BLANK_4">
    <p:spTree>
      <p:nvGrpSpPr>
        <p:cNvPr id="2061" name="Shape 2061"/>
        <p:cNvGrpSpPr/>
        <p:nvPr/>
      </p:nvGrpSpPr>
      <p:grpSpPr>
        <a:xfrm>
          <a:off x="0" y="0"/>
          <a:ext cx="0" cy="0"/>
          <a:chOff x="0" y="0"/>
          <a:chExt cx="0" cy="0"/>
        </a:xfrm>
      </p:grpSpPr>
      <p:grpSp>
        <p:nvGrpSpPr>
          <p:cNvPr id="2062" name="Google Shape;2062;p29"/>
          <p:cNvGrpSpPr/>
          <p:nvPr/>
        </p:nvGrpSpPr>
        <p:grpSpPr>
          <a:xfrm>
            <a:off x="0" y="4221559"/>
            <a:ext cx="9144000" cy="921943"/>
            <a:chOff x="0" y="3827814"/>
            <a:chExt cx="9144000" cy="921943"/>
          </a:xfrm>
        </p:grpSpPr>
        <p:grpSp>
          <p:nvGrpSpPr>
            <p:cNvPr id="2063" name="Google Shape;2063;p29"/>
            <p:cNvGrpSpPr/>
            <p:nvPr/>
          </p:nvGrpSpPr>
          <p:grpSpPr>
            <a:xfrm>
              <a:off x="5807441" y="3839717"/>
              <a:ext cx="243969" cy="149457"/>
              <a:chOff x="5300460" y="2964804"/>
              <a:chExt cx="271832" cy="225937"/>
            </a:xfrm>
          </p:grpSpPr>
          <p:sp>
            <p:nvSpPr>
              <p:cNvPr id="2064" name="Google Shape;2064;p2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 name="Google Shape;2067;p29"/>
            <p:cNvGrpSpPr/>
            <p:nvPr/>
          </p:nvGrpSpPr>
          <p:grpSpPr>
            <a:xfrm>
              <a:off x="8805122" y="3827814"/>
              <a:ext cx="243969" cy="149457"/>
              <a:chOff x="5300460" y="2964804"/>
              <a:chExt cx="271832" cy="225937"/>
            </a:xfrm>
          </p:grpSpPr>
          <p:sp>
            <p:nvSpPr>
              <p:cNvPr id="2068" name="Google Shape;2068;p2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1" name="Google Shape;2071;p29"/>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2" name="Google Shape;2072;p29"/>
            <p:cNvGrpSpPr/>
            <p:nvPr/>
          </p:nvGrpSpPr>
          <p:grpSpPr>
            <a:xfrm>
              <a:off x="355317" y="3839717"/>
              <a:ext cx="243969" cy="149457"/>
              <a:chOff x="5300460" y="2964804"/>
              <a:chExt cx="271832" cy="225937"/>
            </a:xfrm>
          </p:grpSpPr>
          <p:sp>
            <p:nvSpPr>
              <p:cNvPr id="2073" name="Google Shape;2073;p2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 name="Google Shape;2076;p29"/>
            <p:cNvGrpSpPr/>
            <p:nvPr/>
          </p:nvGrpSpPr>
          <p:grpSpPr>
            <a:xfrm>
              <a:off x="1590719" y="3839717"/>
              <a:ext cx="243969" cy="149457"/>
              <a:chOff x="5300460" y="2964804"/>
              <a:chExt cx="271832" cy="225937"/>
            </a:xfrm>
          </p:grpSpPr>
          <p:sp>
            <p:nvSpPr>
              <p:cNvPr id="2077" name="Google Shape;2077;p2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 name="Google Shape;2080;p29"/>
            <p:cNvGrpSpPr/>
            <p:nvPr/>
          </p:nvGrpSpPr>
          <p:grpSpPr>
            <a:xfrm>
              <a:off x="3027997" y="3839717"/>
              <a:ext cx="243969" cy="149457"/>
              <a:chOff x="5300460" y="2964804"/>
              <a:chExt cx="271832" cy="225937"/>
            </a:xfrm>
          </p:grpSpPr>
          <p:sp>
            <p:nvSpPr>
              <p:cNvPr id="2081" name="Google Shape;2081;p2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 name="Google Shape;2084;p29"/>
            <p:cNvGrpSpPr/>
            <p:nvPr/>
          </p:nvGrpSpPr>
          <p:grpSpPr>
            <a:xfrm>
              <a:off x="4417713" y="3839717"/>
              <a:ext cx="243969" cy="149457"/>
              <a:chOff x="5300460" y="2964804"/>
              <a:chExt cx="271832" cy="225937"/>
            </a:xfrm>
          </p:grpSpPr>
          <p:sp>
            <p:nvSpPr>
              <p:cNvPr id="2085" name="Google Shape;2085;p2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88" name="Google Shape;2088;p29"/>
          <p:cNvSpPr txBox="1"/>
          <p:nvPr>
            <p:ph type="title"/>
          </p:nvPr>
        </p:nvSpPr>
        <p:spPr>
          <a:xfrm>
            <a:off x="1688425" y="536400"/>
            <a:ext cx="57672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2089" name="Google Shape;2089;p29"/>
          <p:cNvGrpSpPr/>
          <p:nvPr/>
        </p:nvGrpSpPr>
        <p:grpSpPr>
          <a:xfrm>
            <a:off x="341255" y="299658"/>
            <a:ext cx="742482" cy="594924"/>
            <a:chOff x="4458400" y="2657663"/>
            <a:chExt cx="945475" cy="757575"/>
          </a:xfrm>
        </p:grpSpPr>
        <p:sp>
          <p:nvSpPr>
            <p:cNvPr id="2090" name="Google Shape;2090;p29"/>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29"/>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9"/>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 name="Google Shape;2093;p29"/>
          <p:cNvGrpSpPr/>
          <p:nvPr/>
        </p:nvGrpSpPr>
        <p:grpSpPr>
          <a:xfrm>
            <a:off x="341250" y="247359"/>
            <a:ext cx="8603950" cy="3810375"/>
            <a:chOff x="341250" y="247359"/>
            <a:chExt cx="8603950" cy="3810375"/>
          </a:xfrm>
        </p:grpSpPr>
        <p:sp>
          <p:nvSpPr>
            <p:cNvPr id="2094" name="Google Shape;2094;p29"/>
            <p:cNvSpPr/>
            <p:nvPr/>
          </p:nvSpPr>
          <p:spPr>
            <a:xfrm>
              <a:off x="8835050" y="13203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9"/>
            <p:cNvSpPr/>
            <p:nvPr/>
          </p:nvSpPr>
          <p:spPr>
            <a:xfrm>
              <a:off x="5808675" y="2473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9"/>
            <p:cNvSpPr/>
            <p:nvPr/>
          </p:nvSpPr>
          <p:spPr>
            <a:xfrm>
              <a:off x="8618850" y="383743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9"/>
            <p:cNvSpPr/>
            <p:nvPr/>
          </p:nvSpPr>
          <p:spPr>
            <a:xfrm>
              <a:off x="341250" y="39475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8" name="Google Shape;2098;p29"/>
          <p:cNvGrpSpPr/>
          <p:nvPr/>
        </p:nvGrpSpPr>
        <p:grpSpPr>
          <a:xfrm flipH="1">
            <a:off x="8176725" y="383031"/>
            <a:ext cx="509569" cy="306732"/>
            <a:chOff x="5028350" y="1751100"/>
            <a:chExt cx="1007650" cy="606550"/>
          </a:xfrm>
        </p:grpSpPr>
        <p:sp>
          <p:nvSpPr>
            <p:cNvPr id="2099" name="Google Shape;2099;p29"/>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9"/>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9"/>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9"/>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9"/>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9"/>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9"/>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9"/>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9"/>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9"/>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9"/>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9"/>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9"/>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9"/>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9"/>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9"/>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9"/>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 name="Google Shape;2116;p29"/>
          <p:cNvGrpSpPr/>
          <p:nvPr/>
        </p:nvGrpSpPr>
        <p:grpSpPr>
          <a:xfrm>
            <a:off x="211250" y="4796137"/>
            <a:ext cx="271885" cy="159973"/>
            <a:chOff x="1566275" y="4812212"/>
            <a:chExt cx="271885" cy="159973"/>
          </a:xfrm>
        </p:grpSpPr>
        <p:sp>
          <p:nvSpPr>
            <p:cNvPr id="2117" name="Google Shape;2117;p29"/>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9"/>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9"/>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9"/>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9"/>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9"/>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9"/>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9"/>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9"/>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9"/>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9"/>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9"/>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9"/>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9"/>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9"/>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9"/>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9"/>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9"/>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9"/>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9"/>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9"/>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9"/>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9"/>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9"/>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9"/>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 name="Google Shape;2142;p29"/>
          <p:cNvGrpSpPr/>
          <p:nvPr/>
        </p:nvGrpSpPr>
        <p:grpSpPr>
          <a:xfrm>
            <a:off x="657075" y="4447137"/>
            <a:ext cx="271885" cy="159973"/>
            <a:chOff x="1566275" y="4812212"/>
            <a:chExt cx="271885" cy="159973"/>
          </a:xfrm>
        </p:grpSpPr>
        <p:sp>
          <p:nvSpPr>
            <p:cNvPr id="2143" name="Google Shape;2143;p29"/>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9"/>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9"/>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9"/>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9"/>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9"/>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9"/>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9"/>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9"/>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9"/>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9"/>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9"/>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9"/>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9"/>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9"/>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9"/>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9"/>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9"/>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9"/>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9"/>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9"/>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9"/>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9"/>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9"/>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9"/>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 name="Google Shape;2168;p29"/>
          <p:cNvGrpSpPr/>
          <p:nvPr/>
        </p:nvGrpSpPr>
        <p:grpSpPr>
          <a:xfrm>
            <a:off x="8717846" y="4414352"/>
            <a:ext cx="243970" cy="457795"/>
            <a:chOff x="3171550" y="3868750"/>
            <a:chExt cx="317050" cy="594925"/>
          </a:xfrm>
        </p:grpSpPr>
        <p:sp>
          <p:nvSpPr>
            <p:cNvPr id="2169" name="Google Shape;2169;p29"/>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9"/>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9"/>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9"/>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9"/>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9"/>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9"/>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9"/>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9"/>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9"/>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9"/>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9"/>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9"/>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 name="Google Shape;2182;p29"/>
          <p:cNvGrpSpPr/>
          <p:nvPr/>
        </p:nvGrpSpPr>
        <p:grpSpPr>
          <a:xfrm flipH="1">
            <a:off x="8243084" y="4759290"/>
            <a:ext cx="271859" cy="233627"/>
            <a:chOff x="739150" y="4174275"/>
            <a:chExt cx="945925" cy="812900"/>
          </a:xfrm>
        </p:grpSpPr>
        <p:sp>
          <p:nvSpPr>
            <p:cNvPr id="2183" name="Google Shape;2183;p29"/>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9"/>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9"/>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9"/>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9"/>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9"/>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9"/>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9"/>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9"/>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BLANK_16">
    <p:spTree>
      <p:nvGrpSpPr>
        <p:cNvPr id="2192" name="Shape 2192"/>
        <p:cNvGrpSpPr/>
        <p:nvPr/>
      </p:nvGrpSpPr>
      <p:grpSpPr>
        <a:xfrm>
          <a:off x="0" y="0"/>
          <a:ext cx="0" cy="0"/>
          <a:chOff x="0" y="0"/>
          <a:chExt cx="0" cy="0"/>
        </a:xfrm>
      </p:grpSpPr>
      <p:grpSp>
        <p:nvGrpSpPr>
          <p:cNvPr id="2193" name="Google Shape;2193;p30"/>
          <p:cNvGrpSpPr/>
          <p:nvPr/>
        </p:nvGrpSpPr>
        <p:grpSpPr>
          <a:xfrm>
            <a:off x="0" y="4221559"/>
            <a:ext cx="9144000" cy="921943"/>
            <a:chOff x="0" y="3827814"/>
            <a:chExt cx="9144000" cy="921943"/>
          </a:xfrm>
        </p:grpSpPr>
        <p:grpSp>
          <p:nvGrpSpPr>
            <p:cNvPr id="2194" name="Google Shape;2194;p30"/>
            <p:cNvGrpSpPr/>
            <p:nvPr/>
          </p:nvGrpSpPr>
          <p:grpSpPr>
            <a:xfrm>
              <a:off x="5807441" y="3839717"/>
              <a:ext cx="243969" cy="149457"/>
              <a:chOff x="5300460" y="2964804"/>
              <a:chExt cx="271832" cy="225937"/>
            </a:xfrm>
          </p:grpSpPr>
          <p:sp>
            <p:nvSpPr>
              <p:cNvPr id="2195" name="Google Shape;2195;p3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3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3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 name="Google Shape;2198;p30"/>
            <p:cNvGrpSpPr/>
            <p:nvPr/>
          </p:nvGrpSpPr>
          <p:grpSpPr>
            <a:xfrm>
              <a:off x="8805122" y="3827814"/>
              <a:ext cx="243969" cy="149457"/>
              <a:chOff x="5300460" y="2964804"/>
              <a:chExt cx="271832" cy="225937"/>
            </a:xfrm>
          </p:grpSpPr>
          <p:sp>
            <p:nvSpPr>
              <p:cNvPr id="2199" name="Google Shape;2199;p3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3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3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2" name="Google Shape;2202;p30"/>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3" name="Google Shape;2203;p30"/>
            <p:cNvGrpSpPr/>
            <p:nvPr/>
          </p:nvGrpSpPr>
          <p:grpSpPr>
            <a:xfrm>
              <a:off x="355317" y="3839717"/>
              <a:ext cx="243969" cy="149457"/>
              <a:chOff x="5300460" y="2964804"/>
              <a:chExt cx="271832" cy="225937"/>
            </a:xfrm>
          </p:grpSpPr>
          <p:sp>
            <p:nvSpPr>
              <p:cNvPr id="2204" name="Google Shape;2204;p3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3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3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 name="Google Shape;2207;p30"/>
            <p:cNvGrpSpPr/>
            <p:nvPr/>
          </p:nvGrpSpPr>
          <p:grpSpPr>
            <a:xfrm>
              <a:off x="1590719" y="3839717"/>
              <a:ext cx="243969" cy="149457"/>
              <a:chOff x="5300460" y="2964804"/>
              <a:chExt cx="271832" cy="225937"/>
            </a:xfrm>
          </p:grpSpPr>
          <p:sp>
            <p:nvSpPr>
              <p:cNvPr id="2208" name="Google Shape;2208;p3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3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3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 name="Google Shape;2211;p30"/>
            <p:cNvGrpSpPr/>
            <p:nvPr/>
          </p:nvGrpSpPr>
          <p:grpSpPr>
            <a:xfrm>
              <a:off x="3027997" y="3839717"/>
              <a:ext cx="243969" cy="149457"/>
              <a:chOff x="5300460" y="2964804"/>
              <a:chExt cx="271832" cy="225937"/>
            </a:xfrm>
          </p:grpSpPr>
          <p:sp>
            <p:nvSpPr>
              <p:cNvPr id="2212" name="Google Shape;2212;p3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3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3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 name="Google Shape;2215;p30"/>
            <p:cNvGrpSpPr/>
            <p:nvPr/>
          </p:nvGrpSpPr>
          <p:grpSpPr>
            <a:xfrm>
              <a:off x="4417713" y="3839717"/>
              <a:ext cx="243969" cy="149457"/>
              <a:chOff x="5300460" y="2964804"/>
              <a:chExt cx="271832" cy="225937"/>
            </a:xfrm>
          </p:grpSpPr>
          <p:sp>
            <p:nvSpPr>
              <p:cNvPr id="2216" name="Google Shape;2216;p3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3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3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19" name="Google Shape;2219;p30"/>
          <p:cNvSpPr txBox="1"/>
          <p:nvPr>
            <p:ph type="title"/>
          </p:nvPr>
        </p:nvSpPr>
        <p:spPr>
          <a:xfrm>
            <a:off x="1245750" y="536400"/>
            <a:ext cx="6652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2220" name="Google Shape;2220;p30"/>
          <p:cNvGrpSpPr/>
          <p:nvPr/>
        </p:nvGrpSpPr>
        <p:grpSpPr>
          <a:xfrm>
            <a:off x="8060255" y="525295"/>
            <a:ext cx="742482" cy="594924"/>
            <a:chOff x="4458400" y="2657663"/>
            <a:chExt cx="945475" cy="757575"/>
          </a:xfrm>
        </p:grpSpPr>
        <p:sp>
          <p:nvSpPr>
            <p:cNvPr id="2221" name="Google Shape;2221;p30"/>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30"/>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30"/>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 name="Google Shape;2224;p30"/>
          <p:cNvGrpSpPr/>
          <p:nvPr/>
        </p:nvGrpSpPr>
        <p:grpSpPr>
          <a:xfrm>
            <a:off x="245175" y="1447384"/>
            <a:ext cx="8557575" cy="2372925"/>
            <a:chOff x="245175" y="1447384"/>
            <a:chExt cx="8557575" cy="2372925"/>
          </a:xfrm>
        </p:grpSpPr>
        <p:sp>
          <p:nvSpPr>
            <p:cNvPr id="2225" name="Google Shape;2225;p30"/>
            <p:cNvSpPr/>
            <p:nvPr/>
          </p:nvSpPr>
          <p:spPr>
            <a:xfrm>
              <a:off x="539800" y="14473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30"/>
            <p:cNvSpPr/>
            <p:nvPr/>
          </p:nvSpPr>
          <p:spPr>
            <a:xfrm>
              <a:off x="8692600" y="37101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30"/>
            <p:cNvSpPr/>
            <p:nvPr/>
          </p:nvSpPr>
          <p:spPr>
            <a:xfrm>
              <a:off x="245175" y="31644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 name="Google Shape;2228;p30"/>
          <p:cNvGrpSpPr/>
          <p:nvPr/>
        </p:nvGrpSpPr>
        <p:grpSpPr>
          <a:xfrm>
            <a:off x="328367" y="238945"/>
            <a:ext cx="742482" cy="594924"/>
            <a:chOff x="4458400" y="2657663"/>
            <a:chExt cx="945475" cy="757575"/>
          </a:xfrm>
        </p:grpSpPr>
        <p:sp>
          <p:nvSpPr>
            <p:cNvPr id="2229" name="Google Shape;2229;p30"/>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30"/>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30"/>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2" name="Google Shape;2232;p30"/>
          <p:cNvGrpSpPr/>
          <p:nvPr/>
        </p:nvGrpSpPr>
        <p:grpSpPr>
          <a:xfrm>
            <a:off x="619946" y="4682215"/>
            <a:ext cx="271859" cy="233627"/>
            <a:chOff x="739150" y="4174275"/>
            <a:chExt cx="945925" cy="812900"/>
          </a:xfrm>
        </p:grpSpPr>
        <p:sp>
          <p:nvSpPr>
            <p:cNvPr id="2233" name="Google Shape;2233;p30"/>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30"/>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30"/>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30"/>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30"/>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30"/>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30"/>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30"/>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30"/>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2" name="Google Shape;2242;p30"/>
          <p:cNvGrpSpPr/>
          <p:nvPr/>
        </p:nvGrpSpPr>
        <p:grpSpPr>
          <a:xfrm flipH="1">
            <a:off x="8509369" y="4682235"/>
            <a:ext cx="243972" cy="161330"/>
            <a:chOff x="2472236" y="4329463"/>
            <a:chExt cx="646284" cy="427478"/>
          </a:xfrm>
        </p:grpSpPr>
        <p:sp>
          <p:nvSpPr>
            <p:cNvPr id="2243" name="Google Shape;2243;p30"/>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30"/>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30"/>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30"/>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30"/>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30"/>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30"/>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30"/>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30"/>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30"/>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30"/>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4" name="Google Shape;2254;p30"/>
          <p:cNvGrpSpPr/>
          <p:nvPr/>
        </p:nvGrpSpPr>
        <p:grpSpPr>
          <a:xfrm rot="148910">
            <a:off x="112525" y="4527115"/>
            <a:ext cx="271868" cy="159963"/>
            <a:chOff x="1566275" y="4812212"/>
            <a:chExt cx="271885" cy="159973"/>
          </a:xfrm>
        </p:grpSpPr>
        <p:sp>
          <p:nvSpPr>
            <p:cNvPr id="2255" name="Google Shape;2255;p30"/>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30"/>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30"/>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30"/>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30"/>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30"/>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30"/>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30"/>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30"/>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30"/>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30"/>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30"/>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30"/>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30"/>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30"/>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30"/>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30"/>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30"/>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30"/>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30"/>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30"/>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30"/>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30"/>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30"/>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30"/>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27" name="Shape 227"/>
        <p:cNvGrpSpPr/>
        <p:nvPr/>
      </p:nvGrpSpPr>
      <p:grpSpPr>
        <a:xfrm>
          <a:off x="0" y="0"/>
          <a:ext cx="0" cy="0"/>
          <a:chOff x="0" y="0"/>
          <a:chExt cx="0" cy="0"/>
        </a:xfrm>
      </p:grpSpPr>
      <p:grpSp>
        <p:nvGrpSpPr>
          <p:cNvPr id="228" name="Google Shape;228;p4"/>
          <p:cNvGrpSpPr/>
          <p:nvPr/>
        </p:nvGrpSpPr>
        <p:grpSpPr>
          <a:xfrm>
            <a:off x="0" y="4221559"/>
            <a:ext cx="9144000" cy="921943"/>
            <a:chOff x="0" y="3827814"/>
            <a:chExt cx="9144000" cy="921943"/>
          </a:xfrm>
        </p:grpSpPr>
        <p:grpSp>
          <p:nvGrpSpPr>
            <p:cNvPr id="229" name="Google Shape;229;p4"/>
            <p:cNvGrpSpPr/>
            <p:nvPr/>
          </p:nvGrpSpPr>
          <p:grpSpPr>
            <a:xfrm>
              <a:off x="5807441" y="3839717"/>
              <a:ext cx="243969" cy="149457"/>
              <a:chOff x="5300460" y="2964804"/>
              <a:chExt cx="271832" cy="225937"/>
            </a:xfrm>
          </p:grpSpPr>
          <p:sp>
            <p:nvSpPr>
              <p:cNvPr id="230" name="Google Shape;230;p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 name="Google Shape;233;p4"/>
            <p:cNvGrpSpPr/>
            <p:nvPr/>
          </p:nvGrpSpPr>
          <p:grpSpPr>
            <a:xfrm>
              <a:off x="8805122" y="3827814"/>
              <a:ext cx="243969" cy="149457"/>
              <a:chOff x="5300460" y="2964804"/>
              <a:chExt cx="271832" cy="225937"/>
            </a:xfrm>
          </p:grpSpPr>
          <p:sp>
            <p:nvSpPr>
              <p:cNvPr id="234" name="Google Shape;234;p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 name="Google Shape;237;p4"/>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 name="Google Shape;238;p4"/>
            <p:cNvGrpSpPr/>
            <p:nvPr/>
          </p:nvGrpSpPr>
          <p:grpSpPr>
            <a:xfrm>
              <a:off x="355317" y="3839717"/>
              <a:ext cx="243969" cy="149457"/>
              <a:chOff x="5300460" y="2964804"/>
              <a:chExt cx="271832" cy="225937"/>
            </a:xfrm>
          </p:grpSpPr>
          <p:sp>
            <p:nvSpPr>
              <p:cNvPr id="239" name="Google Shape;239;p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 name="Google Shape;242;p4"/>
            <p:cNvGrpSpPr/>
            <p:nvPr/>
          </p:nvGrpSpPr>
          <p:grpSpPr>
            <a:xfrm>
              <a:off x="1590719" y="3839717"/>
              <a:ext cx="243969" cy="149457"/>
              <a:chOff x="5300460" y="2964804"/>
              <a:chExt cx="271832" cy="225937"/>
            </a:xfrm>
          </p:grpSpPr>
          <p:sp>
            <p:nvSpPr>
              <p:cNvPr id="243" name="Google Shape;243;p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 name="Google Shape;246;p4"/>
            <p:cNvGrpSpPr/>
            <p:nvPr/>
          </p:nvGrpSpPr>
          <p:grpSpPr>
            <a:xfrm>
              <a:off x="3027997" y="3839717"/>
              <a:ext cx="243969" cy="149457"/>
              <a:chOff x="5300460" y="2964804"/>
              <a:chExt cx="271832" cy="225937"/>
            </a:xfrm>
          </p:grpSpPr>
          <p:sp>
            <p:nvSpPr>
              <p:cNvPr id="247" name="Google Shape;247;p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 name="Google Shape;250;p4"/>
            <p:cNvGrpSpPr/>
            <p:nvPr/>
          </p:nvGrpSpPr>
          <p:grpSpPr>
            <a:xfrm>
              <a:off x="4417713" y="3839717"/>
              <a:ext cx="243969" cy="149457"/>
              <a:chOff x="5300460" y="2964804"/>
              <a:chExt cx="271832" cy="225937"/>
            </a:xfrm>
          </p:grpSpPr>
          <p:sp>
            <p:nvSpPr>
              <p:cNvPr id="251" name="Google Shape;251;p4"/>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4"/>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4"/>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4" name="Google Shape;254;p4"/>
          <p:cNvSpPr txBox="1"/>
          <p:nvPr>
            <p:ph type="title"/>
          </p:nvPr>
        </p:nvSpPr>
        <p:spPr>
          <a:xfrm>
            <a:off x="712500" y="536400"/>
            <a:ext cx="77190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255" name="Google Shape;255;p4"/>
          <p:cNvSpPr txBox="1"/>
          <p:nvPr>
            <p:ph idx="1" type="body"/>
          </p:nvPr>
        </p:nvSpPr>
        <p:spPr>
          <a:xfrm>
            <a:off x="712500" y="1109100"/>
            <a:ext cx="7719000" cy="3065400"/>
          </a:xfrm>
          <a:prstGeom prst="rect">
            <a:avLst/>
          </a:prstGeom>
        </p:spPr>
        <p:txBody>
          <a:bodyPr anchorCtr="0" anchor="ctr" bIns="91425" lIns="91425" spcFirstLastPara="1" rIns="91425" wrap="square" tIns="91425">
            <a:noAutofit/>
          </a:bodyPr>
          <a:lstStyle>
            <a:lvl1pPr indent="-304800" lvl="0" marL="457200">
              <a:lnSpc>
                <a:spcPct val="100000"/>
              </a:lnSpc>
              <a:spcBef>
                <a:spcPts val="0"/>
              </a:spcBef>
              <a:spcAft>
                <a:spcPts val="0"/>
              </a:spcAft>
              <a:buClr>
                <a:srgbClr val="434343"/>
              </a:buClr>
              <a:buSzPts val="1200"/>
              <a:buAutoNum type="arabicPeriod"/>
              <a:defRPr sz="1200"/>
            </a:lvl1pPr>
            <a:lvl2pPr indent="-304800" lvl="1" marL="914400">
              <a:spcBef>
                <a:spcPts val="0"/>
              </a:spcBef>
              <a:spcAft>
                <a:spcPts val="0"/>
              </a:spcAft>
              <a:buClr>
                <a:srgbClr val="434343"/>
              </a:buClr>
              <a:buSzPts val="1200"/>
              <a:buFont typeface="Roboto Condensed Light"/>
              <a:buAutoNum type="alphaLcPeriod"/>
              <a:defRPr/>
            </a:lvl2pPr>
            <a:lvl3pPr indent="-304800" lvl="2" marL="1371600">
              <a:spcBef>
                <a:spcPts val="0"/>
              </a:spcBef>
              <a:spcAft>
                <a:spcPts val="0"/>
              </a:spcAft>
              <a:buClr>
                <a:srgbClr val="434343"/>
              </a:buClr>
              <a:buSzPts val="1200"/>
              <a:buFont typeface="Roboto Condensed Light"/>
              <a:buAutoNum type="romanLcPeriod"/>
              <a:defRPr/>
            </a:lvl3pPr>
            <a:lvl4pPr indent="-304800" lvl="3" marL="1828800">
              <a:spcBef>
                <a:spcPts val="0"/>
              </a:spcBef>
              <a:spcAft>
                <a:spcPts val="0"/>
              </a:spcAft>
              <a:buClr>
                <a:srgbClr val="434343"/>
              </a:buClr>
              <a:buSzPts val="1200"/>
              <a:buFont typeface="Roboto Condensed Light"/>
              <a:buAutoNum type="arabicPeriod"/>
              <a:defRPr/>
            </a:lvl4pPr>
            <a:lvl5pPr indent="-304800" lvl="4" marL="2286000">
              <a:spcBef>
                <a:spcPts val="0"/>
              </a:spcBef>
              <a:spcAft>
                <a:spcPts val="0"/>
              </a:spcAft>
              <a:buClr>
                <a:srgbClr val="434343"/>
              </a:buClr>
              <a:buSzPts val="1200"/>
              <a:buFont typeface="Roboto Condensed Light"/>
              <a:buAutoNum type="alphaLcPeriod"/>
              <a:defRPr/>
            </a:lvl5pPr>
            <a:lvl6pPr indent="-304800" lvl="5" marL="2743200">
              <a:spcBef>
                <a:spcPts val="0"/>
              </a:spcBef>
              <a:spcAft>
                <a:spcPts val="0"/>
              </a:spcAft>
              <a:buClr>
                <a:srgbClr val="434343"/>
              </a:buClr>
              <a:buSzPts val="1200"/>
              <a:buFont typeface="Roboto Condensed Light"/>
              <a:buAutoNum type="romanLcPeriod"/>
              <a:defRPr/>
            </a:lvl6pPr>
            <a:lvl7pPr indent="-304800" lvl="6" marL="3200400">
              <a:spcBef>
                <a:spcPts val="0"/>
              </a:spcBef>
              <a:spcAft>
                <a:spcPts val="0"/>
              </a:spcAft>
              <a:buClr>
                <a:srgbClr val="434343"/>
              </a:buClr>
              <a:buSzPts val="1200"/>
              <a:buFont typeface="Roboto Condensed Light"/>
              <a:buAutoNum type="arabicPeriod"/>
              <a:defRPr/>
            </a:lvl7pPr>
            <a:lvl8pPr indent="-304800" lvl="7" marL="3657600">
              <a:spcBef>
                <a:spcPts val="0"/>
              </a:spcBef>
              <a:spcAft>
                <a:spcPts val="0"/>
              </a:spcAft>
              <a:buClr>
                <a:srgbClr val="434343"/>
              </a:buClr>
              <a:buSzPts val="1200"/>
              <a:buFont typeface="Roboto Condensed Light"/>
              <a:buAutoNum type="alphaLcPeriod"/>
              <a:defRPr/>
            </a:lvl8pPr>
            <a:lvl9pPr indent="-304800" lvl="8" marL="4114800">
              <a:spcBef>
                <a:spcPts val="0"/>
              </a:spcBef>
              <a:spcAft>
                <a:spcPts val="0"/>
              </a:spcAft>
              <a:buClr>
                <a:srgbClr val="434343"/>
              </a:buClr>
              <a:buSzPts val="1200"/>
              <a:buFont typeface="Roboto Condensed Light"/>
              <a:buAutoNum type="romanLcPeriod"/>
              <a:defRPr/>
            </a:lvl9pPr>
          </a:lstStyle>
          <a:p/>
        </p:txBody>
      </p:sp>
      <p:grpSp>
        <p:nvGrpSpPr>
          <p:cNvPr id="256" name="Google Shape;256;p4"/>
          <p:cNvGrpSpPr/>
          <p:nvPr/>
        </p:nvGrpSpPr>
        <p:grpSpPr>
          <a:xfrm>
            <a:off x="287275" y="207813"/>
            <a:ext cx="8644975" cy="1875600"/>
            <a:chOff x="287275" y="207813"/>
            <a:chExt cx="8644975" cy="1875600"/>
          </a:xfrm>
        </p:grpSpPr>
        <p:sp>
          <p:nvSpPr>
            <p:cNvPr id="257" name="Google Shape;257;p4"/>
            <p:cNvSpPr/>
            <p:nvPr/>
          </p:nvSpPr>
          <p:spPr>
            <a:xfrm>
              <a:off x="287275" y="2695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4"/>
            <p:cNvSpPr/>
            <p:nvPr/>
          </p:nvSpPr>
          <p:spPr>
            <a:xfrm>
              <a:off x="8822100" y="2078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4"/>
            <p:cNvSpPr/>
            <p:nvPr/>
          </p:nvSpPr>
          <p:spPr>
            <a:xfrm>
              <a:off x="553750" y="19732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 name="Google Shape;260;p4"/>
          <p:cNvGrpSpPr/>
          <p:nvPr/>
        </p:nvGrpSpPr>
        <p:grpSpPr>
          <a:xfrm>
            <a:off x="472896" y="4531290"/>
            <a:ext cx="271859" cy="233627"/>
            <a:chOff x="739150" y="4174275"/>
            <a:chExt cx="945925" cy="812900"/>
          </a:xfrm>
        </p:grpSpPr>
        <p:sp>
          <p:nvSpPr>
            <p:cNvPr id="261" name="Google Shape;261;p4"/>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4"/>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4"/>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4"/>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4"/>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4"/>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4"/>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4"/>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4"/>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 name="Google Shape;270;p4"/>
          <p:cNvGrpSpPr/>
          <p:nvPr/>
        </p:nvGrpSpPr>
        <p:grpSpPr>
          <a:xfrm>
            <a:off x="8534850" y="4682925"/>
            <a:ext cx="271885" cy="159973"/>
            <a:chOff x="1566275" y="4812212"/>
            <a:chExt cx="271885" cy="159973"/>
          </a:xfrm>
        </p:grpSpPr>
        <p:sp>
          <p:nvSpPr>
            <p:cNvPr id="271" name="Google Shape;271;p4"/>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4"/>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4"/>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4"/>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4"/>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4"/>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4"/>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4"/>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4"/>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4"/>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4"/>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4"/>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4"/>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4"/>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4"/>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4"/>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4"/>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4"/>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4"/>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4"/>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4"/>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4"/>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4"/>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 name="Google Shape;296;p4"/>
          <p:cNvGrpSpPr/>
          <p:nvPr/>
        </p:nvGrpSpPr>
        <p:grpSpPr>
          <a:xfrm>
            <a:off x="172992" y="2937233"/>
            <a:ext cx="742482" cy="594924"/>
            <a:chOff x="4458400" y="2657663"/>
            <a:chExt cx="945475" cy="757575"/>
          </a:xfrm>
        </p:grpSpPr>
        <p:sp>
          <p:nvSpPr>
            <p:cNvPr id="297" name="Google Shape;297;p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3">
    <p:spTree>
      <p:nvGrpSpPr>
        <p:cNvPr id="2280" name="Shape 2280"/>
        <p:cNvGrpSpPr/>
        <p:nvPr/>
      </p:nvGrpSpPr>
      <p:grpSpPr>
        <a:xfrm>
          <a:off x="0" y="0"/>
          <a:ext cx="0" cy="0"/>
          <a:chOff x="0" y="0"/>
          <a:chExt cx="0" cy="0"/>
        </a:xfrm>
      </p:grpSpPr>
      <p:sp>
        <p:nvSpPr>
          <p:cNvPr id="2281" name="Google Shape;2281;p3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282" name="Google Shape;2282;p31"/>
          <p:cNvSpPr txBox="1"/>
          <p:nvPr>
            <p:ph type="title"/>
          </p:nvPr>
        </p:nvSpPr>
        <p:spPr>
          <a:xfrm>
            <a:off x="2954100" y="714050"/>
            <a:ext cx="5477400" cy="844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6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283" name="Google Shape;2283;p31"/>
          <p:cNvSpPr txBox="1"/>
          <p:nvPr>
            <p:ph idx="1" type="subTitle"/>
          </p:nvPr>
        </p:nvSpPr>
        <p:spPr>
          <a:xfrm>
            <a:off x="3480150" y="1566950"/>
            <a:ext cx="4425300" cy="1065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284" name="Google Shape;2284;p31"/>
          <p:cNvSpPr txBox="1"/>
          <p:nvPr/>
        </p:nvSpPr>
        <p:spPr>
          <a:xfrm>
            <a:off x="3653250" y="3076533"/>
            <a:ext cx="4079100" cy="39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Dosis"/>
                <a:ea typeface="Dosis"/>
                <a:cs typeface="Dosis"/>
                <a:sym typeface="Dosis"/>
              </a:rPr>
              <a:t>Credits: This presentation template was created by </a:t>
            </a:r>
            <a:r>
              <a:rPr b="1" lang="en" sz="1200">
                <a:solidFill>
                  <a:schemeClr val="hlink"/>
                </a:solidFill>
                <a:uFill>
                  <a:noFill/>
                </a:uFill>
                <a:latin typeface="Dosis"/>
                <a:ea typeface="Dosis"/>
                <a:cs typeface="Dosis"/>
                <a:sym typeface="Dosis"/>
                <a:hlinkClick r:id="rId2"/>
              </a:rPr>
              <a:t>Slidesgo</a:t>
            </a:r>
            <a:r>
              <a:rPr lang="en" sz="1200">
                <a:solidFill>
                  <a:schemeClr val="dk1"/>
                </a:solidFill>
                <a:latin typeface="Dosis"/>
                <a:ea typeface="Dosis"/>
                <a:cs typeface="Dosis"/>
                <a:sym typeface="Dosis"/>
              </a:rPr>
              <a:t>, including icons by </a:t>
            </a:r>
            <a:r>
              <a:rPr b="1" lang="en" sz="1200">
                <a:solidFill>
                  <a:schemeClr val="hlink"/>
                </a:solidFill>
                <a:uFill>
                  <a:noFill/>
                </a:uFill>
                <a:latin typeface="Dosis"/>
                <a:ea typeface="Dosis"/>
                <a:cs typeface="Dosis"/>
                <a:sym typeface="Dosis"/>
                <a:hlinkClick r:id="rId3"/>
              </a:rPr>
              <a:t>Flaticon</a:t>
            </a:r>
            <a:r>
              <a:rPr lang="en" sz="1200">
                <a:solidFill>
                  <a:schemeClr val="dk1"/>
                </a:solidFill>
                <a:latin typeface="Dosis"/>
                <a:ea typeface="Dosis"/>
                <a:cs typeface="Dosis"/>
                <a:sym typeface="Dosis"/>
              </a:rPr>
              <a:t>, infographics &amp; images by </a:t>
            </a:r>
            <a:r>
              <a:rPr b="1" lang="en" sz="1200">
                <a:solidFill>
                  <a:schemeClr val="hlink"/>
                </a:solidFill>
                <a:uFill>
                  <a:noFill/>
                </a:uFill>
                <a:latin typeface="Dosis"/>
                <a:ea typeface="Dosis"/>
                <a:cs typeface="Dosis"/>
                <a:sym typeface="Dosis"/>
                <a:hlinkClick r:id="rId4"/>
              </a:rPr>
              <a:t>Freepik</a:t>
            </a:r>
            <a:r>
              <a:rPr lang="en" sz="1200">
                <a:solidFill>
                  <a:schemeClr val="dk1"/>
                </a:solidFill>
                <a:latin typeface="Dosis"/>
                <a:ea typeface="Dosis"/>
                <a:cs typeface="Dosis"/>
                <a:sym typeface="Dosis"/>
              </a:rPr>
              <a:t>.</a:t>
            </a:r>
            <a:endParaRPr sz="1200">
              <a:solidFill>
                <a:schemeClr val="dk1"/>
              </a:solidFill>
              <a:latin typeface="Dosis"/>
              <a:ea typeface="Dosis"/>
              <a:cs typeface="Dosis"/>
              <a:sym typeface="Dosis"/>
            </a:endParaRPr>
          </a:p>
        </p:txBody>
      </p:sp>
      <p:grpSp>
        <p:nvGrpSpPr>
          <p:cNvPr id="2285" name="Google Shape;2285;p31"/>
          <p:cNvGrpSpPr/>
          <p:nvPr/>
        </p:nvGrpSpPr>
        <p:grpSpPr>
          <a:xfrm>
            <a:off x="0" y="3827814"/>
            <a:ext cx="9144000" cy="1347936"/>
            <a:chOff x="0" y="3827814"/>
            <a:chExt cx="9144000" cy="1347936"/>
          </a:xfrm>
        </p:grpSpPr>
        <p:grpSp>
          <p:nvGrpSpPr>
            <p:cNvPr id="2286" name="Google Shape;2286;p31"/>
            <p:cNvGrpSpPr/>
            <p:nvPr/>
          </p:nvGrpSpPr>
          <p:grpSpPr>
            <a:xfrm>
              <a:off x="5807441" y="3839717"/>
              <a:ext cx="243969" cy="149457"/>
              <a:chOff x="5300460" y="2964804"/>
              <a:chExt cx="271832" cy="225937"/>
            </a:xfrm>
          </p:grpSpPr>
          <p:sp>
            <p:nvSpPr>
              <p:cNvPr id="2287" name="Google Shape;2287;p3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3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3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0" name="Google Shape;2290;p31"/>
            <p:cNvGrpSpPr/>
            <p:nvPr/>
          </p:nvGrpSpPr>
          <p:grpSpPr>
            <a:xfrm>
              <a:off x="8805122" y="3827814"/>
              <a:ext cx="243969" cy="149457"/>
              <a:chOff x="5300460" y="2964804"/>
              <a:chExt cx="271832" cy="225937"/>
            </a:xfrm>
          </p:grpSpPr>
          <p:sp>
            <p:nvSpPr>
              <p:cNvPr id="2291" name="Google Shape;2291;p3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3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3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4" name="Google Shape;2294;p31"/>
            <p:cNvSpPr/>
            <p:nvPr/>
          </p:nvSpPr>
          <p:spPr>
            <a:xfrm>
              <a:off x="0" y="3910650"/>
              <a:ext cx="9144000" cy="1265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5" name="Google Shape;2295;p31"/>
            <p:cNvGrpSpPr/>
            <p:nvPr/>
          </p:nvGrpSpPr>
          <p:grpSpPr>
            <a:xfrm>
              <a:off x="355317" y="3839717"/>
              <a:ext cx="243969" cy="149457"/>
              <a:chOff x="5300460" y="2964804"/>
              <a:chExt cx="271832" cy="225937"/>
            </a:xfrm>
          </p:grpSpPr>
          <p:sp>
            <p:nvSpPr>
              <p:cNvPr id="2296" name="Google Shape;2296;p3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3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3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9" name="Google Shape;2299;p31"/>
            <p:cNvGrpSpPr/>
            <p:nvPr/>
          </p:nvGrpSpPr>
          <p:grpSpPr>
            <a:xfrm>
              <a:off x="1590719" y="3839717"/>
              <a:ext cx="243969" cy="149457"/>
              <a:chOff x="5300460" y="2964804"/>
              <a:chExt cx="271832" cy="225937"/>
            </a:xfrm>
          </p:grpSpPr>
          <p:sp>
            <p:nvSpPr>
              <p:cNvPr id="2300" name="Google Shape;2300;p3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3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3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3" name="Google Shape;2303;p31"/>
            <p:cNvGrpSpPr/>
            <p:nvPr/>
          </p:nvGrpSpPr>
          <p:grpSpPr>
            <a:xfrm>
              <a:off x="3027997" y="3839717"/>
              <a:ext cx="243969" cy="149457"/>
              <a:chOff x="5300460" y="2964804"/>
              <a:chExt cx="271832" cy="225937"/>
            </a:xfrm>
          </p:grpSpPr>
          <p:sp>
            <p:nvSpPr>
              <p:cNvPr id="2304" name="Google Shape;2304;p3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3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3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7" name="Google Shape;2307;p31"/>
            <p:cNvGrpSpPr/>
            <p:nvPr/>
          </p:nvGrpSpPr>
          <p:grpSpPr>
            <a:xfrm>
              <a:off x="4417713" y="3839717"/>
              <a:ext cx="243969" cy="149457"/>
              <a:chOff x="5300460" y="2964804"/>
              <a:chExt cx="271832" cy="225937"/>
            </a:xfrm>
          </p:grpSpPr>
          <p:sp>
            <p:nvSpPr>
              <p:cNvPr id="2308" name="Google Shape;2308;p31"/>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31"/>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31"/>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11" name="Google Shape;2311;p31"/>
          <p:cNvGrpSpPr/>
          <p:nvPr/>
        </p:nvGrpSpPr>
        <p:grpSpPr>
          <a:xfrm>
            <a:off x="8724661" y="1967881"/>
            <a:ext cx="243987" cy="339453"/>
            <a:chOff x="4661686" y="366694"/>
            <a:chExt cx="243987" cy="339453"/>
          </a:xfrm>
        </p:grpSpPr>
        <p:sp>
          <p:nvSpPr>
            <p:cNvPr id="2312" name="Google Shape;2312;p31"/>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31"/>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31"/>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31"/>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31"/>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31"/>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 name="Google Shape;2318;p31"/>
          <p:cNvGrpSpPr/>
          <p:nvPr/>
        </p:nvGrpSpPr>
        <p:grpSpPr>
          <a:xfrm>
            <a:off x="341255" y="268633"/>
            <a:ext cx="742482" cy="594924"/>
            <a:chOff x="4458400" y="2657663"/>
            <a:chExt cx="945475" cy="757575"/>
          </a:xfrm>
        </p:grpSpPr>
        <p:sp>
          <p:nvSpPr>
            <p:cNvPr id="2319" name="Google Shape;2319;p31"/>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31"/>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31"/>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2" name="Google Shape;2322;p31"/>
          <p:cNvGrpSpPr/>
          <p:nvPr/>
        </p:nvGrpSpPr>
        <p:grpSpPr>
          <a:xfrm>
            <a:off x="296325" y="158472"/>
            <a:ext cx="8672325" cy="1849775"/>
            <a:chOff x="296325" y="158472"/>
            <a:chExt cx="8672325" cy="1849775"/>
          </a:xfrm>
        </p:grpSpPr>
        <p:sp>
          <p:nvSpPr>
            <p:cNvPr id="2323" name="Google Shape;2323;p31"/>
            <p:cNvSpPr/>
            <p:nvPr/>
          </p:nvSpPr>
          <p:spPr>
            <a:xfrm>
              <a:off x="8858500" y="2243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31"/>
            <p:cNvSpPr/>
            <p:nvPr/>
          </p:nvSpPr>
          <p:spPr>
            <a:xfrm>
              <a:off x="2334425" y="1584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31"/>
            <p:cNvSpPr/>
            <p:nvPr/>
          </p:nvSpPr>
          <p:spPr>
            <a:xfrm>
              <a:off x="296325" y="18980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31"/>
            <p:cNvSpPr/>
            <p:nvPr/>
          </p:nvSpPr>
          <p:spPr>
            <a:xfrm>
              <a:off x="6296600" y="3345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1"/>
            <p:cNvSpPr/>
            <p:nvPr/>
          </p:nvSpPr>
          <p:spPr>
            <a:xfrm>
              <a:off x="8470075" y="14512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 name="Google Shape;2328;p31"/>
          <p:cNvGrpSpPr/>
          <p:nvPr/>
        </p:nvGrpSpPr>
        <p:grpSpPr>
          <a:xfrm>
            <a:off x="172350" y="4823351"/>
            <a:ext cx="358106" cy="207311"/>
            <a:chOff x="4085225" y="3759801"/>
            <a:chExt cx="358106" cy="207311"/>
          </a:xfrm>
        </p:grpSpPr>
        <p:sp>
          <p:nvSpPr>
            <p:cNvPr id="2329" name="Google Shape;2329;p31"/>
            <p:cNvSpPr/>
            <p:nvPr/>
          </p:nvSpPr>
          <p:spPr>
            <a:xfrm>
              <a:off x="4310392" y="3867780"/>
              <a:ext cx="132939" cy="24027"/>
            </a:xfrm>
            <a:custGeom>
              <a:rect b="b" l="l" r="r" t="t"/>
              <a:pathLst>
                <a:path extrusionOk="0" h="775" w="4288">
                  <a:moveTo>
                    <a:pt x="2850" y="0"/>
                  </a:moveTo>
                  <a:cubicBezTo>
                    <a:pt x="2835" y="0"/>
                    <a:pt x="2823" y="6"/>
                    <a:pt x="2811" y="18"/>
                  </a:cubicBezTo>
                  <a:lnTo>
                    <a:pt x="1096" y="614"/>
                  </a:lnTo>
                  <a:lnTo>
                    <a:pt x="215" y="114"/>
                  </a:lnTo>
                  <a:cubicBezTo>
                    <a:pt x="191" y="102"/>
                    <a:pt x="162" y="96"/>
                    <a:pt x="132" y="96"/>
                  </a:cubicBezTo>
                  <a:cubicBezTo>
                    <a:pt x="102" y="96"/>
                    <a:pt x="72" y="102"/>
                    <a:pt x="48" y="114"/>
                  </a:cubicBezTo>
                  <a:cubicBezTo>
                    <a:pt x="1" y="137"/>
                    <a:pt x="1" y="185"/>
                    <a:pt x="48" y="209"/>
                  </a:cubicBezTo>
                  <a:lnTo>
                    <a:pt x="977" y="756"/>
                  </a:lnTo>
                  <a:cubicBezTo>
                    <a:pt x="1001" y="768"/>
                    <a:pt x="1025" y="774"/>
                    <a:pt x="1049" y="774"/>
                  </a:cubicBezTo>
                  <a:cubicBezTo>
                    <a:pt x="1072" y="774"/>
                    <a:pt x="1096" y="768"/>
                    <a:pt x="1120" y="756"/>
                  </a:cubicBezTo>
                  <a:lnTo>
                    <a:pt x="2882" y="137"/>
                  </a:lnTo>
                  <a:lnTo>
                    <a:pt x="4145" y="304"/>
                  </a:lnTo>
                  <a:cubicBezTo>
                    <a:pt x="4157" y="310"/>
                    <a:pt x="4172" y="313"/>
                    <a:pt x="4186" y="313"/>
                  </a:cubicBezTo>
                  <a:cubicBezTo>
                    <a:pt x="4225" y="313"/>
                    <a:pt x="4264" y="291"/>
                    <a:pt x="4264" y="256"/>
                  </a:cubicBezTo>
                  <a:cubicBezTo>
                    <a:pt x="4287" y="233"/>
                    <a:pt x="4264" y="209"/>
                    <a:pt x="4240" y="209"/>
                  </a:cubicBezTo>
                  <a:cubicBezTo>
                    <a:pt x="4240" y="185"/>
                    <a:pt x="4216" y="185"/>
                    <a:pt x="4192" y="185"/>
                  </a:cubicBezTo>
                  <a:lnTo>
                    <a:pt x="2906" y="18"/>
                  </a:lnTo>
                  <a:cubicBezTo>
                    <a:pt x="2882" y="6"/>
                    <a:pt x="2864" y="0"/>
                    <a:pt x="28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31"/>
            <p:cNvSpPr/>
            <p:nvPr/>
          </p:nvSpPr>
          <p:spPr>
            <a:xfrm>
              <a:off x="4285311" y="3885482"/>
              <a:ext cx="35467" cy="67058"/>
            </a:xfrm>
            <a:custGeom>
              <a:rect b="b" l="l" r="r" t="t"/>
              <a:pathLst>
                <a:path extrusionOk="0" h="2163" w="1144">
                  <a:moveTo>
                    <a:pt x="110" y="1"/>
                  </a:moveTo>
                  <a:cubicBezTo>
                    <a:pt x="83" y="1"/>
                    <a:pt x="60" y="7"/>
                    <a:pt x="48" y="19"/>
                  </a:cubicBezTo>
                  <a:cubicBezTo>
                    <a:pt x="0" y="43"/>
                    <a:pt x="0" y="90"/>
                    <a:pt x="48" y="114"/>
                  </a:cubicBezTo>
                  <a:lnTo>
                    <a:pt x="905" y="614"/>
                  </a:lnTo>
                  <a:lnTo>
                    <a:pt x="691" y="2091"/>
                  </a:lnTo>
                  <a:cubicBezTo>
                    <a:pt x="691" y="2114"/>
                    <a:pt x="715" y="2114"/>
                    <a:pt x="738" y="2138"/>
                  </a:cubicBezTo>
                  <a:cubicBezTo>
                    <a:pt x="762" y="2138"/>
                    <a:pt x="786" y="2162"/>
                    <a:pt x="810" y="2162"/>
                  </a:cubicBezTo>
                  <a:cubicBezTo>
                    <a:pt x="857" y="2162"/>
                    <a:pt x="929" y="2138"/>
                    <a:pt x="929" y="2091"/>
                  </a:cubicBezTo>
                  <a:lnTo>
                    <a:pt x="1143" y="590"/>
                  </a:lnTo>
                  <a:cubicBezTo>
                    <a:pt x="1143" y="567"/>
                    <a:pt x="1119" y="567"/>
                    <a:pt x="1096" y="543"/>
                  </a:cubicBezTo>
                  <a:lnTo>
                    <a:pt x="191" y="19"/>
                  </a:lnTo>
                  <a:cubicBezTo>
                    <a:pt x="167" y="7"/>
                    <a:pt x="137" y="1"/>
                    <a:pt x="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31"/>
            <p:cNvSpPr/>
            <p:nvPr/>
          </p:nvSpPr>
          <p:spPr>
            <a:xfrm>
              <a:off x="4221075" y="3899526"/>
              <a:ext cx="70903" cy="67585"/>
            </a:xfrm>
            <a:custGeom>
              <a:rect b="b" l="l" r="r" t="t"/>
              <a:pathLst>
                <a:path extrusionOk="0" h="2180" w="2287">
                  <a:moveTo>
                    <a:pt x="1346" y="0"/>
                  </a:moveTo>
                  <a:cubicBezTo>
                    <a:pt x="1316" y="0"/>
                    <a:pt x="1286" y="6"/>
                    <a:pt x="1262" y="18"/>
                  </a:cubicBezTo>
                  <a:cubicBezTo>
                    <a:pt x="1215" y="42"/>
                    <a:pt x="1215" y="90"/>
                    <a:pt x="1262" y="114"/>
                  </a:cubicBezTo>
                  <a:lnTo>
                    <a:pt x="2024" y="542"/>
                  </a:lnTo>
                  <a:lnTo>
                    <a:pt x="24" y="2066"/>
                  </a:lnTo>
                  <a:cubicBezTo>
                    <a:pt x="0" y="2090"/>
                    <a:pt x="0" y="2138"/>
                    <a:pt x="48" y="2162"/>
                  </a:cubicBezTo>
                  <a:cubicBezTo>
                    <a:pt x="72" y="2173"/>
                    <a:pt x="101" y="2179"/>
                    <a:pt x="131" y="2179"/>
                  </a:cubicBezTo>
                  <a:cubicBezTo>
                    <a:pt x="161" y="2179"/>
                    <a:pt x="191" y="2173"/>
                    <a:pt x="215" y="2162"/>
                  </a:cubicBezTo>
                  <a:lnTo>
                    <a:pt x="2263" y="566"/>
                  </a:lnTo>
                  <a:cubicBezTo>
                    <a:pt x="2286" y="542"/>
                    <a:pt x="2286" y="518"/>
                    <a:pt x="2239" y="495"/>
                  </a:cubicBezTo>
                  <a:lnTo>
                    <a:pt x="1429" y="18"/>
                  </a:lnTo>
                  <a:cubicBezTo>
                    <a:pt x="1405" y="6"/>
                    <a:pt x="1376" y="0"/>
                    <a:pt x="13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31"/>
            <p:cNvSpPr/>
            <p:nvPr/>
          </p:nvSpPr>
          <p:spPr>
            <a:xfrm>
              <a:off x="4215154" y="3759801"/>
              <a:ext cx="41388" cy="76638"/>
            </a:xfrm>
            <a:custGeom>
              <a:rect b="b" l="l" r="r" t="t"/>
              <a:pathLst>
                <a:path extrusionOk="0" h="2472" w="1335">
                  <a:moveTo>
                    <a:pt x="882" y="1"/>
                  </a:moveTo>
                  <a:cubicBezTo>
                    <a:pt x="810" y="24"/>
                    <a:pt x="787" y="48"/>
                    <a:pt x="787" y="96"/>
                  </a:cubicBezTo>
                  <a:lnTo>
                    <a:pt x="1096" y="810"/>
                  </a:lnTo>
                  <a:lnTo>
                    <a:pt x="25" y="1834"/>
                  </a:lnTo>
                  <a:cubicBezTo>
                    <a:pt x="1" y="1858"/>
                    <a:pt x="1" y="1882"/>
                    <a:pt x="48" y="1906"/>
                  </a:cubicBezTo>
                  <a:lnTo>
                    <a:pt x="977" y="2453"/>
                  </a:lnTo>
                  <a:cubicBezTo>
                    <a:pt x="1001" y="2465"/>
                    <a:pt x="1031" y="2471"/>
                    <a:pt x="1060" y="2471"/>
                  </a:cubicBezTo>
                  <a:cubicBezTo>
                    <a:pt x="1090" y="2471"/>
                    <a:pt x="1120" y="2465"/>
                    <a:pt x="1144" y="2453"/>
                  </a:cubicBezTo>
                  <a:cubicBezTo>
                    <a:pt x="1191" y="2430"/>
                    <a:pt x="1191" y="2382"/>
                    <a:pt x="1144" y="2358"/>
                  </a:cubicBezTo>
                  <a:lnTo>
                    <a:pt x="263" y="1858"/>
                  </a:lnTo>
                  <a:lnTo>
                    <a:pt x="1311" y="858"/>
                  </a:lnTo>
                  <a:cubicBezTo>
                    <a:pt x="1311" y="834"/>
                    <a:pt x="1334" y="834"/>
                    <a:pt x="1311" y="810"/>
                  </a:cubicBezTo>
                  <a:lnTo>
                    <a:pt x="1001" y="48"/>
                  </a:lnTo>
                  <a:cubicBezTo>
                    <a:pt x="1001" y="48"/>
                    <a:pt x="1001" y="24"/>
                    <a:pt x="977" y="24"/>
                  </a:cubicBezTo>
                  <a:cubicBezTo>
                    <a:pt x="953" y="1"/>
                    <a:pt x="906" y="1"/>
                    <a:pt x="8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31"/>
            <p:cNvSpPr/>
            <p:nvPr/>
          </p:nvSpPr>
          <p:spPr>
            <a:xfrm>
              <a:off x="4110336" y="3830671"/>
              <a:ext cx="115918" cy="20524"/>
            </a:xfrm>
            <a:custGeom>
              <a:rect b="b" l="l" r="r" t="t"/>
              <a:pathLst>
                <a:path extrusionOk="0" h="662" w="3739">
                  <a:moveTo>
                    <a:pt x="2715" y="1"/>
                  </a:moveTo>
                  <a:lnTo>
                    <a:pt x="119" y="144"/>
                  </a:lnTo>
                  <a:cubicBezTo>
                    <a:pt x="48" y="144"/>
                    <a:pt x="0" y="167"/>
                    <a:pt x="24" y="215"/>
                  </a:cubicBezTo>
                  <a:cubicBezTo>
                    <a:pt x="24" y="215"/>
                    <a:pt x="24" y="239"/>
                    <a:pt x="48" y="239"/>
                  </a:cubicBezTo>
                  <a:cubicBezTo>
                    <a:pt x="72" y="263"/>
                    <a:pt x="95" y="263"/>
                    <a:pt x="143" y="263"/>
                  </a:cubicBezTo>
                  <a:lnTo>
                    <a:pt x="2667" y="144"/>
                  </a:lnTo>
                  <a:lnTo>
                    <a:pt x="3548" y="644"/>
                  </a:lnTo>
                  <a:cubicBezTo>
                    <a:pt x="3572" y="656"/>
                    <a:pt x="3602" y="662"/>
                    <a:pt x="3632" y="662"/>
                  </a:cubicBezTo>
                  <a:cubicBezTo>
                    <a:pt x="3662" y="662"/>
                    <a:pt x="3691" y="656"/>
                    <a:pt x="3715" y="644"/>
                  </a:cubicBezTo>
                  <a:cubicBezTo>
                    <a:pt x="3739" y="620"/>
                    <a:pt x="3739" y="572"/>
                    <a:pt x="3691" y="548"/>
                  </a:cubicBezTo>
                  <a:lnTo>
                    <a:pt x="2786" y="25"/>
                  </a:lnTo>
                  <a:cubicBezTo>
                    <a:pt x="2763" y="25"/>
                    <a:pt x="2739" y="1"/>
                    <a:pt x="2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31"/>
            <p:cNvSpPr/>
            <p:nvPr/>
          </p:nvSpPr>
          <p:spPr>
            <a:xfrm>
              <a:off x="4085225" y="3847846"/>
              <a:ext cx="117406" cy="41016"/>
            </a:xfrm>
            <a:custGeom>
              <a:rect b="b" l="l" r="r" t="t"/>
              <a:pathLst>
                <a:path extrusionOk="0" h="1323" w="3787">
                  <a:moveTo>
                    <a:pt x="2846" y="0"/>
                  </a:moveTo>
                  <a:cubicBezTo>
                    <a:pt x="2816" y="0"/>
                    <a:pt x="2787" y="6"/>
                    <a:pt x="2763" y="18"/>
                  </a:cubicBezTo>
                  <a:lnTo>
                    <a:pt x="48" y="1209"/>
                  </a:lnTo>
                  <a:cubicBezTo>
                    <a:pt x="0" y="1233"/>
                    <a:pt x="0" y="1257"/>
                    <a:pt x="24" y="1280"/>
                  </a:cubicBezTo>
                  <a:cubicBezTo>
                    <a:pt x="48" y="1304"/>
                    <a:pt x="48" y="1304"/>
                    <a:pt x="48" y="1304"/>
                  </a:cubicBezTo>
                  <a:cubicBezTo>
                    <a:pt x="72" y="1316"/>
                    <a:pt x="96" y="1322"/>
                    <a:pt x="119" y="1322"/>
                  </a:cubicBezTo>
                  <a:cubicBezTo>
                    <a:pt x="143" y="1322"/>
                    <a:pt x="167" y="1316"/>
                    <a:pt x="191" y="1304"/>
                  </a:cubicBezTo>
                  <a:lnTo>
                    <a:pt x="2834" y="161"/>
                  </a:lnTo>
                  <a:lnTo>
                    <a:pt x="3573" y="590"/>
                  </a:lnTo>
                  <a:cubicBezTo>
                    <a:pt x="3596" y="602"/>
                    <a:pt x="3626" y="608"/>
                    <a:pt x="3656" y="608"/>
                  </a:cubicBezTo>
                  <a:cubicBezTo>
                    <a:pt x="3686" y="608"/>
                    <a:pt x="3715" y="602"/>
                    <a:pt x="3739" y="590"/>
                  </a:cubicBezTo>
                  <a:cubicBezTo>
                    <a:pt x="3787" y="566"/>
                    <a:pt x="3787" y="518"/>
                    <a:pt x="3739" y="495"/>
                  </a:cubicBezTo>
                  <a:lnTo>
                    <a:pt x="2930" y="18"/>
                  </a:lnTo>
                  <a:cubicBezTo>
                    <a:pt x="2906" y="6"/>
                    <a:pt x="2876" y="0"/>
                    <a:pt x="28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31"/>
            <p:cNvSpPr/>
            <p:nvPr/>
          </p:nvSpPr>
          <p:spPr>
            <a:xfrm>
              <a:off x="4302269" y="3760545"/>
              <a:ext cx="139573" cy="81227"/>
            </a:xfrm>
            <a:custGeom>
              <a:rect b="b" l="l" r="r" t="t"/>
              <a:pathLst>
                <a:path extrusionOk="0" h="2620" w="4502">
                  <a:moveTo>
                    <a:pt x="2597" y="0"/>
                  </a:moveTo>
                  <a:cubicBezTo>
                    <a:pt x="2549" y="0"/>
                    <a:pt x="2478" y="24"/>
                    <a:pt x="2430" y="24"/>
                  </a:cubicBezTo>
                  <a:cubicBezTo>
                    <a:pt x="2239" y="48"/>
                    <a:pt x="2073" y="72"/>
                    <a:pt x="1882" y="119"/>
                  </a:cubicBezTo>
                  <a:cubicBezTo>
                    <a:pt x="1715" y="167"/>
                    <a:pt x="1549" y="215"/>
                    <a:pt x="1382" y="262"/>
                  </a:cubicBezTo>
                  <a:cubicBezTo>
                    <a:pt x="1192" y="334"/>
                    <a:pt x="1025" y="429"/>
                    <a:pt x="858" y="524"/>
                  </a:cubicBezTo>
                  <a:cubicBezTo>
                    <a:pt x="787" y="548"/>
                    <a:pt x="739" y="596"/>
                    <a:pt x="644" y="643"/>
                  </a:cubicBezTo>
                  <a:cubicBezTo>
                    <a:pt x="572" y="715"/>
                    <a:pt x="501" y="762"/>
                    <a:pt x="430" y="834"/>
                  </a:cubicBezTo>
                  <a:cubicBezTo>
                    <a:pt x="382" y="881"/>
                    <a:pt x="334" y="929"/>
                    <a:pt x="287" y="1001"/>
                  </a:cubicBezTo>
                  <a:cubicBezTo>
                    <a:pt x="215" y="1072"/>
                    <a:pt x="144" y="1143"/>
                    <a:pt x="96" y="1239"/>
                  </a:cubicBezTo>
                  <a:cubicBezTo>
                    <a:pt x="48" y="1358"/>
                    <a:pt x="1" y="1477"/>
                    <a:pt x="1" y="1596"/>
                  </a:cubicBezTo>
                  <a:cubicBezTo>
                    <a:pt x="1" y="1644"/>
                    <a:pt x="1" y="1691"/>
                    <a:pt x="1" y="1763"/>
                  </a:cubicBezTo>
                  <a:cubicBezTo>
                    <a:pt x="25" y="1834"/>
                    <a:pt x="48" y="1906"/>
                    <a:pt x="72" y="1977"/>
                  </a:cubicBezTo>
                  <a:cubicBezTo>
                    <a:pt x="168" y="2120"/>
                    <a:pt x="287" y="2239"/>
                    <a:pt x="477" y="2358"/>
                  </a:cubicBezTo>
                  <a:cubicBezTo>
                    <a:pt x="644" y="2453"/>
                    <a:pt x="858" y="2525"/>
                    <a:pt x="1096" y="2572"/>
                  </a:cubicBezTo>
                  <a:cubicBezTo>
                    <a:pt x="1215" y="2596"/>
                    <a:pt x="1358" y="2596"/>
                    <a:pt x="1477" y="2620"/>
                  </a:cubicBezTo>
                  <a:lnTo>
                    <a:pt x="1787" y="2620"/>
                  </a:lnTo>
                  <a:cubicBezTo>
                    <a:pt x="2001" y="2620"/>
                    <a:pt x="2192" y="2596"/>
                    <a:pt x="2382" y="2548"/>
                  </a:cubicBezTo>
                  <a:cubicBezTo>
                    <a:pt x="2525" y="2525"/>
                    <a:pt x="2668" y="2501"/>
                    <a:pt x="2811" y="2453"/>
                  </a:cubicBezTo>
                  <a:cubicBezTo>
                    <a:pt x="2906" y="2429"/>
                    <a:pt x="3001" y="2406"/>
                    <a:pt x="3097" y="2358"/>
                  </a:cubicBezTo>
                  <a:cubicBezTo>
                    <a:pt x="3216" y="2310"/>
                    <a:pt x="3311" y="2287"/>
                    <a:pt x="3383" y="2239"/>
                  </a:cubicBezTo>
                  <a:cubicBezTo>
                    <a:pt x="3478" y="2191"/>
                    <a:pt x="3549" y="2144"/>
                    <a:pt x="3621" y="2120"/>
                  </a:cubicBezTo>
                  <a:cubicBezTo>
                    <a:pt x="3787" y="2025"/>
                    <a:pt x="3930" y="1929"/>
                    <a:pt x="4049" y="1810"/>
                  </a:cubicBezTo>
                  <a:cubicBezTo>
                    <a:pt x="4168" y="1715"/>
                    <a:pt x="4240" y="1620"/>
                    <a:pt x="4311" y="1524"/>
                  </a:cubicBezTo>
                  <a:cubicBezTo>
                    <a:pt x="4383" y="1429"/>
                    <a:pt x="4454" y="1310"/>
                    <a:pt x="4478" y="1215"/>
                  </a:cubicBezTo>
                  <a:cubicBezTo>
                    <a:pt x="4478" y="1167"/>
                    <a:pt x="4502" y="1143"/>
                    <a:pt x="4502" y="1096"/>
                  </a:cubicBezTo>
                  <a:lnTo>
                    <a:pt x="4502" y="1096"/>
                  </a:lnTo>
                  <a:cubicBezTo>
                    <a:pt x="4502" y="1096"/>
                    <a:pt x="4145" y="1239"/>
                    <a:pt x="4073" y="1334"/>
                  </a:cubicBezTo>
                  <a:cubicBezTo>
                    <a:pt x="4002" y="1405"/>
                    <a:pt x="3930" y="1477"/>
                    <a:pt x="3835" y="1548"/>
                  </a:cubicBezTo>
                  <a:cubicBezTo>
                    <a:pt x="3740" y="1620"/>
                    <a:pt x="3644" y="1691"/>
                    <a:pt x="3525" y="1763"/>
                  </a:cubicBezTo>
                  <a:cubicBezTo>
                    <a:pt x="3406" y="1834"/>
                    <a:pt x="3287" y="1906"/>
                    <a:pt x="3168" y="1953"/>
                  </a:cubicBezTo>
                  <a:cubicBezTo>
                    <a:pt x="3025" y="2001"/>
                    <a:pt x="2882" y="2048"/>
                    <a:pt x="2740" y="2096"/>
                  </a:cubicBezTo>
                  <a:cubicBezTo>
                    <a:pt x="2668" y="2120"/>
                    <a:pt x="2549" y="2144"/>
                    <a:pt x="2454" y="2167"/>
                  </a:cubicBezTo>
                  <a:cubicBezTo>
                    <a:pt x="2335" y="2191"/>
                    <a:pt x="2216" y="2215"/>
                    <a:pt x="2073" y="2239"/>
                  </a:cubicBezTo>
                  <a:cubicBezTo>
                    <a:pt x="1977" y="2263"/>
                    <a:pt x="1858" y="2263"/>
                    <a:pt x="1739" y="2263"/>
                  </a:cubicBezTo>
                  <a:lnTo>
                    <a:pt x="1549" y="2263"/>
                  </a:lnTo>
                  <a:cubicBezTo>
                    <a:pt x="1406" y="2239"/>
                    <a:pt x="1263" y="2215"/>
                    <a:pt x="1168" y="2191"/>
                  </a:cubicBezTo>
                  <a:cubicBezTo>
                    <a:pt x="1144" y="2167"/>
                    <a:pt x="739" y="1953"/>
                    <a:pt x="739" y="1953"/>
                  </a:cubicBezTo>
                  <a:cubicBezTo>
                    <a:pt x="691" y="1882"/>
                    <a:pt x="644" y="1810"/>
                    <a:pt x="620" y="1715"/>
                  </a:cubicBezTo>
                  <a:cubicBezTo>
                    <a:pt x="620" y="1691"/>
                    <a:pt x="620" y="1644"/>
                    <a:pt x="620" y="1620"/>
                  </a:cubicBezTo>
                  <a:cubicBezTo>
                    <a:pt x="620" y="1548"/>
                    <a:pt x="620" y="1477"/>
                    <a:pt x="644" y="1405"/>
                  </a:cubicBezTo>
                  <a:cubicBezTo>
                    <a:pt x="691" y="1334"/>
                    <a:pt x="715" y="1263"/>
                    <a:pt x="763" y="1191"/>
                  </a:cubicBezTo>
                  <a:cubicBezTo>
                    <a:pt x="787" y="1143"/>
                    <a:pt x="834" y="1072"/>
                    <a:pt x="882" y="1024"/>
                  </a:cubicBezTo>
                  <a:cubicBezTo>
                    <a:pt x="953" y="953"/>
                    <a:pt x="1049" y="858"/>
                    <a:pt x="1144" y="786"/>
                  </a:cubicBezTo>
                  <a:cubicBezTo>
                    <a:pt x="1239" y="715"/>
                    <a:pt x="1358" y="643"/>
                    <a:pt x="1454" y="572"/>
                  </a:cubicBezTo>
                  <a:cubicBezTo>
                    <a:pt x="1573" y="500"/>
                    <a:pt x="1692" y="453"/>
                    <a:pt x="1835" y="405"/>
                  </a:cubicBezTo>
                  <a:cubicBezTo>
                    <a:pt x="1954" y="334"/>
                    <a:pt x="2073" y="286"/>
                    <a:pt x="2216" y="262"/>
                  </a:cubicBezTo>
                  <a:cubicBezTo>
                    <a:pt x="2358" y="215"/>
                    <a:pt x="2597" y="0"/>
                    <a:pt x="25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31"/>
            <p:cNvSpPr/>
            <p:nvPr/>
          </p:nvSpPr>
          <p:spPr>
            <a:xfrm>
              <a:off x="4273499" y="3781223"/>
              <a:ext cx="73104" cy="90837"/>
            </a:xfrm>
            <a:custGeom>
              <a:rect b="b" l="l" r="r" t="t"/>
              <a:pathLst>
                <a:path extrusionOk="0" h="2930" w="2358">
                  <a:moveTo>
                    <a:pt x="0" y="0"/>
                  </a:moveTo>
                  <a:cubicBezTo>
                    <a:pt x="27" y="0"/>
                    <a:pt x="56" y="2"/>
                    <a:pt x="86" y="5"/>
                  </a:cubicBezTo>
                  <a:lnTo>
                    <a:pt x="86" y="5"/>
                  </a:lnTo>
                  <a:cubicBezTo>
                    <a:pt x="57" y="2"/>
                    <a:pt x="28" y="0"/>
                    <a:pt x="0" y="0"/>
                  </a:cubicBezTo>
                  <a:close/>
                  <a:moveTo>
                    <a:pt x="86" y="5"/>
                  </a:moveTo>
                  <a:cubicBezTo>
                    <a:pt x="254" y="23"/>
                    <a:pt x="437" y="93"/>
                    <a:pt x="619" y="214"/>
                  </a:cubicBezTo>
                  <a:cubicBezTo>
                    <a:pt x="1500" y="715"/>
                    <a:pt x="2215" y="1929"/>
                    <a:pt x="2215" y="2929"/>
                  </a:cubicBezTo>
                  <a:cubicBezTo>
                    <a:pt x="2310" y="2763"/>
                    <a:pt x="2358" y="2572"/>
                    <a:pt x="2358" y="2405"/>
                  </a:cubicBezTo>
                  <a:cubicBezTo>
                    <a:pt x="2358" y="2358"/>
                    <a:pt x="2358" y="2263"/>
                    <a:pt x="2358" y="2215"/>
                  </a:cubicBezTo>
                  <a:cubicBezTo>
                    <a:pt x="2334" y="2167"/>
                    <a:pt x="2334" y="2120"/>
                    <a:pt x="2334" y="2096"/>
                  </a:cubicBezTo>
                  <a:cubicBezTo>
                    <a:pt x="2334" y="2048"/>
                    <a:pt x="2310" y="1977"/>
                    <a:pt x="2310" y="1929"/>
                  </a:cubicBezTo>
                  <a:cubicBezTo>
                    <a:pt x="2310" y="1905"/>
                    <a:pt x="2286" y="1858"/>
                    <a:pt x="2286" y="1810"/>
                  </a:cubicBezTo>
                  <a:cubicBezTo>
                    <a:pt x="2262" y="1786"/>
                    <a:pt x="2262" y="1739"/>
                    <a:pt x="2239" y="1691"/>
                  </a:cubicBezTo>
                  <a:cubicBezTo>
                    <a:pt x="2239" y="1667"/>
                    <a:pt x="2215" y="1620"/>
                    <a:pt x="2215" y="1596"/>
                  </a:cubicBezTo>
                  <a:cubicBezTo>
                    <a:pt x="2215" y="1572"/>
                    <a:pt x="2191" y="1524"/>
                    <a:pt x="2167" y="1500"/>
                  </a:cubicBezTo>
                  <a:cubicBezTo>
                    <a:pt x="2167" y="1500"/>
                    <a:pt x="2143" y="1405"/>
                    <a:pt x="2096" y="1310"/>
                  </a:cubicBezTo>
                  <a:cubicBezTo>
                    <a:pt x="2048" y="1215"/>
                    <a:pt x="2000" y="1143"/>
                    <a:pt x="1977" y="1119"/>
                  </a:cubicBezTo>
                  <a:cubicBezTo>
                    <a:pt x="1977" y="1096"/>
                    <a:pt x="1953" y="1072"/>
                    <a:pt x="1929" y="1024"/>
                  </a:cubicBezTo>
                  <a:cubicBezTo>
                    <a:pt x="1905" y="1000"/>
                    <a:pt x="1881" y="977"/>
                    <a:pt x="1858" y="953"/>
                  </a:cubicBezTo>
                  <a:cubicBezTo>
                    <a:pt x="1786" y="857"/>
                    <a:pt x="1715" y="786"/>
                    <a:pt x="1715" y="786"/>
                  </a:cubicBezTo>
                  <a:cubicBezTo>
                    <a:pt x="1619" y="691"/>
                    <a:pt x="1619" y="691"/>
                    <a:pt x="1524" y="596"/>
                  </a:cubicBezTo>
                  <a:cubicBezTo>
                    <a:pt x="1477" y="572"/>
                    <a:pt x="1429" y="524"/>
                    <a:pt x="1381" y="500"/>
                  </a:cubicBezTo>
                  <a:cubicBezTo>
                    <a:pt x="1310" y="453"/>
                    <a:pt x="1238" y="381"/>
                    <a:pt x="1167" y="334"/>
                  </a:cubicBezTo>
                  <a:cubicBezTo>
                    <a:pt x="1096" y="310"/>
                    <a:pt x="1048" y="286"/>
                    <a:pt x="976" y="262"/>
                  </a:cubicBezTo>
                  <a:cubicBezTo>
                    <a:pt x="905" y="214"/>
                    <a:pt x="786" y="167"/>
                    <a:pt x="715" y="143"/>
                  </a:cubicBezTo>
                  <a:cubicBezTo>
                    <a:pt x="643" y="119"/>
                    <a:pt x="572" y="95"/>
                    <a:pt x="500" y="72"/>
                  </a:cubicBezTo>
                  <a:cubicBezTo>
                    <a:pt x="453" y="72"/>
                    <a:pt x="357" y="48"/>
                    <a:pt x="310" y="24"/>
                  </a:cubicBezTo>
                  <a:cubicBezTo>
                    <a:pt x="242" y="24"/>
                    <a:pt x="161" y="12"/>
                    <a:pt x="86" y="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31"/>
            <p:cNvSpPr/>
            <p:nvPr/>
          </p:nvSpPr>
          <p:spPr>
            <a:xfrm>
              <a:off x="4165706" y="3780107"/>
              <a:ext cx="177210" cy="137713"/>
            </a:xfrm>
            <a:custGeom>
              <a:rect b="b" l="l" r="r" t="t"/>
              <a:pathLst>
                <a:path extrusionOk="0" h="4442" w="5716">
                  <a:moveTo>
                    <a:pt x="3424" y="0"/>
                  </a:moveTo>
                  <a:cubicBezTo>
                    <a:pt x="3266" y="0"/>
                    <a:pt x="3123" y="37"/>
                    <a:pt x="3001" y="108"/>
                  </a:cubicBezTo>
                  <a:lnTo>
                    <a:pt x="1096" y="1203"/>
                  </a:lnTo>
                  <a:cubicBezTo>
                    <a:pt x="1048" y="1251"/>
                    <a:pt x="953" y="1298"/>
                    <a:pt x="905" y="1322"/>
                  </a:cubicBezTo>
                  <a:cubicBezTo>
                    <a:pt x="834" y="1394"/>
                    <a:pt x="715" y="1489"/>
                    <a:pt x="643" y="1560"/>
                  </a:cubicBezTo>
                  <a:cubicBezTo>
                    <a:pt x="596" y="1608"/>
                    <a:pt x="548" y="1656"/>
                    <a:pt x="500" y="1703"/>
                  </a:cubicBezTo>
                  <a:cubicBezTo>
                    <a:pt x="453" y="1775"/>
                    <a:pt x="357" y="1894"/>
                    <a:pt x="310" y="1965"/>
                  </a:cubicBezTo>
                  <a:cubicBezTo>
                    <a:pt x="262" y="2060"/>
                    <a:pt x="214" y="2156"/>
                    <a:pt x="167" y="2251"/>
                  </a:cubicBezTo>
                  <a:cubicBezTo>
                    <a:pt x="143" y="2322"/>
                    <a:pt x="119" y="2418"/>
                    <a:pt x="95" y="2489"/>
                  </a:cubicBezTo>
                  <a:cubicBezTo>
                    <a:pt x="72" y="2584"/>
                    <a:pt x="24" y="2703"/>
                    <a:pt x="24" y="2775"/>
                  </a:cubicBezTo>
                  <a:cubicBezTo>
                    <a:pt x="0" y="2846"/>
                    <a:pt x="0" y="2918"/>
                    <a:pt x="0" y="2989"/>
                  </a:cubicBezTo>
                  <a:cubicBezTo>
                    <a:pt x="0" y="3037"/>
                    <a:pt x="0" y="3084"/>
                    <a:pt x="0" y="3132"/>
                  </a:cubicBezTo>
                  <a:cubicBezTo>
                    <a:pt x="0" y="3465"/>
                    <a:pt x="214" y="3775"/>
                    <a:pt x="643" y="4013"/>
                  </a:cubicBezTo>
                  <a:lnTo>
                    <a:pt x="691" y="4061"/>
                  </a:lnTo>
                  <a:lnTo>
                    <a:pt x="738" y="4085"/>
                  </a:lnTo>
                  <a:cubicBezTo>
                    <a:pt x="1167" y="4323"/>
                    <a:pt x="1727" y="4442"/>
                    <a:pt x="2286" y="4442"/>
                  </a:cubicBezTo>
                  <a:cubicBezTo>
                    <a:pt x="2846" y="4442"/>
                    <a:pt x="3406" y="4323"/>
                    <a:pt x="3834" y="4085"/>
                  </a:cubicBezTo>
                  <a:lnTo>
                    <a:pt x="5716" y="2965"/>
                  </a:lnTo>
                  <a:cubicBezTo>
                    <a:pt x="5716" y="1941"/>
                    <a:pt x="5001" y="727"/>
                    <a:pt x="4120" y="203"/>
                  </a:cubicBezTo>
                  <a:cubicBezTo>
                    <a:pt x="3874" y="66"/>
                    <a:pt x="3636" y="0"/>
                    <a:pt x="34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31"/>
            <p:cNvSpPr/>
            <p:nvPr/>
          </p:nvSpPr>
          <p:spPr>
            <a:xfrm>
              <a:off x="4183408" y="3790058"/>
              <a:ext cx="119639" cy="115949"/>
            </a:xfrm>
            <a:custGeom>
              <a:rect b="b" l="l" r="r" t="t"/>
              <a:pathLst>
                <a:path extrusionOk="0" h="3740" w="3859">
                  <a:moveTo>
                    <a:pt x="3740" y="1"/>
                  </a:moveTo>
                  <a:lnTo>
                    <a:pt x="1715" y="977"/>
                  </a:lnTo>
                  <a:cubicBezTo>
                    <a:pt x="1215" y="1215"/>
                    <a:pt x="787" y="1620"/>
                    <a:pt x="453" y="2144"/>
                  </a:cubicBezTo>
                  <a:cubicBezTo>
                    <a:pt x="191" y="2621"/>
                    <a:pt x="25" y="3144"/>
                    <a:pt x="1" y="3668"/>
                  </a:cubicBezTo>
                  <a:cubicBezTo>
                    <a:pt x="25" y="3668"/>
                    <a:pt x="48" y="3692"/>
                    <a:pt x="72" y="3692"/>
                  </a:cubicBezTo>
                  <a:lnTo>
                    <a:pt x="120" y="3740"/>
                  </a:lnTo>
                  <a:lnTo>
                    <a:pt x="144" y="3740"/>
                  </a:lnTo>
                  <a:cubicBezTo>
                    <a:pt x="167" y="2621"/>
                    <a:pt x="834" y="1549"/>
                    <a:pt x="1787" y="1096"/>
                  </a:cubicBezTo>
                  <a:lnTo>
                    <a:pt x="3859" y="96"/>
                  </a:lnTo>
                  <a:cubicBezTo>
                    <a:pt x="3835" y="72"/>
                    <a:pt x="3787" y="25"/>
                    <a:pt x="37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9" name="Google Shape;2339;p31"/>
          <p:cNvSpPr txBox="1"/>
          <p:nvPr>
            <p:ph idx="2" type="subTitle"/>
          </p:nvPr>
        </p:nvSpPr>
        <p:spPr>
          <a:xfrm>
            <a:off x="4180950" y="3560450"/>
            <a:ext cx="3023700" cy="18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200"/>
              <a:buNone/>
              <a:defRPr sz="1200"/>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8">
    <p:spTree>
      <p:nvGrpSpPr>
        <p:cNvPr id="2340" name="Shape 2340"/>
        <p:cNvGrpSpPr/>
        <p:nvPr/>
      </p:nvGrpSpPr>
      <p:grpSpPr>
        <a:xfrm>
          <a:off x="0" y="0"/>
          <a:ext cx="0" cy="0"/>
          <a:chOff x="0" y="0"/>
          <a:chExt cx="0" cy="0"/>
        </a:xfrm>
      </p:grpSpPr>
      <p:grpSp>
        <p:nvGrpSpPr>
          <p:cNvPr id="2341" name="Google Shape;2341;p32"/>
          <p:cNvGrpSpPr/>
          <p:nvPr/>
        </p:nvGrpSpPr>
        <p:grpSpPr>
          <a:xfrm>
            <a:off x="0" y="4221559"/>
            <a:ext cx="9144000" cy="921943"/>
            <a:chOff x="0" y="3827814"/>
            <a:chExt cx="9144000" cy="921943"/>
          </a:xfrm>
        </p:grpSpPr>
        <p:grpSp>
          <p:nvGrpSpPr>
            <p:cNvPr id="2342" name="Google Shape;2342;p32"/>
            <p:cNvGrpSpPr/>
            <p:nvPr/>
          </p:nvGrpSpPr>
          <p:grpSpPr>
            <a:xfrm>
              <a:off x="5807441" y="3839717"/>
              <a:ext cx="243969" cy="149457"/>
              <a:chOff x="5300460" y="2964804"/>
              <a:chExt cx="271832" cy="225937"/>
            </a:xfrm>
          </p:grpSpPr>
          <p:sp>
            <p:nvSpPr>
              <p:cNvPr id="2343" name="Google Shape;2343;p3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3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3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6" name="Google Shape;2346;p32"/>
            <p:cNvGrpSpPr/>
            <p:nvPr/>
          </p:nvGrpSpPr>
          <p:grpSpPr>
            <a:xfrm>
              <a:off x="8805122" y="3827814"/>
              <a:ext cx="243969" cy="149457"/>
              <a:chOff x="5300460" y="2964804"/>
              <a:chExt cx="271832" cy="225937"/>
            </a:xfrm>
          </p:grpSpPr>
          <p:sp>
            <p:nvSpPr>
              <p:cNvPr id="2347" name="Google Shape;2347;p3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3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3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0" name="Google Shape;2350;p32"/>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1" name="Google Shape;2351;p32"/>
            <p:cNvGrpSpPr/>
            <p:nvPr/>
          </p:nvGrpSpPr>
          <p:grpSpPr>
            <a:xfrm>
              <a:off x="355317" y="3839717"/>
              <a:ext cx="243969" cy="149457"/>
              <a:chOff x="5300460" y="2964804"/>
              <a:chExt cx="271832" cy="225937"/>
            </a:xfrm>
          </p:grpSpPr>
          <p:sp>
            <p:nvSpPr>
              <p:cNvPr id="2352" name="Google Shape;2352;p3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3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3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5" name="Google Shape;2355;p32"/>
            <p:cNvGrpSpPr/>
            <p:nvPr/>
          </p:nvGrpSpPr>
          <p:grpSpPr>
            <a:xfrm>
              <a:off x="1590719" y="3839717"/>
              <a:ext cx="243969" cy="149457"/>
              <a:chOff x="5300460" y="2964804"/>
              <a:chExt cx="271832" cy="225937"/>
            </a:xfrm>
          </p:grpSpPr>
          <p:sp>
            <p:nvSpPr>
              <p:cNvPr id="2356" name="Google Shape;2356;p3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3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3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 name="Google Shape;2359;p32"/>
            <p:cNvGrpSpPr/>
            <p:nvPr/>
          </p:nvGrpSpPr>
          <p:grpSpPr>
            <a:xfrm>
              <a:off x="3027997" y="3839717"/>
              <a:ext cx="243969" cy="149457"/>
              <a:chOff x="5300460" y="2964804"/>
              <a:chExt cx="271832" cy="225937"/>
            </a:xfrm>
          </p:grpSpPr>
          <p:sp>
            <p:nvSpPr>
              <p:cNvPr id="2360" name="Google Shape;2360;p3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3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3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3" name="Google Shape;2363;p32"/>
            <p:cNvGrpSpPr/>
            <p:nvPr/>
          </p:nvGrpSpPr>
          <p:grpSpPr>
            <a:xfrm>
              <a:off x="4417713" y="3839717"/>
              <a:ext cx="243969" cy="149457"/>
              <a:chOff x="5300460" y="2964804"/>
              <a:chExt cx="271832" cy="225937"/>
            </a:xfrm>
          </p:grpSpPr>
          <p:sp>
            <p:nvSpPr>
              <p:cNvPr id="2364" name="Google Shape;2364;p32"/>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32"/>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32"/>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67" name="Google Shape;2367;p32"/>
          <p:cNvGrpSpPr/>
          <p:nvPr/>
        </p:nvGrpSpPr>
        <p:grpSpPr>
          <a:xfrm>
            <a:off x="7906330" y="389495"/>
            <a:ext cx="742482" cy="594924"/>
            <a:chOff x="4458400" y="2657663"/>
            <a:chExt cx="945475" cy="757575"/>
          </a:xfrm>
        </p:grpSpPr>
        <p:sp>
          <p:nvSpPr>
            <p:cNvPr id="2368" name="Google Shape;2368;p32"/>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32"/>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32"/>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1" name="Google Shape;2371;p32"/>
          <p:cNvGrpSpPr/>
          <p:nvPr/>
        </p:nvGrpSpPr>
        <p:grpSpPr>
          <a:xfrm>
            <a:off x="8565961" y="3010306"/>
            <a:ext cx="243987" cy="339453"/>
            <a:chOff x="4661686" y="366694"/>
            <a:chExt cx="243987" cy="339453"/>
          </a:xfrm>
        </p:grpSpPr>
        <p:sp>
          <p:nvSpPr>
            <p:cNvPr id="2372" name="Google Shape;2372;p32"/>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32"/>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32"/>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32"/>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32"/>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32"/>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8" name="Google Shape;2378;p32"/>
          <p:cNvGrpSpPr/>
          <p:nvPr/>
        </p:nvGrpSpPr>
        <p:grpSpPr>
          <a:xfrm>
            <a:off x="213875" y="206934"/>
            <a:ext cx="8665675" cy="1631275"/>
            <a:chOff x="213875" y="206934"/>
            <a:chExt cx="8665675" cy="1631275"/>
          </a:xfrm>
        </p:grpSpPr>
        <p:sp>
          <p:nvSpPr>
            <p:cNvPr id="2379" name="Google Shape;2379;p32"/>
            <p:cNvSpPr/>
            <p:nvPr/>
          </p:nvSpPr>
          <p:spPr>
            <a:xfrm>
              <a:off x="213875" y="128443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32"/>
            <p:cNvSpPr/>
            <p:nvPr/>
          </p:nvSpPr>
          <p:spPr>
            <a:xfrm>
              <a:off x="1110175" y="3170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32"/>
            <p:cNvSpPr/>
            <p:nvPr/>
          </p:nvSpPr>
          <p:spPr>
            <a:xfrm>
              <a:off x="8769400" y="17280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32"/>
            <p:cNvSpPr/>
            <p:nvPr/>
          </p:nvSpPr>
          <p:spPr>
            <a:xfrm>
              <a:off x="6107700" y="20693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3" name="Google Shape;2383;p32"/>
          <p:cNvGrpSpPr/>
          <p:nvPr/>
        </p:nvGrpSpPr>
        <p:grpSpPr>
          <a:xfrm>
            <a:off x="576571" y="4607090"/>
            <a:ext cx="271859" cy="233627"/>
            <a:chOff x="739150" y="4174275"/>
            <a:chExt cx="945925" cy="812900"/>
          </a:xfrm>
        </p:grpSpPr>
        <p:sp>
          <p:nvSpPr>
            <p:cNvPr id="2384" name="Google Shape;2384;p32"/>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32"/>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32"/>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32"/>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32"/>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32"/>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32"/>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32"/>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32"/>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3" name="Google Shape;2393;p32"/>
          <p:cNvGrpSpPr/>
          <p:nvPr/>
        </p:nvGrpSpPr>
        <p:grpSpPr>
          <a:xfrm flipH="1">
            <a:off x="8295576" y="4607090"/>
            <a:ext cx="271841" cy="180809"/>
            <a:chOff x="6558494" y="1981996"/>
            <a:chExt cx="358109" cy="238157"/>
          </a:xfrm>
        </p:grpSpPr>
        <p:sp>
          <p:nvSpPr>
            <p:cNvPr id="2394" name="Google Shape;2394;p32"/>
            <p:cNvSpPr/>
            <p:nvPr/>
          </p:nvSpPr>
          <p:spPr>
            <a:xfrm>
              <a:off x="6817639" y="2005619"/>
              <a:ext cx="17764" cy="68702"/>
            </a:xfrm>
            <a:custGeom>
              <a:rect b="b" l="l" r="r" t="t"/>
              <a:pathLst>
                <a:path extrusionOk="0" h="2216" w="573">
                  <a:moveTo>
                    <a:pt x="572" y="1"/>
                  </a:moveTo>
                  <a:lnTo>
                    <a:pt x="571" y="44"/>
                  </a:lnTo>
                  <a:lnTo>
                    <a:pt x="571" y="44"/>
                  </a:lnTo>
                  <a:cubicBezTo>
                    <a:pt x="572" y="29"/>
                    <a:pt x="572" y="15"/>
                    <a:pt x="572" y="1"/>
                  </a:cubicBezTo>
                  <a:close/>
                  <a:moveTo>
                    <a:pt x="571" y="44"/>
                  </a:moveTo>
                  <a:cubicBezTo>
                    <a:pt x="555" y="431"/>
                    <a:pt x="322" y="774"/>
                    <a:pt x="1" y="1072"/>
                  </a:cubicBezTo>
                  <a:lnTo>
                    <a:pt x="1" y="2215"/>
                  </a:lnTo>
                  <a:cubicBezTo>
                    <a:pt x="334" y="1906"/>
                    <a:pt x="549" y="1549"/>
                    <a:pt x="549" y="1144"/>
                  </a:cubicBezTo>
                  <a:lnTo>
                    <a:pt x="571" y="4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32"/>
            <p:cNvSpPr/>
            <p:nvPr/>
          </p:nvSpPr>
          <p:spPr>
            <a:xfrm>
              <a:off x="6686222" y="2005619"/>
              <a:ext cx="17764" cy="68702"/>
            </a:xfrm>
            <a:custGeom>
              <a:rect b="b" l="l" r="r" t="t"/>
              <a:pathLst>
                <a:path extrusionOk="0" h="2216" w="573">
                  <a:moveTo>
                    <a:pt x="1" y="1"/>
                  </a:moveTo>
                  <a:lnTo>
                    <a:pt x="1" y="1144"/>
                  </a:lnTo>
                  <a:cubicBezTo>
                    <a:pt x="1" y="1549"/>
                    <a:pt x="239" y="1906"/>
                    <a:pt x="572" y="2215"/>
                  </a:cubicBezTo>
                  <a:lnTo>
                    <a:pt x="572" y="1072"/>
                  </a:lnTo>
                  <a:cubicBezTo>
                    <a:pt x="239" y="763"/>
                    <a:pt x="1" y="405"/>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32"/>
            <p:cNvSpPr/>
            <p:nvPr/>
          </p:nvSpPr>
          <p:spPr>
            <a:xfrm>
              <a:off x="6900352" y="2052866"/>
              <a:ext cx="15532" cy="53944"/>
            </a:xfrm>
            <a:custGeom>
              <a:rect b="b" l="l" r="r" t="t"/>
              <a:pathLst>
                <a:path extrusionOk="0" h="1740" w="501">
                  <a:moveTo>
                    <a:pt x="500" y="1"/>
                  </a:moveTo>
                  <a:cubicBezTo>
                    <a:pt x="500" y="239"/>
                    <a:pt x="310" y="477"/>
                    <a:pt x="0" y="620"/>
                  </a:cubicBezTo>
                  <a:lnTo>
                    <a:pt x="0" y="1739"/>
                  </a:lnTo>
                  <a:cubicBezTo>
                    <a:pt x="310" y="1620"/>
                    <a:pt x="500" y="1382"/>
                    <a:pt x="500" y="1144"/>
                  </a:cubicBezTo>
                  <a:lnTo>
                    <a:pt x="5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32"/>
            <p:cNvSpPr/>
            <p:nvPr/>
          </p:nvSpPr>
          <p:spPr>
            <a:xfrm>
              <a:off x="6605772" y="2052866"/>
              <a:ext cx="16245" cy="53944"/>
            </a:xfrm>
            <a:custGeom>
              <a:rect b="b" l="l" r="r" t="t"/>
              <a:pathLst>
                <a:path extrusionOk="0" h="1740" w="524">
                  <a:moveTo>
                    <a:pt x="0" y="1"/>
                  </a:moveTo>
                  <a:lnTo>
                    <a:pt x="0" y="1144"/>
                  </a:lnTo>
                  <a:cubicBezTo>
                    <a:pt x="0" y="1358"/>
                    <a:pt x="143" y="1549"/>
                    <a:pt x="381" y="1692"/>
                  </a:cubicBezTo>
                  <a:cubicBezTo>
                    <a:pt x="429" y="1715"/>
                    <a:pt x="476" y="1739"/>
                    <a:pt x="500" y="1739"/>
                  </a:cubicBezTo>
                  <a:lnTo>
                    <a:pt x="524" y="620"/>
                  </a:lnTo>
                  <a:cubicBezTo>
                    <a:pt x="476" y="596"/>
                    <a:pt x="429" y="572"/>
                    <a:pt x="381" y="548"/>
                  </a:cubicBezTo>
                  <a:cubicBezTo>
                    <a:pt x="143" y="406"/>
                    <a:pt x="0" y="215"/>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32"/>
            <p:cNvSpPr/>
            <p:nvPr/>
          </p:nvSpPr>
          <p:spPr>
            <a:xfrm>
              <a:off x="6817639" y="2090534"/>
              <a:ext cx="98960" cy="59835"/>
            </a:xfrm>
            <a:custGeom>
              <a:rect b="b" l="l" r="r" t="t"/>
              <a:pathLst>
                <a:path extrusionOk="0" h="1930" w="3192">
                  <a:moveTo>
                    <a:pt x="3192" y="0"/>
                  </a:moveTo>
                  <a:lnTo>
                    <a:pt x="3192" y="19"/>
                  </a:lnTo>
                  <a:lnTo>
                    <a:pt x="3192" y="19"/>
                  </a:lnTo>
                  <a:cubicBezTo>
                    <a:pt x="3192" y="13"/>
                    <a:pt x="3192" y="6"/>
                    <a:pt x="3192" y="0"/>
                  </a:cubicBezTo>
                  <a:close/>
                  <a:moveTo>
                    <a:pt x="3192" y="19"/>
                  </a:moveTo>
                  <a:lnTo>
                    <a:pt x="3192" y="19"/>
                  </a:lnTo>
                  <a:cubicBezTo>
                    <a:pt x="3174" y="439"/>
                    <a:pt x="2562" y="786"/>
                    <a:pt x="1835" y="786"/>
                  </a:cubicBezTo>
                  <a:cubicBezTo>
                    <a:pt x="1168" y="786"/>
                    <a:pt x="549" y="643"/>
                    <a:pt x="25" y="453"/>
                  </a:cubicBezTo>
                  <a:lnTo>
                    <a:pt x="1" y="1596"/>
                  </a:lnTo>
                  <a:cubicBezTo>
                    <a:pt x="549" y="1786"/>
                    <a:pt x="1168" y="1929"/>
                    <a:pt x="1835" y="1929"/>
                  </a:cubicBezTo>
                  <a:cubicBezTo>
                    <a:pt x="2573" y="1929"/>
                    <a:pt x="3168" y="1572"/>
                    <a:pt x="3168" y="1143"/>
                  </a:cubicBezTo>
                  <a:lnTo>
                    <a:pt x="3192" y="1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32"/>
            <p:cNvSpPr/>
            <p:nvPr/>
          </p:nvSpPr>
          <p:spPr>
            <a:xfrm>
              <a:off x="6605772" y="2090534"/>
              <a:ext cx="98216" cy="59835"/>
            </a:xfrm>
            <a:custGeom>
              <a:rect b="b" l="l" r="r" t="t"/>
              <a:pathLst>
                <a:path extrusionOk="0" h="1930" w="3168">
                  <a:moveTo>
                    <a:pt x="0" y="0"/>
                  </a:moveTo>
                  <a:lnTo>
                    <a:pt x="0" y="1143"/>
                  </a:lnTo>
                  <a:cubicBezTo>
                    <a:pt x="0" y="1358"/>
                    <a:pt x="143" y="1548"/>
                    <a:pt x="405" y="1691"/>
                  </a:cubicBezTo>
                  <a:cubicBezTo>
                    <a:pt x="643" y="1834"/>
                    <a:pt x="976" y="1929"/>
                    <a:pt x="1357" y="1929"/>
                  </a:cubicBezTo>
                  <a:cubicBezTo>
                    <a:pt x="2024" y="1929"/>
                    <a:pt x="2643" y="1786"/>
                    <a:pt x="3167" y="1596"/>
                  </a:cubicBezTo>
                  <a:lnTo>
                    <a:pt x="3167" y="453"/>
                  </a:lnTo>
                  <a:cubicBezTo>
                    <a:pt x="2643" y="643"/>
                    <a:pt x="2024" y="786"/>
                    <a:pt x="1357" y="786"/>
                  </a:cubicBezTo>
                  <a:cubicBezTo>
                    <a:pt x="976" y="786"/>
                    <a:pt x="643" y="691"/>
                    <a:pt x="405" y="548"/>
                  </a:cubicBezTo>
                  <a:cubicBezTo>
                    <a:pt x="143" y="429"/>
                    <a:pt x="0" y="2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32"/>
            <p:cNvSpPr/>
            <p:nvPr/>
          </p:nvSpPr>
          <p:spPr>
            <a:xfrm>
              <a:off x="6691400" y="2114498"/>
              <a:ext cx="19966" cy="26073"/>
            </a:xfrm>
            <a:custGeom>
              <a:rect b="b" l="l" r="r" t="t"/>
              <a:pathLst>
                <a:path extrusionOk="0" h="841" w="644">
                  <a:moveTo>
                    <a:pt x="186" y="0"/>
                  </a:moveTo>
                  <a:cubicBezTo>
                    <a:pt x="78" y="0"/>
                    <a:pt x="1" y="93"/>
                    <a:pt x="1" y="251"/>
                  </a:cubicBezTo>
                  <a:cubicBezTo>
                    <a:pt x="1" y="442"/>
                    <a:pt x="143" y="704"/>
                    <a:pt x="334" y="799"/>
                  </a:cubicBezTo>
                  <a:cubicBezTo>
                    <a:pt x="383" y="827"/>
                    <a:pt x="429" y="840"/>
                    <a:pt x="471" y="840"/>
                  </a:cubicBezTo>
                  <a:cubicBezTo>
                    <a:pt x="572" y="840"/>
                    <a:pt x="644" y="760"/>
                    <a:pt x="644" y="609"/>
                  </a:cubicBezTo>
                  <a:cubicBezTo>
                    <a:pt x="644" y="394"/>
                    <a:pt x="501" y="156"/>
                    <a:pt x="310" y="37"/>
                  </a:cubicBezTo>
                  <a:cubicBezTo>
                    <a:pt x="266" y="12"/>
                    <a:pt x="224" y="0"/>
                    <a:pt x="186"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32"/>
            <p:cNvSpPr/>
            <p:nvPr/>
          </p:nvSpPr>
          <p:spPr>
            <a:xfrm>
              <a:off x="6559238" y="2122280"/>
              <a:ext cx="149184" cy="97782"/>
            </a:xfrm>
            <a:custGeom>
              <a:rect b="b" l="l" r="r" t="t"/>
              <a:pathLst>
                <a:path extrusionOk="0" h="3154" w="4812">
                  <a:moveTo>
                    <a:pt x="4264" y="0"/>
                  </a:moveTo>
                  <a:lnTo>
                    <a:pt x="1" y="2334"/>
                  </a:lnTo>
                  <a:cubicBezTo>
                    <a:pt x="1" y="2620"/>
                    <a:pt x="191" y="2953"/>
                    <a:pt x="429" y="3096"/>
                  </a:cubicBezTo>
                  <a:cubicBezTo>
                    <a:pt x="495" y="3135"/>
                    <a:pt x="560" y="3153"/>
                    <a:pt x="618" y="3153"/>
                  </a:cubicBezTo>
                  <a:cubicBezTo>
                    <a:pt x="665" y="3153"/>
                    <a:pt x="707" y="3141"/>
                    <a:pt x="739" y="3120"/>
                  </a:cubicBezTo>
                  <a:cubicBezTo>
                    <a:pt x="2096" y="2263"/>
                    <a:pt x="3454" y="1405"/>
                    <a:pt x="4811" y="572"/>
                  </a:cubicBezTo>
                  <a:lnTo>
                    <a:pt x="4811" y="572"/>
                  </a:lnTo>
                  <a:cubicBezTo>
                    <a:pt x="4792" y="582"/>
                    <a:pt x="4764" y="587"/>
                    <a:pt x="4733" y="587"/>
                  </a:cubicBezTo>
                  <a:cubicBezTo>
                    <a:pt x="4689" y="587"/>
                    <a:pt x="4639" y="576"/>
                    <a:pt x="4597" y="548"/>
                  </a:cubicBezTo>
                  <a:cubicBezTo>
                    <a:pt x="4406" y="453"/>
                    <a:pt x="4264" y="191"/>
                    <a:pt x="42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32"/>
            <p:cNvSpPr/>
            <p:nvPr/>
          </p:nvSpPr>
          <p:spPr>
            <a:xfrm>
              <a:off x="6558494" y="2115614"/>
              <a:ext cx="135884" cy="79056"/>
            </a:xfrm>
            <a:custGeom>
              <a:rect b="b" l="l" r="r" t="t"/>
              <a:pathLst>
                <a:path extrusionOk="0" h="2550" w="4383">
                  <a:moveTo>
                    <a:pt x="4383" y="1"/>
                  </a:moveTo>
                  <a:lnTo>
                    <a:pt x="4383" y="1"/>
                  </a:lnTo>
                  <a:cubicBezTo>
                    <a:pt x="4369" y="6"/>
                    <a:pt x="4357" y="12"/>
                    <a:pt x="4347" y="20"/>
                  </a:cubicBezTo>
                  <a:lnTo>
                    <a:pt x="4347" y="20"/>
                  </a:lnTo>
                  <a:cubicBezTo>
                    <a:pt x="4359" y="14"/>
                    <a:pt x="4371" y="7"/>
                    <a:pt x="4383" y="1"/>
                  </a:cubicBezTo>
                  <a:close/>
                  <a:moveTo>
                    <a:pt x="4347" y="20"/>
                  </a:moveTo>
                  <a:cubicBezTo>
                    <a:pt x="2953" y="752"/>
                    <a:pt x="1537" y="1508"/>
                    <a:pt x="144" y="2263"/>
                  </a:cubicBezTo>
                  <a:cubicBezTo>
                    <a:pt x="72" y="2311"/>
                    <a:pt x="1" y="2406"/>
                    <a:pt x="25" y="2549"/>
                  </a:cubicBezTo>
                  <a:lnTo>
                    <a:pt x="4288" y="215"/>
                  </a:lnTo>
                  <a:cubicBezTo>
                    <a:pt x="4288" y="119"/>
                    <a:pt x="4303" y="54"/>
                    <a:pt x="4347" y="2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32"/>
            <p:cNvSpPr/>
            <p:nvPr/>
          </p:nvSpPr>
          <p:spPr>
            <a:xfrm>
              <a:off x="6562928" y="2114529"/>
              <a:ext cx="148440" cy="104478"/>
            </a:xfrm>
            <a:custGeom>
              <a:rect b="b" l="l" r="r" t="t"/>
              <a:pathLst>
                <a:path extrusionOk="0" h="3370" w="4788">
                  <a:moveTo>
                    <a:pt x="22" y="2287"/>
                  </a:moveTo>
                  <a:lnTo>
                    <a:pt x="22" y="2287"/>
                  </a:lnTo>
                  <a:cubicBezTo>
                    <a:pt x="15" y="2290"/>
                    <a:pt x="7" y="2294"/>
                    <a:pt x="1" y="2298"/>
                  </a:cubicBezTo>
                  <a:cubicBezTo>
                    <a:pt x="8" y="2294"/>
                    <a:pt x="15" y="2291"/>
                    <a:pt x="22" y="2287"/>
                  </a:cubicBezTo>
                  <a:close/>
                  <a:moveTo>
                    <a:pt x="4338" y="0"/>
                  </a:moveTo>
                  <a:cubicBezTo>
                    <a:pt x="4299" y="0"/>
                    <a:pt x="4264" y="12"/>
                    <a:pt x="4240" y="36"/>
                  </a:cubicBezTo>
                  <a:cubicBezTo>
                    <a:pt x="2842" y="770"/>
                    <a:pt x="1420" y="1529"/>
                    <a:pt x="22" y="2287"/>
                  </a:cubicBezTo>
                  <a:lnTo>
                    <a:pt x="22" y="2287"/>
                  </a:lnTo>
                  <a:cubicBezTo>
                    <a:pt x="45" y="2277"/>
                    <a:pt x="72" y="2272"/>
                    <a:pt x="101" y="2272"/>
                  </a:cubicBezTo>
                  <a:cubicBezTo>
                    <a:pt x="163" y="2272"/>
                    <a:pt x="237" y="2293"/>
                    <a:pt x="310" y="2322"/>
                  </a:cubicBezTo>
                  <a:cubicBezTo>
                    <a:pt x="549" y="2465"/>
                    <a:pt x="739" y="2798"/>
                    <a:pt x="739" y="3084"/>
                  </a:cubicBezTo>
                  <a:cubicBezTo>
                    <a:pt x="739" y="3227"/>
                    <a:pt x="691" y="3322"/>
                    <a:pt x="620" y="3370"/>
                  </a:cubicBezTo>
                  <a:cubicBezTo>
                    <a:pt x="1977" y="2513"/>
                    <a:pt x="3335" y="1655"/>
                    <a:pt x="4692" y="822"/>
                  </a:cubicBezTo>
                  <a:cubicBezTo>
                    <a:pt x="4764" y="774"/>
                    <a:pt x="4788" y="703"/>
                    <a:pt x="4788" y="608"/>
                  </a:cubicBezTo>
                  <a:cubicBezTo>
                    <a:pt x="4788" y="393"/>
                    <a:pt x="4645" y="155"/>
                    <a:pt x="4454" y="36"/>
                  </a:cubicBezTo>
                  <a:cubicBezTo>
                    <a:pt x="4418" y="12"/>
                    <a:pt x="4377" y="0"/>
                    <a:pt x="43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32"/>
            <p:cNvSpPr/>
            <p:nvPr/>
          </p:nvSpPr>
          <p:spPr>
            <a:xfrm>
              <a:off x="6558711" y="2185058"/>
              <a:ext cx="27158" cy="35095"/>
            </a:xfrm>
            <a:custGeom>
              <a:rect b="b" l="l" r="r" t="t"/>
              <a:pathLst>
                <a:path extrusionOk="0" h="1132" w="876">
                  <a:moveTo>
                    <a:pt x="257" y="1"/>
                  </a:moveTo>
                  <a:cubicBezTo>
                    <a:pt x="99" y="1"/>
                    <a:pt x="0" y="116"/>
                    <a:pt x="18" y="309"/>
                  </a:cubicBezTo>
                  <a:cubicBezTo>
                    <a:pt x="18" y="595"/>
                    <a:pt x="208" y="928"/>
                    <a:pt x="446" y="1071"/>
                  </a:cubicBezTo>
                  <a:cubicBezTo>
                    <a:pt x="515" y="1112"/>
                    <a:pt x="580" y="1132"/>
                    <a:pt x="637" y="1132"/>
                  </a:cubicBezTo>
                  <a:cubicBezTo>
                    <a:pt x="778" y="1132"/>
                    <a:pt x="875" y="1013"/>
                    <a:pt x="875" y="809"/>
                  </a:cubicBezTo>
                  <a:cubicBezTo>
                    <a:pt x="875" y="523"/>
                    <a:pt x="685" y="190"/>
                    <a:pt x="446" y="47"/>
                  </a:cubicBezTo>
                  <a:cubicBezTo>
                    <a:pt x="377" y="16"/>
                    <a:pt x="313" y="1"/>
                    <a:pt x="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32"/>
            <p:cNvSpPr/>
            <p:nvPr/>
          </p:nvSpPr>
          <p:spPr>
            <a:xfrm>
              <a:off x="6761526" y="2137780"/>
              <a:ext cx="74623" cy="59091"/>
            </a:xfrm>
            <a:custGeom>
              <a:rect b="b" l="l" r="r" t="t"/>
              <a:pathLst>
                <a:path extrusionOk="0" h="1906" w="2407">
                  <a:moveTo>
                    <a:pt x="2406" y="0"/>
                  </a:moveTo>
                  <a:lnTo>
                    <a:pt x="2406" y="19"/>
                  </a:lnTo>
                  <a:lnTo>
                    <a:pt x="2406" y="19"/>
                  </a:lnTo>
                  <a:cubicBezTo>
                    <a:pt x="2406" y="13"/>
                    <a:pt x="2406" y="7"/>
                    <a:pt x="2406" y="0"/>
                  </a:cubicBezTo>
                  <a:close/>
                  <a:moveTo>
                    <a:pt x="2406" y="19"/>
                  </a:moveTo>
                  <a:lnTo>
                    <a:pt x="2406" y="19"/>
                  </a:lnTo>
                  <a:cubicBezTo>
                    <a:pt x="2388" y="439"/>
                    <a:pt x="1776" y="762"/>
                    <a:pt x="1049" y="762"/>
                  </a:cubicBezTo>
                  <a:cubicBezTo>
                    <a:pt x="692" y="762"/>
                    <a:pt x="358" y="691"/>
                    <a:pt x="96" y="548"/>
                  </a:cubicBezTo>
                  <a:cubicBezTo>
                    <a:pt x="72" y="524"/>
                    <a:pt x="25" y="500"/>
                    <a:pt x="1" y="477"/>
                  </a:cubicBezTo>
                  <a:lnTo>
                    <a:pt x="1" y="1620"/>
                  </a:lnTo>
                  <a:cubicBezTo>
                    <a:pt x="25" y="1644"/>
                    <a:pt x="72" y="1667"/>
                    <a:pt x="96" y="1691"/>
                  </a:cubicBezTo>
                  <a:cubicBezTo>
                    <a:pt x="334" y="1834"/>
                    <a:pt x="692" y="1906"/>
                    <a:pt x="1049" y="1906"/>
                  </a:cubicBezTo>
                  <a:cubicBezTo>
                    <a:pt x="1787" y="1906"/>
                    <a:pt x="2382" y="1572"/>
                    <a:pt x="2382" y="1143"/>
                  </a:cubicBezTo>
                  <a:lnTo>
                    <a:pt x="2406" y="1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32"/>
            <p:cNvSpPr/>
            <p:nvPr/>
          </p:nvSpPr>
          <p:spPr>
            <a:xfrm>
              <a:off x="6686966" y="2137780"/>
              <a:ext cx="74592" cy="59091"/>
            </a:xfrm>
            <a:custGeom>
              <a:rect b="b" l="l" r="r" t="t"/>
              <a:pathLst>
                <a:path extrusionOk="0" h="1906" w="2406">
                  <a:moveTo>
                    <a:pt x="1" y="0"/>
                  </a:moveTo>
                  <a:lnTo>
                    <a:pt x="1" y="1143"/>
                  </a:lnTo>
                  <a:cubicBezTo>
                    <a:pt x="1" y="1358"/>
                    <a:pt x="144" y="1548"/>
                    <a:pt x="382" y="1691"/>
                  </a:cubicBezTo>
                  <a:cubicBezTo>
                    <a:pt x="620" y="1834"/>
                    <a:pt x="977" y="1906"/>
                    <a:pt x="1334" y="1906"/>
                  </a:cubicBezTo>
                  <a:cubicBezTo>
                    <a:pt x="1763" y="1906"/>
                    <a:pt x="2144" y="1786"/>
                    <a:pt x="2406" y="1620"/>
                  </a:cubicBezTo>
                  <a:lnTo>
                    <a:pt x="2406" y="477"/>
                  </a:lnTo>
                  <a:cubicBezTo>
                    <a:pt x="2144" y="643"/>
                    <a:pt x="1763" y="762"/>
                    <a:pt x="1334" y="762"/>
                  </a:cubicBezTo>
                  <a:cubicBezTo>
                    <a:pt x="977" y="762"/>
                    <a:pt x="644" y="691"/>
                    <a:pt x="382" y="548"/>
                  </a:cubicBezTo>
                  <a:cubicBezTo>
                    <a:pt x="144" y="405"/>
                    <a:pt x="1" y="215"/>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32"/>
            <p:cNvSpPr/>
            <p:nvPr/>
          </p:nvSpPr>
          <p:spPr>
            <a:xfrm>
              <a:off x="6605772" y="1981996"/>
              <a:ext cx="310831" cy="179442"/>
            </a:xfrm>
            <a:custGeom>
              <a:rect b="b" l="l" r="r" t="t"/>
              <a:pathLst>
                <a:path extrusionOk="0" h="5788" w="10026">
                  <a:moveTo>
                    <a:pt x="3929" y="1"/>
                  </a:moveTo>
                  <a:cubicBezTo>
                    <a:pt x="3191" y="1"/>
                    <a:pt x="2596" y="334"/>
                    <a:pt x="2596" y="763"/>
                  </a:cubicBezTo>
                  <a:cubicBezTo>
                    <a:pt x="2596" y="1167"/>
                    <a:pt x="2834" y="1525"/>
                    <a:pt x="3167" y="1834"/>
                  </a:cubicBezTo>
                  <a:cubicBezTo>
                    <a:pt x="2620" y="1644"/>
                    <a:pt x="2000" y="1501"/>
                    <a:pt x="1334" y="1501"/>
                  </a:cubicBezTo>
                  <a:cubicBezTo>
                    <a:pt x="595" y="1501"/>
                    <a:pt x="0" y="1858"/>
                    <a:pt x="0" y="2287"/>
                  </a:cubicBezTo>
                  <a:cubicBezTo>
                    <a:pt x="0" y="2501"/>
                    <a:pt x="143" y="2692"/>
                    <a:pt x="381" y="2834"/>
                  </a:cubicBezTo>
                  <a:cubicBezTo>
                    <a:pt x="429" y="2858"/>
                    <a:pt x="476" y="2882"/>
                    <a:pt x="524" y="2906"/>
                  </a:cubicBezTo>
                  <a:cubicBezTo>
                    <a:pt x="191" y="3049"/>
                    <a:pt x="0" y="3263"/>
                    <a:pt x="0" y="3501"/>
                  </a:cubicBezTo>
                  <a:cubicBezTo>
                    <a:pt x="0" y="3716"/>
                    <a:pt x="143" y="3930"/>
                    <a:pt x="405" y="4049"/>
                  </a:cubicBezTo>
                  <a:cubicBezTo>
                    <a:pt x="643" y="4192"/>
                    <a:pt x="976" y="4287"/>
                    <a:pt x="1357" y="4287"/>
                  </a:cubicBezTo>
                  <a:cubicBezTo>
                    <a:pt x="2024" y="4287"/>
                    <a:pt x="2643" y="4144"/>
                    <a:pt x="3167" y="3954"/>
                  </a:cubicBezTo>
                  <a:lnTo>
                    <a:pt x="3167" y="3954"/>
                  </a:lnTo>
                  <a:cubicBezTo>
                    <a:pt x="2858" y="4263"/>
                    <a:pt x="2620" y="4621"/>
                    <a:pt x="2620" y="5025"/>
                  </a:cubicBezTo>
                  <a:cubicBezTo>
                    <a:pt x="2620" y="5240"/>
                    <a:pt x="2763" y="5430"/>
                    <a:pt x="3001" y="5573"/>
                  </a:cubicBezTo>
                  <a:cubicBezTo>
                    <a:pt x="3263" y="5716"/>
                    <a:pt x="3596" y="5787"/>
                    <a:pt x="3953" y="5787"/>
                  </a:cubicBezTo>
                  <a:cubicBezTo>
                    <a:pt x="4382" y="5787"/>
                    <a:pt x="4763" y="5668"/>
                    <a:pt x="5025" y="5502"/>
                  </a:cubicBezTo>
                  <a:cubicBezTo>
                    <a:pt x="5049" y="5525"/>
                    <a:pt x="5096" y="5549"/>
                    <a:pt x="5120" y="5573"/>
                  </a:cubicBezTo>
                  <a:cubicBezTo>
                    <a:pt x="5382" y="5716"/>
                    <a:pt x="5716" y="5787"/>
                    <a:pt x="6073" y="5787"/>
                  </a:cubicBezTo>
                  <a:cubicBezTo>
                    <a:pt x="6811" y="5787"/>
                    <a:pt x="7430" y="5454"/>
                    <a:pt x="7430" y="5025"/>
                  </a:cubicBezTo>
                  <a:cubicBezTo>
                    <a:pt x="7406" y="4621"/>
                    <a:pt x="7168" y="4263"/>
                    <a:pt x="6859" y="3954"/>
                  </a:cubicBezTo>
                  <a:lnTo>
                    <a:pt x="6859" y="3954"/>
                  </a:lnTo>
                  <a:cubicBezTo>
                    <a:pt x="7383" y="4144"/>
                    <a:pt x="8002" y="4287"/>
                    <a:pt x="8669" y="4287"/>
                  </a:cubicBezTo>
                  <a:cubicBezTo>
                    <a:pt x="9407" y="4287"/>
                    <a:pt x="10026" y="3930"/>
                    <a:pt x="10002" y="3501"/>
                  </a:cubicBezTo>
                  <a:cubicBezTo>
                    <a:pt x="10002" y="3287"/>
                    <a:pt x="9859" y="3096"/>
                    <a:pt x="9621" y="2954"/>
                  </a:cubicBezTo>
                  <a:cubicBezTo>
                    <a:pt x="9573" y="2930"/>
                    <a:pt x="9526" y="2906"/>
                    <a:pt x="9502" y="2906"/>
                  </a:cubicBezTo>
                  <a:cubicBezTo>
                    <a:pt x="9812" y="2763"/>
                    <a:pt x="10002" y="2525"/>
                    <a:pt x="10002" y="2287"/>
                  </a:cubicBezTo>
                  <a:cubicBezTo>
                    <a:pt x="10002" y="2072"/>
                    <a:pt x="9859" y="1882"/>
                    <a:pt x="9621" y="1739"/>
                  </a:cubicBezTo>
                  <a:cubicBezTo>
                    <a:pt x="9359" y="1596"/>
                    <a:pt x="9026" y="1501"/>
                    <a:pt x="8669" y="1501"/>
                  </a:cubicBezTo>
                  <a:cubicBezTo>
                    <a:pt x="7978" y="1501"/>
                    <a:pt x="7359" y="1644"/>
                    <a:pt x="6835" y="1834"/>
                  </a:cubicBezTo>
                  <a:cubicBezTo>
                    <a:pt x="7168" y="1525"/>
                    <a:pt x="7406" y="1167"/>
                    <a:pt x="7406" y="763"/>
                  </a:cubicBezTo>
                  <a:cubicBezTo>
                    <a:pt x="7383" y="548"/>
                    <a:pt x="7240" y="358"/>
                    <a:pt x="7002" y="215"/>
                  </a:cubicBezTo>
                  <a:cubicBezTo>
                    <a:pt x="6763" y="72"/>
                    <a:pt x="6406" y="1"/>
                    <a:pt x="6049" y="1"/>
                  </a:cubicBezTo>
                  <a:cubicBezTo>
                    <a:pt x="5620" y="1"/>
                    <a:pt x="5239" y="120"/>
                    <a:pt x="4977" y="286"/>
                  </a:cubicBezTo>
                  <a:cubicBezTo>
                    <a:pt x="4953" y="263"/>
                    <a:pt x="4930" y="239"/>
                    <a:pt x="4882" y="215"/>
                  </a:cubicBezTo>
                  <a:cubicBezTo>
                    <a:pt x="4644" y="72"/>
                    <a:pt x="4310" y="1"/>
                    <a:pt x="39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7">
    <p:spTree>
      <p:nvGrpSpPr>
        <p:cNvPr id="2408" name="Shape 2408"/>
        <p:cNvGrpSpPr/>
        <p:nvPr/>
      </p:nvGrpSpPr>
      <p:grpSpPr>
        <a:xfrm>
          <a:off x="0" y="0"/>
          <a:ext cx="0" cy="0"/>
          <a:chOff x="0" y="0"/>
          <a:chExt cx="0" cy="0"/>
        </a:xfrm>
      </p:grpSpPr>
      <p:grpSp>
        <p:nvGrpSpPr>
          <p:cNvPr id="2409" name="Google Shape;2409;p33"/>
          <p:cNvGrpSpPr/>
          <p:nvPr/>
        </p:nvGrpSpPr>
        <p:grpSpPr>
          <a:xfrm>
            <a:off x="0" y="4221559"/>
            <a:ext cx="9144000" cy="921943"/>
            <a:chOff x="0" y="3827814"/>
            <a:chExt cx="9144000" cy="921943"/>
          </a:xfrm>
        </p:grpSpPr>
        <p:grpSp>
          <p:nvGrpSpPr>
            <p:cNvPr id="2410" name="Google Shape;2410;p33"/>
            <p:cNvGrpSpPr/>
            <p:nvPr/>
          </p:nvGrpSpPr>
          <p:grpSpPr>
            <a:xfrm>
              <a:off x="5807441" y="3839717"/>
              <a:ext cx="243969" cy="149457"/>
              <a:chOff x="5300460" y="2964804"/>
              <a:chExt cx="271832" cy="225937"/>
            </a:xfrm>
          </p:grpSpPr>
          <p:sp>
            <p:nvSpPr>
              <p:cNvPr id="2411" name="Google Shape;2411;p3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3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3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4" name="Google Shape;2414;p33"/>
            <p:cNvGrpSpPr/>
            <p:nvPr/>
          </p:nvGrpSpPr>
          <p:grpSpPr>
            <a:xfrm>
              <a:off x="8805122" y="3827814"/>
              <a:ext cx="243969" cy="149457"/>
              <a:chOff x="5300460" y="2964804"/>
              <a:chExt cx="271832" cy="225937"/>
            </a:xfrm>
          </p:grpSpPr>
          <p:sp>
            <p:nvSpPr>
              <p:cNvPr id="2415" name="Google Shape;2415;p3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3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3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8" name="Google Shape;2418;p33"/>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9" name="Google Shape;2419;p33"/>
            <p:cNvGrpSpPr/>
            <p:nvPr/>
          </p:nvGrpSpPr>
          <p:grpSpPr>
            <a:xfrm>
              <a:off x="355317" y="3839717"/>
              <a:ext cx="243969" cy="149457"/>
              <a:chOff x="5300460" y="2964804"/>
              <a:chExt cx="271832" cy="225937"/>
            </a:xfrm>
          </p:grpSpPr>
          <p:sp>
            <p:nvSpPr>
              <p:cNvPr id="2420" name="Google Shape;2420;p3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3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3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3" name="Google Shape;2423;p33"/>
            <p:cNvGrpSpPr/>
            <p:nvPr/>
          </p:nvGrpSpPr>
          <p:grpSpPr>
            <a:xfrm>
              <a:off x="1590719" y="3839717"/>
              <a:ext cx="243969" cy="149457"/>
              <a:chOff x="5300460" y="2964804"/>
              <a:chExt cx="271832" cy="225937"/>
            </a:xfrm>
          </p:grpSpPr>
          <p:sp>
            <p:nvSpPr>
              <p:cNvPr id="2424" name="Google Shape;2424;p3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3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3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7" name="Google Shape;2427;p33"/>
            <p:cNvGrpSpPr/>
            <p:nvPr/>
          </p:nvGrpSpPr>
          <p:grpSpPr>
            <a:xfrm>
              <a:off x="3027997" y="3839717"/>
              <a:ext cx="243969" cy="149457"/>
              <a:chOff x="5300460" y="2964804"/>
              <a:chExt cx="271832" cy="225937"/>
            </a:xfrm>
          </p:grpSpPr>
          <p:sp>
            <p:nvSpPr>
              <p:cNvPr id="2428" name="Google Shape;2428;p3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3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3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1" name="Google Shape;2431;p33"/>
            <p:cNvGrpSpPr/>
            <p:nvPr/>
          </p:nvGrpSpPr>
          <p:grpSpPr>
            <a:xfrm>
              <a:off x="4417713" y="3839717"/>
              <a:ext cx="243969" cy="149457"/>
              <a:chOff x="5300460" y="2964804"/>
              <a:chExt cx="271832" cy="225937"/>
            </a:xfrm>
          </p:grpSpPr>
          <p:sp>
            <p:nvSpPr>
              <p:cNvPr id="2432" name="Google Shape;2432;p33"/>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33"/>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33"/>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35" name="Google Shape;2435;p33"/>
          <p:cNvGrpSpPr/>
          <p:nvPr/>
        </p:nvGrpSpPr>
        <p:grpSpPr>
          <a:xfrm>
            <a:off x="242305" y="238933"/>
            <a:ext cx="742482" cy="594924"/>
            <a:chOff x="4458400" y="2657663"/>
            <a:chExt cx="945475" cy="757575"/>
          </a:xfrm>
        </p:grpSpPr>
        <p:sp>
          <p:nvSpPr>
            <p:cNvPr id="2436" name="Google Shape;2436;p33"/>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33"/>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33"/>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9" name="Google Shape;2439;p33"/>
          <p:cNvGrpSpPr/>
          <p:nvPr/>
        </p:nvGrpSpPr>
        <p:grpSpPr>
          <a:xfrm>
            <a:off x="8610561" y="751456"/>
            <a:ext cx="243987" cy="339453"/>
            <a:chOff x="4661686" y="366694"/>
            <a:chExt cx="243987" cy="339453"/>
          </a:xfrm>
        </p:grpSpPr>
        <p:sp>
          <p:nvSpPr>
            <p:cNvPr id="2440" name="Google Shape;2440;p33"/>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33"/>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33"/>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33"/>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33"/>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33"/>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6" name="Google Shape;2446;p33"/>
          <p:cNvGrpSpPr/>
          <p:nvPr/>
        </p:nvGrpSpPr>
        <p:grpSpPr>
          <a:xfrm>
            <a:off x="195775" y="216109"/>
            <a:ext cx="8738100" cy="2147175"/>
            <a:chOff x="195775" y="216109"/>
            <a:chExt cx="8738100" cy="2147175"/>
          </a:xfrm>
        </p:grpSpPr>
        <p:sp>
          <p:nvSpPr>
            <p:cNvPr id="2447" name="Google Shape;2447;p33"/>
            <p:cNvSpPr/>
            <p:nvPr/>
          </p:nvSpPr>
          <p:spPr>
            <a:xfrm>
              <a:off x="195775" y="16827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33"/>
            <p:cNvSpPr/>
            <p:nvPr/>
          </p:nvSpPr>
          <p:spPr>
            <a:xfrm>
              <a:off x="1879725" y="2161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33"/>
            <p:cNvSpPr/>
            <p:nvPr/>
          </p:nvSpPr>
          <p:spPr>
            <a:xfrm>
              <a:off x="7891225" y="326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33"/>
            <p:cNvSpPr/>
            <p:nvPr/>
          </p:nvSpPr>
          <p:spPr>
            <a:xfrm>
              <a:off x="8823725" y="225313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1" name="Google Shape;2451;p33"/>
          <p:cNvGrpSpPr/>
          <p:nvPr/>
        </p:nvGrpSpPr>
        <p:grpSpPr>
          <a:xfrm>
            <a:off x="446277" y="4453622"/>
            <a:ext cx="243970" cy="457795"/>
            <a:chOff x="3171550" y="3868750"/>
            <a:chExt cx="317050" cy="594925"/>
          </a:xfrm>
        </p:grpSpPr>
        <p:sp>
          <p:nvSpPr>
            <p:cNvPr id="2452" name="Google Shape;2452;p33"/>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33"/>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33"/>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33"/>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33"/>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33"/>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33"/>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33"/>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33"/>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33"/>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33"/>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33"/>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33"/>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5" name="Google Shape;2465;p33"/>
          <p:cNvGrpSpPr/>
          <p:nvPr/>
        </p:nvGrpSpPr>
        <p:grpSpPr>
          <a:xfrm flipH="1">
            <a:off x="8252450" y="4704126"/>
            <a:ext cx="358106" cy="207311"/>
            <a:chOff x="4085225" y="3759801"/>
            <a:chExt cx="358106" cy="207311"/>
          </a:xfrm>
        </p:grpSpPr>
        <p:sp>
          <p:nvSpPr>
            <p:cNvPr id="2466" name="Google Shape;2466;p33"/>
            <p:cNvSpPr/>
            <p:nvPr/>
          </p:nvSpPr>
          <p:spPr>
            <a:xfrm>
              <a:off x="4310392" y="3867780"/>
              <a:ext cx="132939" cy="24027"/>
            </a:xfrm>
            <a:custGeom>
              <a:rect b="b" l="l" r="r" t="t"/>
              <a:pathLst>
                <a:path extrusionOk="0" h="775" w="4288">
                  <a:moveTo>
                    <a:pt x="2850" y="0"/>
                  </a:moveTo>
                  <a:cubicBezTo>
                    <a:pt x="2835" y="0"/>
                    <a:pt x="2823" y="6"/>
                    <a:pt x="2811" y="18"/>
                  </a:cubicBezTo>
                  <a:lnTo>
                    <a:pt x="1096" y="614"/>
                  </a:lnTo>
                  <a:lnTo>
                    <a:pt x="215" y="114"/>
                  </a:lnTo>
                  <a:cubicBezTo>
                    <a:pt x="191" y="102"/>
                    <a:pt x="162" y="96"/>
                    <a:pt x="132" y="96"/>
                  </a:cubicBezTo>
                  <a:cubicBezTo>
                    <a:pt x="102" y="96"/>
                    <a:pt x="72" y="102"/>
                    <a:pt x="48" y="114"/>
                  </a:cubicBezTo>
                  <a:cubicBezTo>
                    <a:pt x="1" y="137"/>
                    <a:pt x="1" y="185"/>
                    <a:pt x="48" y="209"/>
                  </a:cubicBezTo>
                  <a:lnTo>
                    <a:pt x="977" y="756"/>
                  </a:lnTo>
                  <a:cubicBezTo>
                    <a:pt x="1001" y="768"/>
                    <a:pt x="1025" y="774"/>
                    <a:pt x="1049" y="774"/>
                  </a:cubicBezTo>
                  <a:cubicBezTo>
                    <a:pt x="1072" y="774"/>
                    <a:pt x="1096" y="768"/>
                    <a:pt x="1120" y="756"/>
                  </a:cubicBezTo>
                  <a:lnTo>
                    <a:pt x="2882" y="137"/>
                  </a:lnTo>
                  <a:lnTo>
                    <a:pt x="4145" y="304"/>
                  </a:lnTo>
                  <a:cubicBezTo>
                    <a:pt x="4157" y="310"/>
                    <a:pt x="4172" y="313"/>
                    <a:pt x="4186" y="313"/>
                  </a:cubicBezTo>
                  <a:cubicBezTo>
                    <a:pt x="4225" y="313"/>
                    <a:pt x="4264" y="291"/>
                    <a:pt x="4264" y="256"/>
                  </a:cubicBezTo>
                  <a:cubicBezTo>
                    <a:pt x="4287" y="233"/>
                    <a:pt x="4264" y="209"/>
                    <a:pt x="4240" y="209"/>
                  </a:cubicBezTo>
                  <a:cubicBezTo>
                    <a:pt x="4240" y="185"/>
                    <a:pt x="4216" y="185"/>
                    <a:pt x="4192" y="185"/>
                  </a:cubicBezTo>
                  <a:lnTo>
                    <a:pt x="2906" y="18"/>
                  </a:lnTo>
                  <a:cubicBezTo>
                    <a:pt x="2882" y="6"/>
                    <a:pt x="2864" y="0"/>
                    <a:pt x="28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33"/>
            <p:cNvSpPr/>
            <p:nvPr/>
          </p:nvSpPr>
          <p:spPr>
            <a:xfrm>
              <a:off x="4285311" y="3885482"/>
              <a:ext cx="35467" cy="67058"/>
            </a:xfrm>
            <a:custGeom>
              <a:rect b="b" l="l" r="r" t="t"/>
              <a:pathLst>
                <a:path extrusionOk="0" h="2163" w="1144">
                  <a:moveTo>
                    <a:pt x="110" y="1"/>
                  </a:moveTo>
                  <a:cubicBezTo>
                    <a:pt x="83" y="1"/>
                    <a:pt x="60" y="7"/>
                    <a:pt x="48" y="19"/>
                  </a:cubicBezTo>
                  <a:cubicBezTo>
                    <a:pt x="0" y="43"/>
                    <a:pt x="0" y="90"/>
                    <a:pt x="48" y="114"/>
                  </a:cubicBezTo>
                  <a:lnTo>
                    <a:pt x="905" y="614"/>
                  </a:lnTo>
                  <a:lnTo>
                    <a:pt x="691" y="2091"/>
                  </a:lnTo>
                  <a:cubicBezTo>
                    <a:pt x="691" y="2114"/>
                    <a:pt x="715" y="2114"/>
                    <a:pt x="738" y="2138"/>
                  </a:cubicBezTo>
                  <a:cubicBezTo>
                    <a:pt x="762" y="2138"/>
                    <a:pt x="786" y="2162"/>
                    <a:pt x="810" y="2162"/>
                  </a:cubicBezTo>
                  <a:cubicBezTo>
                    <a:pt x="857" y="2162"/>
                    <a:pt x="929" y="2138"/>
                    <a:pt x="929" y="2091"/>
                  </a:cubicBezTo>
                  <a:lnTo>
                    <a:pt x="1143" y="590"/>
                  </a:lnTo>
                  <a:cubicBezTo>
                    <a:pt x="1143" y="567"/>
                    <a:pt x="1119" y="567"/>
                    <a:pt x="1096" y="543"/>
                  </a:cubicBezTo>
                  <a:lnTo>
                    <a:pt x="191" y="19"/>
                  </a:lnTo>
                  <a:cubicBezTo>
                    <a:pt x="167" y="7"/>
                    <a:pt x="137" y="1"/>
                    <a:pt x="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33"/>
            <p:cNvSpPr/>
            <p:nvPr/>
          </p:nvSpPr>
          <p:spPr>
            <a:xfrm>
              <a:off x="4221075" y="3899526"/>
              <a:ext cx="70903" cy="67585"/>
            </a:xfrm>
            <a:custGeom>
              <a:rect b="b" l="l" r="r" t="t"/>
              <a:pathLst>
                <a:path extrusionOk="0" h="2180" w="2287">
                  <a:moveTo>
                    <a:pt x="1346" y="0"/>
                  </a:moveTo>
                  <a:cubicBezTo>
                    <a:pt x="1316" y="0"/>
                    <a:pt x="1286" y="6"/>
                    <a:pt x="1262" y="18"/>
                  </a:cubicBezTo>
                  <a:cubicBezTo>
                    <a:pt x="1215" y="42"/>
                    <a:pt x="1215" y="90"/>
                    <a:pt x="1262" y="114"/>
                  </a:cubicBezTo>
                  <a:lnTo>
                    <a:pt x="2024" y="542"/>
                  </a:lnTo>
                  <a:lnTo>
                    <a:pt x="24" y="2066"/>
                  </a:lnTo>
                  <a:cubicBezTo>
                    <a:pt x="0" y="2090"/>
                    <a:pt x="0" y="2138"/>
                    <a:pt x="48" y="2162"/>
                  </a:cubicBezTo>
                  <a:cubicBezTo>
                    <a:pt x="72" y="2173"/>
                    <a:pt x="101" y="2179"/>
                    <a:pt x="131" y="2179"/>
                  </a:cubicBezTo>
                  <a:cubicBezTo>
                    <a:pt x="161" y="2179"/>
                    <a:pt x="191" y="2173"/>
                    <a:pt x="215" y="2162"/>
                  </a:cubicBezTo>
                  <a:lnTo>
                    <a:pt x="2263" y="566"/>
                  </a:lnTo>
                  <a:cubicBezTo>
                    <a:pt x="2286" y="542"/>
                    <a:pt x="2286" y="518"/>
                    <a:pt x="2239" y="495"/>
                  </a:cubicBezTo>
                  <a:lnTo>
                    <a:pt x="1429" y="18"/>
                  </a:lnTo>
                  <a:cubicBezTo>
                    <a:pt x="1405" y="6"/>
                    <a:pt x="1376" y="0"/>
                    <a:pt x="13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33"/>
            <p:cNvSpPr/>
            <p:nvPr/>
          </p:nvSpPr>
          <p:spPr>
            <a:xfrm>
              <a:off x="4215154" y="3759801"/>
              <a:ext cx="41388" cy="76638"/>
            </a:xfrm>
            <a:custGeom>
              <a:rect b="b" l="l" r="r" t="t"/>
              <a:pathLst>
                <a:path extrusionOk="0" h="2472" w="1335">
                  <a:moveTo>
                    <a:pt x="882" y="1"/>
                  </a:moveTo>
                  <a:cubicBezTo>
                    <a:pt x="810" y="24"/>
                    <a:pt x="787" y="48"/>
                    <a:pt x="787" y="96"/>
                  </a:cubicBezTo>
                  <a:lnTo>
                    <a:pt x="1096" y="810"/>
                  </a:lnTo>
                  <a:lnTo>
                    <a:pt x="25" y="1834"/>
                  </a:lnTo>
                  <a:cubicBezTo>
                    <a:pt x="1" y="1858"/>
                    <a:pt x="1" y="1882"/>
                    <a:pt x="48" y="1906"/>
                  </a:cubicBezTo>
                  <a:lnTo>
                    <a:pt x="977" y="2453"/>
                  </a:lnTo>
                  <a:cubicBezTo>
                    <a:pt x="1001" y="2465"/>
                    <a:pt x="1031" y="2471"/>
                    <a:pt x="1060" y="2471"/>
                  </a:cubicBezTo>
                  <a:cubicBezTo>
                    <a:pt x="1090" y="2471"/>
                    <a:pt x="1120" y="2465"/>
                    <a:pt x="1144" y="2453"/>
                  </a:cubicBezTo>
                  <a:cubicBezTo>
                    <a:pt x="1191" y="2430"/>
                    <a:pt x="1191" y="2382"/>
                    <a:pt x="1144" y="2358"/>
                  </a:cubicBezTo>
                  <a:lnTo>
                    <a:pt x="263" y="1858"/>
                  </a:lnTo>
                  <a:lnTo>
                    <a:pt x="1311" y="858"/>
                  </a:lnTo>
                  <a:cubicBezTo>
                    <a:pt x="1311" y="834"/>
                    <a:pt x="1334" y="834"/>
                    <a:pt x="1311" y="810"/>
                  </a:cubicBezTo>
                  <a:lnTo>
                    <a:pt x="1001" y="48"/>
                  </a:lnTo>
                  <a:cubicBezTo>
                    <a:pt x="1001" y="48"/>
                    <a:pt x="1001" y="24"/>
                    <a:pt x="977" y="24"/>
                  </a:cubicBezTo>
                  <a:cubicBezTo>
                    <a:pt x="953" y="1"/>
                    <a:pt x="906" y="1"/>
                    <a:pt x="8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33"/>
            <p:cNvSpPr/>
            <p:nvPr/>
          </p:nvSpPr>
          <p:spPr>
            <a:xfrm>
              <a:off x="4110336" y="3830671"/>
              <a:ext cx="115918" cy="20524"/>
            </a:xfrm>
            <a:custGeom>
              <a:rect b="b" l="l" r="r" t="t"/>
              <a:pathLst>
                <a:path extrusionOk="0" h="662" w="3739">
                  <a:moveTo>
                    <a:pt x="2715" y="1"/>
                  </a:moveTo>
                  <a:lnTo>
                    <a:pt x="119" y="144"/>
                  </a:lnTo>
                  <a:cubicBezTo>
                    <a:pt x="48" y="144"/>
                    <a:pt x="0" y="167"/>
                    <a:pt x="24" y="215"/>
                  </a:cubicBezTo>
                  <a:cubicBezTo>
                    <a:pt x="24" y="215"/>
                    <a:pt x="24" y="239"/>
                    <a:pt x="48" y="239"/>
                  </a:cubicBezTo>
                  <a:cubicBezTo>
                    <a:pt x="72" y="263"/>
                    <a:pt x="95" y="263"/>
                    <a:pt x="143" y="263"/>
                  </a:cubicBezTo>
                  <a:lnTo>
                    <a:pt x="2667" y="144"/>
                  </a:lnTo>
                  <a:lnTo>
                    <a:pt x="3548" y="644"/>
                  </a:lnTo>
                  <a:cubicBezTo>
                    <a:pt x="3572" y="656"/>
                    <a:pt x="3602" y="662"/>
                    <a:pt x="3632" y="662"/>
                  </a:cubicBezTo>
                  <a:cubicBezTo>
                    <a:pt x="3662" y="662"/>
                    <a:pt x="3691" y="656"/>
                    <a:pt x="3715" y="644"/>
                  </a:cubicBezTo>
                  <a:cubicBezTo>
                    <a:pt x="3739" y="620"/>
                    <a:pt x="3739" y="572"/>
                    <a:pt x="3691" y="548"/>
                  </a:cubicBezTo>
                  <a:lnTo>
                    <a:pt x="2786" y="25"/>
                  </a:lnTo>
                  <a:cubicBezTo>
                    <a:pt x="2763" y="25"/>
                    <a:pt x="2739" y="1"/>
                    <a:pt x="2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33"/>
            <p:cNvSpPr/>
            <p:nvPr/>
          </p:nvSpPr>
          <p:spPr>
            <a:xfrm>
              <a:off x="4085225" y="3847846"/>
              <a:ext cx="117406" cy="41016"/>
            </a:xfrm>
            <a:custGeom>
              <a:rect b="b" l="l" r="r" t="t"/>
              <a:pathLst>
                <a:path extrusionOk="0" h="1323" w="3787">
                  <a:moveTo>
                    <a:pt x="2846" y="0"/>
                  </a:moveTo>
                  <a:cubicBezTo>
                    <a:pt x="2816" y="0"/>
                    <a:pt x="2787" y="6"/>
                    <a:pt x="2763" y="18"/>
                  </a:cubicBezTo>
                  <a:lnTo>
                    <a:pt x="48" y="1209"/>
                  </a:lnTo>
                  <a:cubicBezTo>
                    <a:pt x="0" y="1233"/>
                    <a:pt x="0" y="1257"/>
                    <a:pt x="24" y="1280"/>
                  </a:cubicBezTo>
                  <a:cubicBezTo>
                    <a:pt x="48" y="1304"/>
                    <a:pt x="48" y="1304"/>
                    <a:pt x="48" y="1304"/>
                  </a:cubicBezTo>
                  <a:cubicBezTo>
                    <a:pt x="72" y="1316"/>
                    <a:pt x="96" y="1322"/>
                    <a:pt x="119" y="1322"/>
                  </a:cubicBezTo>
                  <a:cubicBezTo>
                    <a:pt x="143" y="1322"/>
                    <a:pt x="167" y="1316"/>
                    <a:pt x="191" y="1304"/>
                  </a:cubicBezTo>
                  <a:lnTo>
                    <a:pt x="2834" y="161"/>
                  </a:lnTo>
                  <a:lnTo>
                    <a:pt x="3573" y="590"/>
                  </a:lnTo>
                  <a:cubicBezTo>
                    <a:pt x="3596" y="602"/>
                    <a:pt x="3626" y="608"/>
                    <a:pt x="3656" y="608"/>
                  </a:cubicBezTo>
                  <a:cubicBezTo>
                    <a:pt x="3686" y="608"/>
                    <a:pt x="3715" y="602"/>
                    <a:pt x="3739" y="590"/>
                  </a:cubicBezTo>
                  <a:cubicBezTo>
                    <a:pt x="3787" y="566"/>
                    <a:pt x="3787" y="518"/>
                    <a:pt x="3739" y="495"/>
                  </a:cubicBezTo>
                  <a:lnTo>
                    <a:pt x="2930" y="18"/>
                  </a:lnTo>
                  <a:cubicBezTo>
                    <a:pt x="2906" y="6"/>
                    <a:pt x="2876" y="0"/>
                    <a:pt x="28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33"/>
            <p:cNvSpPr/>
            <p:nvPr/>
          </p:nvSpPr>
          <p:spPr>
            <a:xfrm>
              <a:off x="4302269" y="3760545"/>
              <a:ext cx="139573" cy="81227"/>
            </a:xfrm>
            <a:custGeom>
              <a:rect b="b" l="l" r="r" t="t"/>
              <a:pathLst>
                <a:path extrusionOk="0" h="2620" w="4502">
                  <a:moveTo>
                    <a:pt x="2597" y="0"/>
                  </a:moveTo>
                  <a:cubicBezTo>
                    <a:pt x="2549" y="0"/>
                    <a:pt x="2478" y="24"/>
                    <a:pt x="2430" y="24"/>
                  </a:cubicBezTo>
                  <a:cubicBezTo>
                    <a:pt x="2239" y="48"/>
                    <a:pt x="2073" y="72"/>
                    <a:pt x="1882" y="119"/>
                  </a:cubicBezTo>
                  <a:cubicBezTo>
                    <a:pt x="1715" y="167"/>
                    <a:pt x="1549" y="215"/>
                    <a:pt x="1382" y="262"/>
                  </a:cubicBezTo>
                  <a:cubicBezTo>
                    <a:pt x="1192" y="334"/>
                    <a:pt x="1025" y="429"/>
                    <a:pt x="858" y="524"/>
                  </a:cubicBezTo>
                  <a:cubicBezTo>
                    <a:pt x="787" y="548"/>
                    <a:pt x="739" y="596"/>
                    <a:pt x="644" y="643"/>
                  </a:cubicBezTo>
                  <a:cubicBezTo>
                    <a:pt x="572" y="715"/>
                    <a:pt x="501" y="762"/>
                    <a:pt x="430" y="834"/>
                  </a:cubicBezTo>
                  <a:cubicBezTo>
                    <a:pt x="382" y="881"/>
                    <a:pt x="334" y="929"/>
                    <a:pt x="287" y="1001"/>
                  </a:cubicBezTo>
                  <a:cubicBezTo>
                    <a:pt x="215" y="1072"/>
                    <a:pt x="144" y="1143"/>
                    <a:pt x="96" y="1239"/>
                  </a:cubicBezTo>
                  <a:cubicBezTo>
                    <a:pt x="48" y="1358"/>
                    <a:pt x="1" y="1477"/>
                    <a:pt x="1" y="1596"/>
                  </a:cubicBezTo>
                  <a:cubicBezTo>
                    <a:pt x="1" y="1644"/>
                    <a:pt x="1" y="1691"/>
                    <a:pt x="1" y="1763"/>
                  </a:cubicBezTo>
                  <a:cubicBezTo>
                    <a:pt x="25" y="1834"/>
                    <a:pt x="48" y="1906"/>
                    <a:pt x="72" y="1977"/>
                  </a:cubicBezTo>
                  <a:cubicBezTo>
                    <a:pt x="168" y="2120"/>
                    <a:pt x="287" y="2239"/>
                    <a:pt x="477" y="2358"/>
                  </a:cubicBezTo>
                  <a:cubicBezTo>
                    <a:pt x="644" y="2453"/>
                    <a:pt x="858" y="2525"/>
                    <a:pt x="1096" y="2572"/>
                  </a:cubicBezTo>
                  <a:cubicBezTo>
                    <a:pt x="1215" y="2596"/>
                    <a:pt x="1358" y="2596"/>
                    <a:pt x="1477" y="2620"/>
                  </a:cubicBezTo>
                  <a:lnTo>
                    <a:pt x="1787" y="2620"/>
                  </a:lnTo>
                  <a:cubicBezTo>
                    <a:pt x="2001" y="2620"/>
                    <a:pt x="2192" y="2596"/>
                    <a:pt x="2382" y="2548"/>
                  </a:cubicBezTo>
                  <a:cubicBezTo>
                    <a:pt x="2525" y="2525"/>
                    <a:pt x="2668" y="2501"/>
                    <a:pt x="2811" y="2453"/>
                  </a:cubicBezTo>
                  <a:cubicBezTo>
                    <a:pt x="2906" y="2429"/>
                    <a:pt x="3001" y="2406"/>
                    <a:pt x="3097" y="2358"/>
                  </a:cubicBezTo>
                  <a:cubicBezTo>
                    <a:pt x="3216" y="2310"/>
                    <a:pt x="3311" y="2287"/>
                    <a:pt x="3383" y="2239"/>
                  </a:cubicBezTo>
                  <a:cubicBezTo>
                    <a:pt x="3478" y="2191"/>
                    <a:pt x="3549" y="2144"/>
                    <a:pt x="3621" y="2120"/>
                  </a:cubicBezTo>
                  <a:cubicBezTo>
                    <a:pt x="3787" y="2025"/>
                    <a:pt x="3930" y="1929"/>
                    <a:pt x="4049" y="1810"/>
                  </a:cubicBezTo>
                  <a:cubicBezTo>
                    <a:pt x="4168" y="1715"/>
                    <a:pt x="4240" y="1620"/>
                    <a:pt x="4311" y="1524"/>
                  </a:cubicBezTo>
                  <a:cubicBezTo>
                    <a:pt x="4383" y="1429"/>
                    <a:pt x="4454" y="1310"/>
                    <a:pt x="4478" y="1215"/>
                  </a:cubicBezTo>
                  <a:cubicBezTo>
                    <a:pt x="4478" y="1167"/>
                    <a:pt x="4502" y="1143"/>
                    <a:pt x="4502" y="1096"/>
                  </a:cubicBezTo>
                  <a:lnTo>
                    <a:pt x="4502" y="1096"/>
                  </a:lnTo>
                  <a:cubicBezTo>
                    <a:pt x="4502" y="1096"/>
                    <a:pt x="4145" y="1239"/>
                    <a:pt x="4073" y="1334"/>
                  </a:cubicBezTo>
                  <a:cubicBezTo>
                    <a:pt x="4002" y="1405"/>
                    <a:pt x="3930" y="1477"/>
                    <a:pt x="3835" y="1548"/>
                  </a:cubicBezTo>
                  <a:cubicBezTo>
                    <a:pt x="3740" y="1620"/>
                    <a:pt x="3644" y="1691"/>
                    <a:pt x="3525" y="1763"/>
                  </a:cubicBezTo>
                  <a:cubicBezTo>
                    <a:pt x="3406" y="1834"/>
                    <a:pt x="3287" y="1906"/>
                    <a:pt x="3168" y="1953"/>
                  </a:cubicBezTo>
                  <a:cubicBezTo>
                    <a:pt x="3025" y="2001"/>
                    <a:pt x="2882" y="2048"/>
                    <a:pt x="2740" y="2096"/>
                  </a:cubicBezTo>
                  <a:cubicBezTo>
                    <a:pt x="2668" y="2120"/>
                    <a:pt x="2549" y="2144"/>
                    <a:pt x="2454" y="2167"/>
                  </a:cubicBezTo>
                  <a:cubicBezTo>
                    <a:pt x="2335" y="2191"/>
                    <a:pt x="2216" y="2215"/>
                    <a:pt x="2073" y="2239"/>
                  </a:cubicBezTo>
                  <a:cubicBezTo>
                    <a:pt x="1977" y="2263"/>
                    <a:pt x="1858" y="2263"/>
                    <a:pt x="1739" y="2263"/>
                  </a:cubicBezTo>
                  <a:lnTo>
                    <a:pt x="1549" y="2263"/>
                  </a:lnTo>
                  <a:cubicBezTo>
                    <a:pt x="1406" y="2239"/>
                    <a:pt x="1263" y="2215"/>
                    <a:pt x="1168" y="2191"/>
                  </a:cubicBezTo>
                  <a:cubicBezTo>
                    <a:pt x="1144" y="2167"/>
                    <a:pt x="739" y="1953"/>
                    <a:pt x="739" y="1953"/>
                  </a:cubicBezTo>
                  <a:cubicBezTo>
                    <a:pt x="691" y="1882"/>
                    <a:pt x="644" y="1810"/>
                    <a:pt x="620" y="1715"/>
                  </a:cubicBezTo>
                  <a:cubicBezTo>
                    <a:pt x="620" y="1691"/>
                    <a:pt x="620" y="1644"/>
                    <a:pt x="620" y="1620"/>
                  </a:cubicBezTo>
                  <a:cubicBezTo>
                    <a:pt x="620" y="1548"/>
                    <a:pt x="620" y="1477"/>
                    <a:pt x="644" y="1405"/>
                  </a:cubicBezTo>
                  <a:cubicBezTo>
                    <a:pt x="691" y="1334"/>
                    <a:pt x="715" y="1263"/>
                    <a:pt x="763" y="1191"/>
                  </a:cubicBezTo>
                  <a:cubicBezTo>
                    <a:pt x="787" y="1143"/>
                    <a:pt x="834" y="1072"/>
                    <a:pt x="882" y="1024"/>
                  </a:cubicBezTo>
                  <a:cubicBezTo>
                    <a:pt x="953" y="953"/>
                    <a:pt x="1049" y="858"/>
                    <a:pt x="1144" y="786"/>
                  </a:cubicBezTo>
                  <a:cubicBezTo>
                    <a:pt x="1239" y="715"/>
                    <a:pt x="1358" y="643"/>
                    <a:pt x="1454" y="572"/>
                  </a:cubicBezTo>
                  <a:cubicBezTo>
                    <a:pt x="1573" y="500"/>
                    <a:pt x="1692" y="453"/>
                    <a:pt x="1835" y="405"/>
                  </a:cubicBezTo>
                  <a:cubicBezTo>
                    <a:pt x="1954" y="334"/>
                    <a:pt x="2073" y="286"/>
                    <a:pt x="2216" y="262"/>
                  </a:cubicBezTo>
                  <a:cubicBezTo>
                    <a:pt x="2358" y="215"/>
                    <a:pt x="2597" y="0"/>
                    <a:pt x="25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33"/>
            <p:cNvSpPr/>
            <p:nvPr/>
          </p:nvSpPr>
          <p:spPr>
            <a:xfrm>
              <a:off x="4273499" y="3781223"/>
              <a:ext cx="73104" cy="90837"/>
            </a:xfrm>
            <a:custGeom>
              <a:rect b="b" l="l" r="r" t="t"/>
              <a:pathLst>
                <a:path extrusionOk="0" h="2930" w="2358">
                  <a:moveTo>
                    <a:pt x="0" y="0"/>
                  </a:moveTo>
                  <a:cubicBezTo>
                    <a:pt x="27" y="0"/>
                    <a:pt x="56" y="2"/>
                    <a:pt x="86" y="5"/>
                  </a:cubicBezTo>
                  <a:lnTo>
                    <a:pt x="86" y="5"/>
                  </a:lnTo>
                  <a:cubicBezTo>
                    <a:pt x="57" y="2"/>
                    <a:pt x="28" y="0"/>
                    <a:pt x="0" y="0"/>
                  </a:cubicBezTo>
                  <a:close/>
                  <a:moveTo>
                    <a:pt x="86" y="5"/>
                  </a:moveTo>
                  <a:cubicBezTo>
                    <a:pt x="254" y="23"/>
                    <a:pt x="437" y="93"/>
                    <a:pt x="619" y="214"/>
                  </a:cubicBezTo>
                  <a:cubicBezTo>
                    <a:pt x="1500" y="715"/>
                    <a:pt x="2215" y="1929"/>
                    <a:pt x="2215" y="2929"/>
                  </a:cubicBezTo>
                  <a:cubicBezTo>
                    <a:pt x="2310" y="2763"/>
                    <a:pt x="2358" y="2572"/>
                    <a:pt x="2358" y="2405"/>
                  </a:cubicBezTo>
                  <a:cubicBezTo>
                    <a:pt x="2358" y="2358"/>
                    <a:pt x="2358" y="2263"/>
                    <a:pt x="2358" y="2215"/>
                  </a:cubicBezTo>
                  <a:cubicBezTo>
                    <a:pt x="2334" y="2167"/>
                    <a:pt x="2334" y="2120"/>
                    <a:pt x="2334" y="2096"/>
                  </a:cubicBezTo>
                  <a:cubicBezTo>
                    <a:pt x="2334" y="2048"/>
                    <a:pt x="2310" y="1977"/>
                    <a:pt x="2310" y="1929"/>
                  </a:cubicBezTo>
                  <a:cubicBezTo>
                    <a:pt x="2310" y="1905"/>
                    <a:pt x="2286" y="1858"/>
                    <a:pt x="2286" y="1810"/>
                  </a:cubicBezTo>
                  <a:cubicBezTo>
                    <a:pt x="2262" y="1786"/>
                    <a:pt x="2262" y="1739"/>
                    <a:pt x="2239" y="1691"/>
                  </a:cubicBezTo>
                  <a:cubicBezTo>
                    <a:pt x="2239" y="1667"/>
                    <a:pt x="2215" y="1620"/>
                    <a:pt x="2215" y="1596"/>
                  </a:cubicBezTo>
                  <a:cubicBezTo>
                    <a:pt x="2215" y="1572"/>
                    <a:pt x="2191" y="1524"/>
                    <a:pt x="2167" y="1500"/>
                  </a:cubicBezTo>
                  <a:cubicBezTo>
                    <a:pt x="2167" y="1500"/>
                    <a:pt x="2143" y="1405"/>
                    <a:pt x="2096" y="1310"/>
                  </a:cubicBezTo>
                  <a:cubicBezTo>
                    <a:pt x="2048" y="1215"/>
                    <a:pt x="2000" y="1143"/>
                    <a:pt x="1977" y="1119"/>
                  </a:cubicBezTo>
                  <a:cubicBezTo>
                    <a:pt x="1977" y="1096"/>
                    <a:pt x="1953" y="1072"/>
                    <a:pt x="1929" y="1024"/>
                  </a:cubicBezTo>
                  <a:cubicBezTo>
                    <a:pt x="1905" y="1000"/>
                    <a:pt x="1881" y="977"/>
                    <a:pt x="1858" y="953"/>
                  </a:cubicBezTo>
                  <a:cubicBezTo>
                    <a:pt x="1786" y="857"/>
                    <a:pt x="1715" y="786"/>
                    <a:pt x="1715" y="786"/>
                  </a:cubicBezTo>
                  <a:cubicBezTo>
                    <a:pt x="1619" y="691"/>
                    <a:pt x="1619" y="691"/>
                    <a:pt x="1524" y="596"/>
                  </a:cubicBezTo>
                  <a:cubicBezTo>
                    <a:pt x="1477" y="572"/>
                    <a:pt x="1429" y="524"/>
                    <a:pt x="1381" y="500"/>
                  </a:cubicBezTo>
                  <a:cubicBezTo>
                    <a:pt x="1310" y="453"/>
                    <a:pt x="1238" y="381"/>
                    <a:pt x="1167" y="334"/>
                  </a:cubicBezTo>
                  <a:cubicBezTo>
                    <a:pt x="1096" y="310"/>
                    <a:pt x="1048" y="286"/>
                    <a:pt x="976" y="262"/>
                  </a:cubicBezTo>
                  <a:cubicBezTo>
                    <a:pt x="905" y="214"/>
                    <a:pt x="786" y="167"/>
                    <a:pt x="715" y="143"/>
                  </a:cubicBezTo>
                  <a:cubicBezTo>
                    <a:pt x="643" y="119"/>
                    <a:pt x="572" y="95"/>
                    <a:pt x="500" y="72"/>
                  </a:cubicBezTo>
                  <a:cubicBezTo>
                    <a:pt x="453" y="72"/>
                    <a:pt x="357" y="48"/>
                    <a:pt x="310" y="24"/>
                  </a:cubicBezTo>
                  <a:cubicBezTo>
                    <a:pt x="242" y="24"/>
                    <a:pt x="161" y="12"/>
                    <a:pt x="86" y="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33"/>
            <p:cNvSpPr/>
            <p:nvPr/>
          </p:nvSpPr>
          <p:spPr>
            <a:xfrm>
              <a:off x="4165706" y="3780107"/>
              <a:ext cx="177210" cy="137713"/>
            </a:xfrm>
            <a:custGeom>
              <a:rect b="b" l="l" r="r" t="t"/>
              <a:pathLst>
                <a:path extrusionOk="0" h="4442" w="5716">
                  <a:moveTo>
                    <a:pt x="3424" y="0"/>
                  </a:moveTo>
                  <a:cubicBezTo>
                    <a:pt x="3266" y="0"/>
                    <a:pt x="3123" y="37"/>
                    <a:pt x="3001" y="108"/>
                  </a:cubicBezTo>
                  <a:lnTo>
                    <a:pt x="1096" y="1203"/>
                  </a:lnTo>
                  <a:cubicBezTo>
                    <a:pt x="1048" y="1251"/>
                    <a:pt x="953" y="1298"/>
                    <a:pt x="905" y="1322"/>
                  </a:cubicBezTo>
                  <a:cubicBezTo>
                    <a:pt x="834" y="1394"/>
                    <a:pt x="715" y="1489"/>
                    <a:pt x="643" y="1560"/>
                  </a:cubicBezTo>
                  <a:cubicBezTo>
                    <a:pt x="596" y="1608"/>
                    <a:pt x="548" y="1656"/>
                    <a:pt x="500" y="1703"/>
                  </a:cubicBezTo>
                  <a:cubicBezTo>
                    <a:pt x="453" y="1775"/>
                    <a:pt x="357" y="1894"/>
                    <a:pt x="310" y="1965"/>
                  </a:cubicBezTo>
                  <a:cubicBezTo>
                    <a:pt x="262" y="2060"/>
                    <a:pt x="214" y="2156"/>
                    <a:pt x="167" y="2251"/>
                  </a:cubicBezTo>
                  <a:cubicBezTo>
                    <a:pt x="143" y="2322"/>
                    <a:pt x="119" y="2418"/>
                    <a:pt x="95" y="2489"/>
                  </a:cubicBezTo>
                  <a:cubicBezTo>
                    <a:pt x="72" y="2584"/>
                    <a:pt x="24" y="2703"/>
                    <a:pt x="24" y="2775"/>
                  </a:cubicBezTo>
                  <a:cubicBezTo>
                    <a:pt x="0" y="2846"/>
                    <a:pt x="0" y="2918"/>
                    <a:pt x="0" y="2989"/>
                  </a:cubicBezTo>
                  <a:cubicBezTo>
                    <a:pt x="0" y="3037"/>
                    <a:pt x="0" y="3084"/>
                    <a:pt x="0" y="3132"/>
                  </a:cubicBezTo>
                  <a:cubicBezTo>
                    <a:pt x="0" y="3465"/>
                    <a:pt x="214" y="3775"/>
                    <a:pt x="643" y="4013"/>
                  </a:cubicBezTo>
                  <a:lnTo>
                    <a:pt x="691" y="4061"/>
                  </a:lnTo>
                  <a:lnTo>
                    <a:pt x="738" y="4085"/>
                  </a:lnTo>
                  <a:cubicBezTo>
                    <a:pt x="1167" y="4323"/>
                    <a:pt x="1727" y="4442"/>
                    <a:pt x="2286" y="4442"/>
                  </a:cubicBezTo>
                  <a:cubicBezTo>
                    <a:pt x="2846" y="4442"/>
                    <a:pt x="3406" y="4323"/>
                    <a:pt x="3834" y="4085"/>
                  </a:cubicBezTo>
                  <a:lnTo>
                    <a:pt x="5716" y="2965"/>
                  </a:lnTo>
                  <a:cubicBezTo>
                    <a:pt x="5716" y="1941"/>
                    <a:pt x="5001" y="727"/>
                    <a:pt x="4120" y="203"/>
                  </a:cubicBezTo>
                  <a:cubicBezTo>
                    <a:pt x="3874" y="66"/>
                    <a:pt x="3636" y="0"/>
                    <a:pt x="34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33"/>
            <p:cNvSpPr/>
            <p:nvPr/>
          </p:nvSpPr>
          <p:spPr>
            <a:xfrm>
              <a:off x="4183408" y="3790058"/>
              <a:ext cx="119639" cy="115949"/>
            </a:xfrm>
            <a:custGeom>
              <a:rect b="b" l="l" r="r" t="t"/>
              <a:pathLst>
                <a:path extrusionOk="0" h="3740" w="3859">
                  <a:moveTo>
                    <a:pt x="3740" y="1"/>
                  </a:moveTo>
                  <a:lnTo>
                    <a:pt x="1715" y="977"/>
                  </a:lnTo>
                  <a:cubicBezTo>
                    <a:pt x="1215" y="1215"/>
                    <a:pt x="787" y="1620"/>
                    <a:pt x="453" y="2144"/>
                  </a:cubicBezTo>
                  <a:cubicBezTo>
                    <a:pt x="191" y="2621"/>
                    <a:pt x="25" y="3144"/>
                    <a:pt x="1" y="3668"/>
                  </a:cubicBezTo>
                  <a:cubicBezTo>
                    <a:pt x="25" y="3668"/>
                    <a:pt x="48" y="3692"/>
                    <a:pt x="72" y="3692"/>
                  </a:cubicBezTo>
                  <a:lnTo>
                    <a:pt x="120" y="3740"/>
                  </a:lnTo>
                  <a:lnTo>
                    <a:pt x="144" y="3740"/>
                  </a:lnTo>
                  <a:cubicBezTo>
                    <a:pt x="167" y="2621"/>
                    <a:pt x="834" y="1549"/>
                    <a:pt x="1787" y="1096"/>
                  </a:cubicBezTo>
                  <a:lnTo>
                    <a:pt x="3859" y="96"/>
                  </a:lnTo>
                  <a:cubicBezTo>
                    <a:pt x="3835" y="72"/>
                    <a:pt x="3787" y="25"/>
                    <a:pt x="37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6" name="Google Shape;2476;p33"/>
          <p:cNvSpPr/>
          <p:nvPr/>
        </p:nvSpPr>
        <p:spPr>
          <a:xfrm>
            <a:off x="712500" y="751450"/>
            <a:ext cx="7719000" cy="33345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00" name="Shape 300"/>
        <p:cNvGrpSpPr/>
        <p:nvPr/>
      </p:nvGrpSpPr>
      <p:grpSpPr>
        <a:xfrm>
          <a:off x="0" y="0"/>
          <a:ext cx="0" cy="0"/>
          <a:chOff x="0" y="0"/>
          <a:chExt cx="0" cy="0"/>
        </a:xfrm>
      </p:grpSpPr>
      <p:sp>
        <p:nvSpPr>
          <p:cNvPr id="301" name="Google Shape;301;p5"/>
          <p:cNvSpPr txBox="1"/>
          <p:nvPr>
            <p:ph type="title"/>
          </p:nvPr>
        </p:nvSpPr>
        <p:spPr>
          <a:xfrm>
            <a:off x="1684500" y="536400"/>
            <a:ext cx="5775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302" name="Google Shape;302;p5"/>
          <p:cNvSpPr txBox="1"/>
          <p:nvPr>
            <p:ph idx="2" type="title"/>
          </p:nvPr>
        </p:nvSpPr>
        <p:spPr>
          <a:xfrm>
            <a:off x="1728381" y="2406349"/>
            <a:ext cx="2250600" cy="39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03" name="Google Shape;303;p5"/>
          <p:cNvSpPr txBox="1"/>
          <p:nvPr>
            <p:ph idx="1" type="subTitle"/>
          </p:nvPr>
        </p:nvSpPr>
        <p:spPr>
          <a:xfrm>
            <a:off x="1808325" y="2844775"/>
            <a:ext cx="2090700" cy="898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sp>
        <p:nvSpPr>
          <p:cNvPr id="304" name="Google Shape;304;p5"/>
          <p:cNvSpPr txBox="1"/>
          <p:nvPr>
            <p:ph idx="3" type="title"/>
          </p:nvPr>
        </p:nvSpPr>
        <p:spPr>
          <a:xfrm>
            <a:off x="5165019" y="2406349"/>
            <a:ext cx="2250600" cy="393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305" name="Google Shape;305;p5"/>
          <p:cNvSpPr txBox="1"/>
          <p:nvPr>
            <p:ph idx="4" type="subTitle"/>
          </p:nvPr>
        </p:nvSpPr>
        <p:spPr>
          <a:xfrm>
            <a:off x="5244974" y="2844775"/>
            <a:ext cx="2090700" cy="898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grpSp>
        <p:nvGrpSpPr>
          <p:cNvPr id="306" name="Google Shape;306;p5"/>
          <p:cNvGrpSpPr/>
          <p:nvPr/>
        </p:nvGrpSpPr>
        <p:grpSpPr>
          <a:xfrm>
            <a:off x="387275" y="207813"/>
            <a:ext cx="8561000" cy="614100"/>
            <a:chOff x="387275" y="207813"/>
            <a:chExt cx="8561000" cy="614100"/>
          </a:xfrm>
        </p:grpSpPr>
        <p:sp>
          <p:nvSpPr>
            <p:cNvPr id="307" name="Google Shape;307;p5"/>
            <p:cNvSpPr/>
            <p:nvPr/>
          </p:nvSpPr>
          <p:spPr>
            <a:xfrm>
              <a:off x="387275" y="2078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5"/>
            <p:cNvSpPr/>
            <p:nvPr/>
          </p:nvSpPr>
          <p:spPr>
            <a:xfrm>
              <a:off x="8838125" y="711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5"/>
            <p:cNvSpPr/>
            <p:nvPr/>
          </p:nvSpPr>
          <p:spPr>
            <a:xfrm>
              <a:off x="4729275" y="2473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 name="Google Shape;310;p5"/>
          <p:cNvGrpSpPr/>
          <p:nvPr/>
        </p:nvGrpSpPr>
        <p:grpSpPr>
          <a:xfrm>
            <a:off x="0" y="4221559"/>
            <a:ext cx="9144000" cy="921943"/>
            <a:chOff x="0" y="3827814"/>
            <a:chExt cx="9144000" cy="921943"/>
          </a:xfrm>
        </p:grpSpPr>
        <p:grpSp>
          <p:nvGrpSpPr>
            <p:cNvPr id="311" name="Google Shape;311;p5"/>
            <p:cNvGrpSpPr/>
            <p:nvPr/>
          </p:nvGrpSpPr>
          <p:grpSpPr>
            <a:xfrm>
              <a:off x="5807441" y="3839717"/>
              <a:ext cx="243969" cy="149457"/>
              <a:chOff x="5300460" y="2964804"/>
              <a:chExt cx="271832" cy="225937"/>
            </a:xfrm>
          </p:grpSpPr>
          <p:sp>
            <p:nvSpPr>
              <p:cNvPr id="312" name="Google Shape;312;p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 name="Google Shape;315;p5"/>
            <p:cNvGrpSpPr/>
            <p:nvPr/>
          </p:nvGrpSpPr>
          <p:grpSpPr>
            <a:xfrm>
              <a:off x="8805122" y="3827814"/>
              <a:ext cx="243969" cy="149457"/>
              <a:chOff x="5300460" y="2964804"/>
              <a:chExt cx="271832" cy="225937"/>
            </a:xfrm>
          </p:grpSpPr>
          <p:sp>
            <p:nvSpPr>
              <p:cNvPr id="316" name="Google Shape;316;p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9" name="Google Shape;319;p5"/>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0" name="Google Shape;320;p5"/>
            <p:cNvGrpSpPr/>
            <p:nvPr/>
          </p:nvGrpSpPr>
          <p:grpSpPr>
            <a:xfrm>
              <a:off x="355317" y="3839717"/>
              <a:ext cx="243969" cy="149457"/>
              <a:chOff x="5300460" y="2964804"/>
              <a:chExt cx="271832" cy="225937"/>
            </a:xfrm>
          </p:grpSpPr>
          <p:sp>
            <p:nvSpPr>
              <p:cNvPr id="321" name="Google Shape;321;p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 name="Google Shape;324;p5"/>
            <p:cNvGrpSpPr/>
            <p:nvPr/>
          </p:nvGrpSpPr>
          <p:grpSpPr>
            <a:xfrm>
              <a:off x="1590719" y="3839717"/>
              <a:ext cx="243969" cy="149457"/>
              <a:chOff x="5300460" y="2964804"/>
              <a:chExt cx="271832" cy="225937"/>
            </a:xfrm>
          </p:grpSpPr>
          <p:sp>
            <p:nvSpPr>
              <p:cNvPr id="325" name="Google Shape;325;p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 name="Google Shape;328;p5"/>
            <p:cNvGrpSpPr/>
            <p:nvPr/>
          </p:nvGrpSpPr>
          <p:grpSpPr>
            <a:xfrm>
              <a:off x="3027997" y="3839717"/>
              <a:ext cx="243969" cy="149457"/>
              <a:chOff x="5300460" y="2964804"/>
              <a:chExt cx="271832" cy="225937"/>
            </a:xfrm>
          </p:grpSpPr>
          <p:sp>
            <p:nvSpPr>
              <p:cNvPr id="329" name="Google Shape;329;p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 name="Google Shape;332;p5"/>
            <p:cNvGrpSpPr/>
            <p:nvPr/>
          </p:nvGrpSpPr>
          <p:grpSpPr>
            <a:xfrm>
              <a:off x="4417713" y="3839717"/>
              <a:ext cx="243969" cy="149457"/>
              <a:chOff x="5300460" y="2964804"/>
              <a:chExt cx="271832" cy="225937"/>
            </a:xfrm>
          </p:grpSpPr>
          <p:sp>
            <p:nvSpPr>
              <p:cNvPr id="333" name="Google Shape;333;p5"/>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5"/>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6" name="Google Shape;336;p5"/>
          <p:cNvGrpSpPr/>
          <p:nvPr/>
        </p:nvGrpSpPr>
        <p:grpSpPr>
          <a:xfrm>
            <a:off x="307911" y="2402031"/>
            <a:ext cx="243987" cy="339453"/>
            <a:chOff x="4661686" y="366694"/>
            <a:chExt cx="243987" cy="339453"/>
          </a:xfrm>
        </p:grpSpPr>
        <p:sp>
          <p:nvSpPr>
            <p:cNvPr id="337" name="Google Shape;337;p5"/>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5"/>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5"/>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5"/>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5"/>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5"/>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 name="Google Shape;343;p5"/>
          <p:cNvGrpSpPr/>
          <p:nvPr/>
        </p:nvGrpSpPr>
        <p:grpSpPr>
          <a:xfrm>
            <a:off x="7621961" y="293756"/>
            <a:ext cx="243987" cy="339453"/>
            <a:chOff x="4661686" y="366694"/>
            <a:chExt cx="243987" cy="339453"/>
          </a:xfrm>
        </p:grpSpPr>
        <p:sp>
          <p:nvSpPr>
            <p:cNvPr id="344" name="Google Shape;344;p5"/>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5"/>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5"/>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5"/>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5"/>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5"/>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 name="Google Shape;350;p5"/>
          <p:cNvGrpSpPr/>
          <p:nvPr/>
        </p:nvGrpSpPr>
        <p:grpSpPr>
          <a:xfrm>
            <a:off x="468519" y="4743735"/>
            <a:ext cx="243972" cy="161330"/>
            <a:chOff x="2472236" y="4329463"/>
            <a:chExt cx="646284" cy="427478"/>
          </a:xfrm>
        </p:grpSpPr>
        <p:sp>
          <p:nvSpPr>
            <p:cNvPr id="351" name="Google Shape;351;p5"/>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5"/>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5"/>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5"/>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5"/>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5"/>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5"/>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5"/>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5"/>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5"/>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 name="Google Shape;362;p5"/>
          <p:cNvGrpSpPr/>
          <p:nvPr/>
        </p:nvGrpSpPr>
        <p:grpSpPr>
          <a:xfrm flipH="1">
            <a:off x="8497059" y="4607103"/>
            <a:ext cx="271859" cy="233627"/>
            <a:chOff x="739150" y="4174275"/>
            <a:chExt cx="945925" cy="812900"/>
          </a:xfrm>
        </p:grpSpPr>
        <p:sp>
          <p:nvSpPr>
            <p:cNvPr id="363" name="Google Shape;363;p5"/>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5"/>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5"/>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5"/>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5"/>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5"/>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5"/>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5"/>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5"/>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72" name="Shape 372"/>
        <p:cNvGrpSpPr/>
        <p:nvPr/>
      </p:nvGrpSpPr>
      <p:grpSpPr>
        <a:xfrm>
          <a:off x="0" y="0"/>
          <a:ext cx="0" cy="0"/>
          <a:chOff x="0" y="0"/>
          <a:chExt cx="0" cy="0"/>
        </a:xfrm>
      </p:grpSpPr>
      <p:sp>
        <p:nvSpPr>
          <p:cNvPr id="373" name="Google Shape;373;p6"/>
          <p:cNvSpPr txBox="1"/>
          <p:nvPr>
            <p:ph type="title"/>
          </p:nvPr>
        </p:nvSpPr>
        <p:spPr>
          <a:xfrm>
            <a:off x="1302675" y="536400"/>
            <a:ext cx="65388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grpSp>
        <p:nvGrpSpPr>
          <p:cNvPr id="374" name="Google Shape;374;p6"/>
          <p:cNvGrpSpPr/>
          <p:nvPr/>
        </p:nvGrpSpPr>
        <p:grpSpPr>
          <a:xfrm>
            <a:off x="0" y="4221559"/>
            <a:ext cx="9144000" cy="921943"/>
            <a:chOff x="0" y="3827814"/>
            <a:chExt cx="9144000" cy="921943"/>
          </a:xfrm>
        </p:grpSpPr>
        <p:grpSp>
          <p:nvGrpSpPr>
            <p:cNvPr id="375" name="Google Shape;375;p6"/>
            <p:cNvGrpSpPr/>
            <p:nvPr/>
          </p:nvGrpSpPr>
          <p:grpSpPr>
            <a:xfrm>
              <a:off x="5807441" y="3839717"/>
              <a:ext cx="243969" cy="149457"/>
              <a:chOff x="5300460" y="2964804"/>
              <a:chExt cx="271832" cy="225937"/>
            </a:xfrm>
          </p:grpSpPr>
          <p:sp>
            <p:nvSpPr>
              <p:cNvPr id="376" name="Google Shape;376;p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 name="Google Shape;379;p6"/>
            <p:cNvGrpSpPr/>
            <p:nvPr/>
          </p:nvGrpSpPr>
          <p:grpSpPr>
            <a:xfrm>
              <a:off x="8805122" y="3827814"/>
              <a:ext cx="243969" cy="149457"/>
              <a:chOff x="5300460" y="2964804"/>
              <a:chExt cx="271832" cy="225937"/>
            </a:xfrm>
          </p:grpSpPr>
          <p:sp>
            <p:nvSpPr>
              <p:cNvPr id="380" name="Google Shape;380;p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3" name="Google Shape;383;p6"/>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 name="Google Shape;384;p6"/>
            <p:cNvGrpSpPr/>
            <p:nvPr/>
          </p:nvGrpSpPr>
          <p:grpSpPr>
            <a:xfrm>
              <a:off x="355317" y="3839717"/>
              <a:ext cx="243969" cy="149457"/>
              <a:chOff x="5300460" y="2964804"/>
              <a:chExt cx="271832" cy="225937"/>
            </a:xfrm>
          </p:grpSpPr>
          <p:sp>
            <p:nvSpPr>
              <p:cNvPr id="385" name="Google Shape;385;p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 name="Google Shape;388;p6"/>
            <p:cNvGrpSpPr/>
            <p:nvPr/>
          </p:nvGrpSpPr>
          <p:grpSpPr>
            <a:xfrm>
              <a:off x="1590719" y="3839717"/>
              <a:ext cx="243969" cy="149457"/>
              <a:chOff x="5300460" y="2964804"/>
              <a:chExt cx="271832" cy="225937"/>
            </a:xfrm>
          </p:grpSpPr>
          <p:sp>
            <p:nvSpPr>
              <p:cNvPr id="389" name="Google Shape;389;p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 name="Google Shape;392;p6"/>
            <p:cNvGrpSpPr/>
            <p:nvPr/>
          </p:nvGrpSpPr>
          <p:grpSpPr>
            <a:xfrm>
              <a:off x="3027997" y="3839717"/>
              <a:ext cx="243969" cy="149457"/>
              <a:chOff x="5300460" y="2964804"/>
              <a:chExt cx="271832" cy="225937"/>
            </a:xfrm>
          </p:grpSpPr>
          <p:sp>
            <p:nvSpPr>
              <p:cNvPr id="393" name="Google Shape;393;p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 name="Google Shape;396;p6"/>
            <p:cNvGrpSpPr/>
            <p:nvPr/>
          </p:nvGrpSpPr>
          <p:grpSpPr>
            <a:xfrm>
              <a:off x="4417713" y="3839717"/>
              <a:ext cx="243969" cy="149457"/>
              <a:chOff x="5300460" y="2964804"/>
              <a:chExt cx="271832" cy="225937"/>
            </a:xfrm>
          </p:grpSpPr>
          <p:sp>
            <p:nvSpPr>
              <p:cNvPr id="397" name="Google Shape;397;p6"/>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6"/>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6"/>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0" name="Google Shape;400;p6"/>
          <p:cNvGrpSpPr/>
          <p:nvPr/>
        </p:nvGrpSpPr>
        <p:grpSpPr>
          <a:xfrm>
            <a:off x="7921217" y="261833"/>
            <a:ext cx="742482" cy="594924"/>
            <a:chOff x="4458400" y="2657663"/>
            <a:chExt cx="945475" cy="757575"/>
          </a:xfrm>
        </p:grpSpPr>
        <p:sp>
          <p:nvSpPr>
            <p:cNvPr id="401" name="Google Shape;401;p6"/>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6"/>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6"/>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 name="Google Shape;404;p6"/>
          <p:cNvGrpSpPr/>
          <p:nvPr/>
        </p:nvGrpSpPr>
        <p:grpSpPr>
          <a:xfrm>
            <a:off x="517398" y="620706"/>
            <a:ext cx="243987" cy="339453"/>
            <a:chOff x="4661686" y="366694"/>
            <a:chExt cx="243987" cy="339453"/>
          </a:xfrm>
        </p:grpSpPr>
        <p:sp>
          <p:nvSpPr>
            <p:cNvPr id="405" name="Google Shape;405;p6"/>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6"/>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6"/>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6"/>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6"/>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6"/>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 name="Google Shape;411;p6"/>
          <p:cNvGrpSpPr/>
          <p:nvPr/>
        </p:nvGrpSpPr>
        <p:grpSpPr>
          <a:xfrm>
            <a:off x="245688" y="224372"/>
            <a:ext cx="8693638" cy="3838825"/>
            <a:chOff x="245688" y="224372"/>
            <a:chExt cx="8693638" cy="3838825"/>
          </a:xfrm>
        </p:grpSpPr>
        <p:sp>
          <p:nvSpPr>
            <p:cNvPr id="412" name="Google Shape;412;p6"/>
            <p:cNvSpPr/>
            <p:nvPr/>
          </p:nvSpPr>
          <p:spPr>
            <a:xfrm>
              <a:off x="1526800" y="2243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6"/>
            <p:cNvSpPr/>
            <p:nvPr/>
          </p:nvSpPr>
          <p:spPr>
            <a:xfrm>
              <a:off x="8829175" y="21674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6"/>
            <p:cNvSpPr/>
            <p:nvPr/>
          </p:nvSpPr>
          <p:spPr>
            <a:xfrm>
              <a:off x="245688" y="3953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6"/>
            <p:cNvSpPr/>
            <p:nvPr/>
          </p:nvSpPr>
          <p:spPr>
            <a:xfrm>
              <a:off x="407250" y="14374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6"/>
            <p:cNvSpPr/>
            <p:nvPr/>
          </p:nvSpPr>
          <p:spPr>
            <a:xfrm>
              <a:off x="5153950" y="2618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 name="Google Shape;417;p6"/>
          <p:cNvGrpSpPr/>
          <p:nvPr/>
        </p:nvGrpSpPr>
        <p:grpSpPr>
          <a:xfrm>
            <a:off x="696464" y="4438678"/>
            <a:ext cx="243972" cy="499166"/>
            <a:chOff x="3958025" y="4053950"/>
            <a:chExt cx="306575" cy="627250"/>
          </a:xfrm>
        </p:grpSpPr>
        <p:sp>
          <p:nvSpPr>
            <p:cNvPr id="418" name="Google Shape;418;p6"/>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6"/>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6"/>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6"/>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6"/>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6"/>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6"/>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6"/>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 name="Google Shape;426;p6"/>
          <p:cNvGrpSpPr/>
          <p:nvPr/>
        </p:nvGrpSpPr>
        <p:grpSpPr>
          <a:xfrm>
            <a:off x="8371438" y="4608287"/>
            <a:ext cx="271885" cy="159973"/>
            <a:chOff x="1566275" y="4812212"/>
            <a:chExt cx="271885" cy="159973"/>
          </a:xfrm>
        </p:grpSpPr>
        <p:sp>
          <p:nvSpPr>
            <p:cNvPr id="427" name="Google Shape;427;p6"/>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6"/>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6"/>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6"/>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6"/>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6"/>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6"/>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6"/>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6"/>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6"/>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6"/>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6"/>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6"/>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6"/>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6"/>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6"/>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6"/>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6"/>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6"/>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6"/>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6"/>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6"/>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6"/>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6"/>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6"/>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 name="Google Shape;452;p6"/>
          <p:cNvGrpSpPr/>
          <p:nvPr/>
        </p:nvGrpSpPr>
        <p:grpSpPr>
          <a:xfrm>
            <a:off x="235621" y="4495140"/>
            <a:ext cx="271859" cy="233627"/>
            <a:chOff x="739150" y="4174275"/>
            <a:chExt cx="945925" cy="812900"/>
          </a:xfrm>
        </p:grpSpPr>
        <p:sp>
          <p:nvSpPr>
            <p:cNvPr id="453" name="Google Shape;453;p6"/>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6"/>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6"/>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6"/>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6"/>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6"/>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6"/>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6"/>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6"/>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62" name="Shape 462"/>
        <p:cNvGrpSpPr/>
        <p:nvPr/>
      </p:nvGrpSpPr>
      <p:grpSpPr>
        <a:xfrm>
          <a:off x="0" y="0"/>
          <a:ext cx="0" cy="0"/>
          <a:chOff x="0" y="0"/>
          <a:chExt cx="0" cy="0"/>
        </a:xfrm>
      </p:grpSpPr>
      <p:sp>
        <p:nvSpPr>
          <p:cNvPr id="463" name="Google Shape;463;p7"/>
          <p:cNvSpPr txBox="1"/>
          <p:nvPr>
            <p:ph type="title"/>
          </p:nvPr>
        </p:nvSpPr>
        <p:spPr>
          <a:xfrm>
            <a:off x="712500" y="1393025"/>
            <a:ext cx="3859500" cy="898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64" name="Google Shape;464;p7"/>
          <p:cNvSpPr txBox="1"/>
          <p:nvPr>
            <p:ph idx="1" type="subTitle"/>
          </p:nvPr>
        </p:nvSpPr>
        <p:spPr>
          <a:xfrm>
            <a:off x="712500" y="2344400"/>
            <a:ext cx="3481200" cy="78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000"/>
              <a:buNone/>
              <a:defRPr sz="2000"/>
            </a:lvl2pPr>
            <a:lvl3pPr lvl="2" rtl="0" algn="ctr">
              <a:lnSpc>
                <a:spcPct val="100000"/>
              </a:lnSpc>
              <a:spcBef>
                <a:spcPts val="0"/>
              </a:spcBef>
              <a:spcAft>
                <a:spcPts val="0"/>
              </a:spcAft>
              <a:buSzPts val="2000"/>
              <a:buNone/>
              <a:defRPr sz="2000"/>
            </a:lvl3pPr>
            <a:lvl4pPr lvl="3" rtl="0" algn="ctr">
              <a:lnSpc>
                <a:spcPct val="100000"/>
              </a:lnSpc>
              <a:spcBef>
                <a:spcPts val="0"/>
              </a:spcBef>
              <a:spcAft>
                <a:spcPts val="0"/>
              </a:spcAft>
              <a:buSzPts val="2000"/>
              <a:buNone/>
              <a:defRPr sz="2000"/>
            </a:lvl4pPr>
            <a:lvl5pPr lvl="4" rtl="0" algn="ctr">
              <a:lnSpc>
                <a:spcPct val="100000"/>
              </a:lnSpc>
              <a:spcBef>
                <a:spcPts val="0"/>
              </a:spcBef>
              <a:spcAft>
                <a:spcPts val="0"/>
              </a:spcAft>
              <a:buSzPts val="2000"/>
              <a:buNone/>
              <a:defRPr sz="2000"/>
            </a:lvl5pPr>
            <a:lvl6pPr lvl="5" rtl="0" algn="ctr">
              <a:lnSpc>
                <a:spcPct val="100000"/>
              </a:lnSpc>
              <a:spcBef>
                <a:spcPts val="0"/>
              </a:spcBef>
              <a:spcAft>
                <a:spcPts val="0"/>
              </a:spcAft>
              <a:buSzPts val="2000"/>
              <a:buNone/>
              <a:defRPr sz="2000"/>
            </a:lvl6pPr>
            <a:lvl7pPr lvl="6" rtl="0" algn="ctr">
              <a:lnSpc>
                <a:spcPct val="100000"/>
              </a:lnSpc>
              <a:spcBef>
                <a:spcPts val="0"/>
              </a:spcBef>
              <a:spcAft>
                <a:spcPts val="0"/>
              </a:spcAft>
              <a:buSzPts val="2000"/>
              <a:buNone/>
              <a:defRPr sz="2000"/>
            </a:lvl7pPr>
            <a:lvl8pPr lvl="7" rtl="0" algn="ctr">
              <a:lnSpc>
                <a:spcPct val="100000"/>
              </a:lnSpc>
              <a:spcBef>
                <a:spcPts val="0"/>
              </a:spcBef>
              <a:spcAft>
                <a:spcPts val="0"/>
              </a:spcAft>
              <a:buSzPts val="2000"/>
              <a:buNone/>
              <a:defRPr sz="2000"/>
            </a:lvl8pPr>
            <a:lvl9pPr lvl="8" rtl="0" algn="ctr">
              <a:lnSpc>
                <a:spcPct val="100000"/>
              </a:lnSpc>
              <a:spcBef>
                <a:spcPts val="0"/>
              </a:spcBef>
              <a:spcAft>
                <a:spcPts val="0"/>
              </a:spcAft>
              <a:buSzPts val="2000"/>
              <a:buNone/>
              <a:defRPr sz="2000"/>
            </a:lvl9pPr>
          </a:lstStyle>
          <a:p/>
        </p:txBody>
      </p:sp>
      <p:grpSp>
        <p:nvGrpSpPr>
          <p:cNvPr id="465" name="Google Shape;465;p7"/>
          <p:cNvGrpSpPr/>
          <p:nvPr/>
        </p:nvGrpSpPr>
        <p:grpSpPr>
          <a:xfrm>
            <a:off x="0" y="4221559"/>
            <a:ext cx="9144000" cy="921943"/>
            <a:chOff x="0" y="3827814"/>
            <a:chExt cx="9144000" cy="921943"/>
          </a:xfrm>
        </p:grpSpPr>
        <p:grpSp>
          <p:nvGrpSpPr>
            <p:cNvPr id="466" name="Google Shape;466;p7"/>
            <p:cNvGrpSpPr/>
            <p:nvPr/>
          </p:nvGrpSpPr>
          <p:grpSpPr>
            <a:xfrm>
              <a:off x="5807441" y="3839717"/>
              <a:ext cx="243969" cy="149457"/>
              <a:chOff x="5300460" y="2964804"/>
              <a:chExt cx="271832" cy="225937"/>
            </a:xfrm>
          </p:grpSpPr>
          <p:sp>
            <p:nvSpPr>
              <p:cNvPr id="467" name="Google Shape;467;p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 name="Google Shape;470;p7"/>
            <p:cNvGrpSpPr/>
            <p:nvPr/>
          </p:nvGrpSpPr>
          <p:grpSpPr>
            <a:xfrm>
              <a:off x="8805122" y="3827814"/>
              <a:ext cx="243969" cy="149457"/>
              <a:chOff x="5300460" y="2964804"/>
              <a:chExt cx="271832" cy="225937"/>
            </a:xfrm>
          </p:grpSpPr>
          <p:sp>
            <p:nvSpPr>
              <p:cNvPr id="471" name="Google Shape;471;p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4" name="Google Shape;474;p7"/>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 name="Google Shape;475;p7"/>
            <p:cNvGrpSpPr/>
            <p:nvPr/>
          </p:nvGrpSpPr>
          <p:grpSpPr>
            <a:xfrm>
              <a:off x="355317" y="3839717"/>
              <a:ext cx="243969" cy="149457"/>
              <a:chOff x="5300460" y="2964804"/>
              <a:chExt cx="271832" cy="225937"/>
            </a:xfrm>
          </p:grpSpPr>
          <p:sp>
            <p:nvSpPr>
              <p:cNvPr id="476" name="Google Shape;476;p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 name="Google Shape;479;p7"/>
            <p:cNvGrpSpPr/>
            <p:nvPr/>
          </p:nvGrpSpPr>
          <p:grpSpPr>
            <a:xfrm>
              <a:off x="1590719" y="3839717"/>
              <a:ext cx="243969" cy="149457"/>
              <a:chOff x="5300460" y="2964804"/>
              <a:chExt cx="271832" cy="225937"/>
            </a:xfrm>
          </p:grpSpPr>
          <p:sp>
            <p:nvSpPr>
              <p:cNvPr id="480" name="Google Shape;480;p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 name="Google Shape;483;p7"/>
            <p:cNvGrpSpPr/>
            <p:nvPr/>
          </p:nvGrpSpPr>
          <p:grpSpPr>
            <a:xfrm>
              <a:off x="3027997" y="3839717"/>
              <a:ext cx="243969" cy="149457"/>
              <a:chOff x="5300460" y="2964804"/>
              <a:chExt cx="271832" cy="225937"/>
            </a:xfrm>
          </p:grpSpPr>
          <p:sp>
            <p:nvSpPr>
              <p:cNvPr id="484" name="Google Shape;484;p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 name="Google Shape;487;p7"/>
            <p:cNvGrpSpPr/>
            <p:nvPr/>
          </p:nvGrpSpPr>
          <p:grpSpPr>
            <a:xfrm>
              <a:off x="4417713" y="3839717"/>
              <a:ext cx="243969" cy="149457"/>
              <a:chOff x="5300460" y="2964804"/>
              <a:chExt cx="271832" cy="225937"/>
            </a:xfrm>
          </p:grpSpPr>
          <p:sp>
            <p:nvSpPr>
              <p:cNvPr id="488" name="Google Shape;488;p7"/>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7"/>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7"/>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 name="Google Shape;491;p7"/>
          <p:cNvGrpSpPr/>
          <p:nvPr/>
        </p:nvGrpSpPr>
        <p:grpSpPr>
          <a:xfrm>
            <a:off x="360350" y="383834"/>
            <a:ext cx="8455875" cy="3503600"/>
            <a:chOff x="360350" y="383834"/>
            <a:chExt cx="8455875" cy="3503600"/>
          </a:xfrm>
        </p:grpSpPr>
        <p:sp>
          <p:nvSpPr>
            <p:cNvPr id="492" name="Google Shape;492;p7"/>
            <p:cNvSpPr/>
            <p:nvPr/>
          </p:nvSpPr>
          <p:spPr>
            <a:xfrm>
              <a:off x="8595925" y="38383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7"/>
            <p:cNvSpPr/>
            <p:nvPr/>
          </p:nvSpPr>
          <p:spPr>
            <a:xfrm>
              <a:off x="360350" y="426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7"/>
            <p:cNvSpPr/>
            <p:nvPr/>
          </p:nvSpPr>
          <p:spPr>
            <a:xfrm>
              <a:off x="4705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7"/>
            <p:cNvSpPr/>
            <p:nvPr/>
          </p:nvSpPr>
          <p:spPr>
            <a:xfrm>
              <a:off x="8706075" y="26818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 name="Google Shape;496;p7"/>
          <p:cNvGrpSpPr/>
          <p:nvPr/>
        </p:nvGrpSpPr>
        <p:grpSpPr>
          <a:xfrm>
            <a:off x="8472607" y="4607095"/>
            <a:ext cx="357396" cy="213976"/>
            <a:chOff x="4708332" y="1993808"/>
            <a:chExt cx="357396" cy="213976"/>
          </a:xfrm>
        </p:grpSpPr>
        <p:sp>
          <p:nvSpPr>
            <p:cNvPr id="497" name="Google Shape;497;p7"/>
            <p:cNvSpPr/>
            <p:nvPr/>
          </p:nvSpPr>
          <p:spPr>
            <a:xfrm>
              <a:off x="4788813" y="1993808"/>
              <a:ext cx="276914" cy="179504"/>
            </a:xfrm>
            <a:custGeom>
              <a:rect b="b" l="l" r="r" t="t"/>
              <a:pathLst>
                <a:path extrusionOk="0" h="5790" w="8932">
                  <a:moveTo>
                    <a:pt x="8931" y="1"/>
                  </a:moveTo>
                  <a:cubicBezTo>
                    <a:pt x="8931" y="1"/>
                    <a:pt x="2311" y="1787"/>
                    <a:pt x="858" y="2620"/>
                  </a:cubicBezTo>
                  <a:cubicBezTo>
                    <a:pt x="215" y="3001"/>
                    <a:pt x="1" y="3382"/>
                    <a:pt x="1" y="3739"/>
                  </a:cubicBezTo>
                  <a:lnTo>
                    <a:pt x="1" y="4168"/>
                  </a:lnTo>
                  <a:cubicBezTo>
                    <a:pt x="24" y="4597"/>
                    <a:pt x="382" y="5216"/>
                    <a:pt x="691" y="5383"/>
                  </a:cubicBezTo>
                  <a:cubicBezTo>
                    <a:pt x="1014" y="5571"/>
                    <a:pt x="1702" y="5790"/>
                    <a:pt x="2502" y="5790"/>
                  </a:cubicBezTo>
                  <a:cubicBezTo>
                    <a:pt x="3117" y="5790"/>
                    <a:pt x="3798" y="5660"/>
                    <a:pt x="4430" y="5287"/>
                  </a:cubicBezTo>
                  <a:cubicBezTo>
                    <a:pt x="5883" y="4430"/>
                    <a:pt x="8931" y="596"/>
                    <a:pt x="8931" y="596"/>
                  </a:cubicBezTo>
                  <a:lnTo>
                    <a:pt x="893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7"/>
            <p:cNvSpPr/>
            <p:nvPr/>
          </p:nvSpPr>
          <p:spPr>
            <a:xfrm>
              <a:off x="4770367" y="1993808"/>
              <a:ext cx="295361" cy="161058"/>
            </a:xfrm>
            <a:custGeom>
              <a:rect b="b" l="l" r="r" t="t"/>
              <a:pathLst>
                <a:path extrusionOk="0" h="5195" w="9527">
                  <a:moveTo>
                    <a:pt x="9526" y="1"/>
                  </a:moveTo>
                  <a:cubicBezTo>
                    <a:pt x="9526" y="1"/>
                    <a:pt x="2906" y="1787"/>
                    <a:pt x="1453" y="2620"/>
                  </a:cubicBezTo>
                  <a:cubicBezTo>
                    <a:pt x="0" y="3477"/>
                    <a:pt x="715" y="4478"/>
                    <a:pt x="1286" y="4787"/>
                  </a:cubicBezTo>
                  <a:cubicBezTo>
                    <a:pt x="1609" y="4976"/>
                    <a:pt x="2297" y="5194"/>
                    <a:pt x="3097" y="5194"/>
                  </a:cubicBezTo>
                  <a:cubicBezTo>
                    <a:pt x="3712" y="5194"/>
                    <a:pt x="4393" y="5065"/>
                    <a:pt x="5025" y="4692"/>
                  </a:cubicBezTo>
                  <a:cubicBezTo>
                    <a:pt x="6478" y="3835"/>
                    <a:pt x="9526" y="1"/>
                    <a:pt x="95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7"/>
            <p:cNvSpPr/>
            <p:nvPr/>
          </p:nvSpPr>
          <p:spPr>
            <a:xfrm>
              <a:off x="4799137" y="2136168"/>
              <a:ext cx="13331" cy="17423"/>
            </a:xfrm>
            <a:custGeom>
              <a:rect b="b" l="l" r="r" t="t"/>
              <a:pathLst>
                <a:path extrusionOk="0" h="562" w="430">
                  <a:moveTo>
                    <a:pt x="124" y="0"/>
                  </a:moveTo>
                  <a:cubicBezTo>
                    <a:pt x="51" y="0"/>
                    <a:pt x="1" y="61"/>
                    <a:pt x="1" y="148"/>
                  </a:cubicBezTo>
                  <a:cubicBezTo>
                    <a:pt x="1" y="291"/>
                    <a:pt x="96" y="481"/>
                    <a:pt x="215" y="529"/>
                  </a:cubicBezTo>
                  <a:cubicBezTo>
                    <a:pt x="252" y="551"/>
                    <a:pt x="287" y="562"/>
                    <a:pt x="317" y="562"/>
                  </a:cubicBezTo>
                  <a:cubicBezTo>
                    <a:pt x="384" y="562"/>
                    <a:pt x="430" y="508"/>
                    <a:pt x="430" y="410"/>
                  </a:cubicBezTo>
                  <a:cubicBezTo>
                    <a:pt x="430" y="267"/>
                    <a:pt x="334" y="100"/>
                    <a:pt x="215" y="29"/>
                  </a:cubicBezTo>
                  <a:cubicBezTo>
                    <a:pt x="183" y="9"/>
                    <a:pt x="152" y="0"/>
                    <a:pt x="1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7"/>
            <p:cNvSpPr/>
            <p:nvPr/>
          </p:nvSpPr>
          <p:spPr>
            <a:xfrm>
              <a:off x="4708332" y="2140726"/>
              <a:ext cx="102680" cy="66965"/>
            </a:xfrm>
            <a:custGeom>
              <a:rect b="b" l="l" r="r" t="t"/>
              <a:pathLst>
                <a:path extrusionOk="0" h="2160" w="3312">
                  <a:moveTo>
                    <a:pt x="2930" y="1"/>
                  </a:moveTo>
                  <a:lnTo>
                    <a:pt x="1" y="1620"/>
                  </a:lnTo>
                  <a:cubicBezTo>
                    <a:pt x="1" y="1811"/>
                    <a:pt x="144" y="2049"/>
                    <a:pt x="310" y="2120"/>
                  </a:cubicBezTo>
                  <a:cubicBezTo>
                    <a:pt x="352" y="2148"/>
                    <a:pt x="402" y="2160"/>
                    <a:pt x="446" y="2160"/>
                  </a:cubicBezTo>
                  <a:cubicBezTo>
                    <a:pt x="477" y="2160"/>
                    <a:pt x="505" y="2154"/>
                    <a:pt x="525" y="2144"/>
                  </a:cubicBezTo>
                  <a:cubicBezTo>
                    <a:pt x="1454" y="1572"/>
                    <a:pt x="2382" y="977"/>
                    <a:pt x="3311" y="405"/>
                  </a:cubicBezTo>
                  <a:lnTo>
                    <a:pt x="3311" y="405"/>
                  </a:lnTo>
                  <a:cubicBezTo>
                    <a:pt x="3291" y="415"/>
                    <a:pt x="3272" y="421"/>
                    <a:pt x="3250" y="421"/>
                  </a:cubicBezTo>
                  <a:cubicBezTo>
                    <a:pt x="3220" y="421"/>
                    <a:pt x="3186" y="410"/>
                    <a:pt x="3144" y="382"/>
                  </a:cubicBezTo>
                  <a:cubicBezTo>
                    <a:pt x="3025" y="334"/>
                    <a:pt x="2930" y="144"/>
                    <a:pt x="29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7"/>
            <p:cNvSpPr/>
            <p:nvPr/>
          </p:nvSpPr>
          <p:spPr>
            <a:xfrm>
              <a:off x="4708332" y="2136292"/>
              <a:ext cx="92325" cy="54688"/>
            </a:xfrm>
            <a:custGeom>
              <a:rect b="b" l="l" r="r" t="t"/>
              <a:pathLst>
                <a:path extrusionOk="0" h="1764" w="2978">
                  <a:moveTo>
                    <a:pt x="2978" y="1"/>
                  </a:moveTo>
                  <a:lnTo>
                    <a:pt x="2978" y="1"/>
                  </a:lnTo>
                  <a:cubicBezTo>
                    <a:pt x="2025" y="525"/>
                    <a:pt x="1072" y="1049"/>
                    <a:pt x="96" y="1573"/>
                  </a:cubicBezTo>
                  <a:cubicBezTo>
                    <a:pt x="48" y="1596"/>
                    <a:pt x="1" y="1668"/>
                    <a:pt x="1" y="1763"/>
                  </a:cubicBezTo>
                  <a:lnTo>
                    <a:pt x="2930" y="144"/>
                  </a:lnTo>
                  <a:cubicBezTo>
                    <a:pt x="2930" y="72"/>
                    <a:pt x="2954" y="25"/>
                    <a:pt x="2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7"/>
            <p:cNvSpPr/>
            <p:nvPr/>
          </p:nvSpPr>
          <p:spPr>
            <a:xfrm>
              <a:off x="4711308" y="2135982"/>
              <a:ext cx="101161" cy="71213"/>
            </a:xfrm>
            <a:custGeom>
              <a:rect b="b" l="l" r="r" t="t"/>
              <a:pathLst>
                <a:path extrusionOk="0" h="2297" w="3263">
                  <a:moveTo>
                    <a:pt x="47" y="1558"/>
                  </a:moveTo>
                  <a:cubicBezTo>
                    <a:pt x="29" y="1561"/>
                    <a:pt x="14" y="1569"/>
                    <a:pt x="0" y="1583"/>
                  </a:cubicBezTo>
                  <a:cubicBezTo>
                    <a:pt x="16" y="1574"/>
                    <a:pt x="31" y="1566"/>
                    <a:pt x="47" y="1558"/>
                  </a:cubicBezTo>
                  <a:close/>
                  <a:moveTo>
                    <a:pt x="2924" y="1"/>
                  </a:moveTo>
                  <a:cubicBezTo>
                    <a:pt x="2910" y="1"/>
                    <a:pt x="2896" y="4"/>
                    <a:pt x="2882" y="11"/>
                  </a:cubicBezTo>
                  <a:cubicBezTo>
                    <a:pt x="1944" y="526"/>
                    <a:pt x="1007" y="1042"/>
                    <a:pt x="47" y="1558"/>
                  </a:cubicBezTo>
                  <a:lnTo>
                    <a:pt x="47" y="1558"/>
                  </a:lnTo>
                  <a:cubicBezTo>
                    <a:pt x="55" y="1556"/>
                    <a:pt x="64" y="1555"/>
                    <a:pt x="73" y="1555"/>
                  </a:cubicBezTo>
                  <a:cubicBezTo>
                    <a:pt x="112" y="1555"/>
                    <a:pt x="159" y="1569"/>
                    <a:pt x="214" y="1583"/>
                  </a:cubicBezTo>
                  <a:cubicBezTo>
                    <a:pt x="357" y="1678"/>
                    <a:pt x="500" y="1916"/>
                    <a:pt x="500" y="2106"/>
                  </a:cubicBezTo>
                  <a:cubicBezTo>
                    <a:pt x="500" y="2193"/>
                    <a:pt x="480" y="2260"/>
                    <a:pt x="441" y="2289"/>
                  </a:cubicBezTo>
                  <a:lnTo>
                    <a:pt x="441" y="2289"/>
                  </a:lnTo>
                  <a:cubicBezTo>
                    <a:pt x="1366" y="1720"/>
                    <a:pt x="2290" y="1128"/>
                    <a:pt x="3215" y="558"/>
                  </a:cubicBezTo>
                  <a:cubicBezTo>
                    <a:pt x="3239" y="535"/>
                    <a:pt x="3263" y="487"/>
                    <a:pt x="3263" y="416"/>
                  </a:cubicBezTo>
                  <a:cubicBezTo>
                    <a:pt x="3263" y="273"/>
                    <a:pt x="3167" y="106"/>
                    <a:pt x="3048" y="35"/>
                  </a:cubicBezTo>
                  <a:cubicBezTo>
                    <a:pt x="2998" y="18"/>
                    <a:pt x="2959" y="1"/>
                    <a:pt x="2924" y="1"/>
                  </a:cubicBezTo>
                  <a:close/>
                  <a:moveTo>
                    <a:pt x="441" y="2289"/>
                  </a:moveTo>
                  <a:cubicBezTo>
                    <a:pt x="437" y="2292"/>
                    <a:pt x="433" y="2294"/>
                    <a:pt x="429" y="2297"/>
                  </a:cubicBezTo>
                  <a:cubicBezTo>
                    <a:pt x="433" y="2295"/>
                    <a:pt x="437" y="2292"/>
                    <a:pt x="441" y="22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7"/>
            <p:cNvSpPr/>
            <p:nvPr/>
          </p:nvSpPr>
          <p:spPr>
            <a:xfrm>
              <a:off x="4708332" y="2184190"/>
              <a:ext cx="18508" cy="23593"/>
            </a:xfrm>
            <a:custGeom>
              <a:rect b="b" l="l" r="r" t="t"/>
              <a:pathLst>
                <a:path extrusionOk="0" h="761" w="597">
                  <a:moveTo>
                    <a:pt x="189" y="0"/>
                  </a:moveTo>
                  <a:cubicBezTo>
                    <a:pt x="80" y="0"/>
                    <a:pt x="1" y="76"/>
                    <a:pt x="1" y="218"/>
                  </a:cubicBezTo>
                  <a:cubicBezTo>
                    <a:pt x="1" y="409"/>
                    <a:pt x="144" y="647"/>
                    <a:pt x="310" y="718"/>
                  </a:cubicBezTo>
                  <a:cubicBezTo>
                    <a:pt x="360" y="747"/>
                    <a:pt x="406" y="760"/>
                    <a:pt x="445" y="760"/>
                  </a:cubicBezTo>
                  <a:cubicBezTo>
                    <a:pt x="538" y="760"/>
                    <a:pt x="596" y="685"/>
                    <a:pt x="596" y="551"/>
                  </a:cubicBezTo>
                  <a:cubicBezTo>
                    <a:pt x="596" y="361"/>
                    <a:pt x="453" y="123"/>
                    <a:pt x="310" y="28"/>
                  </a:cubicBezTo>
                  <a:cubicBezTo>
                    <a:pt x="268" y="9"/>
                    <a:pt x="227" y="0"/>
                    <a:pt x="1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7"/>
            <p:cNvSpPr/>
            <p:nvPr/>
          </p:nvSpPr>
          <p:spPr>
            <a:xfrm>
              <a:off x="4800625" y="1996040"/>
              <a:ext cx="262126" cy="151354"/>
            </a:xfrm>
            <a:custGeom>
              <a:rect b="b" l="l" r="r" t="t"/>
              <a:pathLst>
                <a:path extrusionOk="0" h="4882" w="8455">
                  <a:moveTo>
                    <a:pt x="8455" y="0"/>
                  </a:moveTo>
                  <a:lnTo>
                    <a:pt x="8455" y="0"/>
                  </a:lnTo>
                  <a:cubicBezTo>
                    <a:pt x="5645" y="1500"/>
                    <a:pt x="2835" y="3024"/>
                    <a:pt x="1" y="4525"/>
                  </a:cubicBezTo>
                  <a:lnTo>
                    <a:pt x="72" y="4525"/>
                  </a:lnTo>
                  <a:cubicBezTo>
                    <a:pt x="96" y="4525"/>
                    <a:pt x="120" y="4525"/>
                    <a:pt x="167" y="4549"/>
                  </a:cubicBezTo>
                  <a:cubicBezTo>
                    <a:pt x="215" y="4572"/>
                    <a:pt x="239" y="4834"/>
                    <a:pt x="286" y="4882"/>
                  </a:cubicBezTo>
                  <a:lnTo>
                    <a:pt x="845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 name="Google Shape;505;p7"/>
          <p:cNvGrpSpPr/>
          <p:nvPr/>
        </p:nvGrpSpPr>
        <p:grpSpPr>
          <a:xfrm>
            <a:off x="443600" y="4659251"/>
            <a:ext cx="358106" cy="207311"/>
            <a:chOff x="4085225" y="3759801"/>
            <a:chExt cx="358106" cy="207311"/>
          </a:xfrm>
        </p:grpSpPr>
        <p:sp>
          <p:nvSpPr>
            <p:cNvPr id="506" name="Google Shape;506;p7"/>
            <p:cNvSpPr/>
            <p:nvPr/>
          </p:nvSpPr>
          <p:spPr>
            <a:xfrm>
              <a:off x="4310392" y="3867780"/>
              <a:ext cx="132939" cy="24027"/>
            </a:xfrm>
            <a:custGeom>
              <a:rect b="b" l="l" r="r" t="t"/>
              <a:pathLst>
                <a:path extrusionOk="0" h="775" w="4288">
                  <a:moveTo>
                    <a:pt x="2850" y="0"/>
                  </a:moveTo>
                  <a:cubicBezTo>
                    <a:pt x="2835" y="0"/>
                    <a:pt x="2823" y="6"/>
                    <a:pt x="2811" y="18"/>
                  </a:cubicBezTo>
                  <a:lnTo>
                    <a:pt x="1096" y="614"/>
                  </a:lnTo>
                  <a:lnTo>
                    <a:pt x="215" y="114"/>
                  </a:lnTo>
                  <a:cubicBezTo>
                    <a:pt x="191" y="102"/>
                    <a:pt x="162" y="96"/>
                    <a:pt x="132" y="96"/>
                  </a:cubicBezTo>
                  <a:cubicBezTo>
                    <a:pt x="102" y="96"/>
                    <a:pt x="72" y="102"/>
                    <a:pt x="48" y="114"/>
                  </a:cubicBezTo>
                  <a:cubicBezTo>
                    <a:pt x="1" y="137"/>
                    <a:pt x="1" y="185"/>
                    <a:pt x="48" y="209"/>
                  </a:cubicBezTo>
                  <a:lnTo>
                    <a:pt x="977" y="756"/>
                  </a:lnTo>
                  <a:cubicBezTo>
                    <a:pt x="1001" y="768"/>
                    <a:pt x="1025" y="774"/>
                    <a:pt x="1049" y="774"/>
                  </a:cubicBezTo>
                  <a:cubicBezTo>
                    <a:pt x="1072" y="774"/>
                    <a:pt x="1096" y="768"/>
                    <a:pt x="1120" y="756"/>
                  </a:cubicBezTo>
                  <a:lnTo>
                    <a:pt x="2882" y="137"/>
                  </a:lnTo>
                  <a:lnTo>
                    <a:pt x="4145" y="304"/>
                  </a:lnTo>
                  <a:cubicBezTo>
                    <a:pt x="4157" y="310"/>
                    <a:pt x="4172" y="313"/>
                    <a:pt x="4186" y="313"/>
                  </a:cubicBezTo>
                  <a:cubicBezTo>
                    <a:pt x="4225" y="313"/>
                    <a:pt x="4264" y="291"/>
                    <a:pt x="4264" y="256"/>
                  </a:cubicBezTo>
                  <a:cubicBezTo>
                    <a:pt x="4287" y="233"/>
                    <a:pt x="4264" y="209"/>
                    <a:pt x="4240" y="209"/>
                  </a:cubicBezTo>
                  <a:cubicBezTo>
                    <a:pt x="4240" y="185"/>
                    <a:pt x="4216" y="185"/>
                    <a:pt x="4192" y="185"/>
                  </a:cubicBezTo>
                  <a:lnTo>
                    <a:pt x="2906" y="18"/>
                  </a:lnTo>
                  <a:cubicBezTo>
                    <a:pt x="2882" y="6"/>
                    <a:pt x="2864" y="0"/>
                    <a:pt x="28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7"/>
            <p:cNvSpPr/>
            <p:nvPr/>
          </p:nvSpPr>
          <p:spPr>
            <a:xfrm>
              <a:off x="4285311" y="3885482"/>
              <a:ext cx="35467" cy="67058"/>
            </a:xfrm>
            <a:custGeom>
              <a:rect b="b" l="l" r="r" t="t"/>
              <a:pathLst>
                <a:path extrusionOk="0" h="2163" w="1144">
                  <a:moveTo>
                    <a:pt x="110" y="1"/>
                  </a:moveTo>
                  <a:cubicBezTo>
                    <a:pt x="83" y="1"/>
                    <a:pt x="60" y="7"/>
                    <a:pt x="48" y="19"/>
                  </a:cubicBezTo>
                  <a:cubicBezTo>
                    <a:pt x="0" y="43"/>
                    <a:pt x="0" y="90"/>
                    <a:pt x="48" y="114"/>
                  </a:cubicBezTo>
                  <a:lnTo>
                    <a:pt x="905" y="614"/>
                  </a:lnTo>
                  <a:lnTo>
                    <a:pt x="691" y="2091"/>
                  </a:lnTo>
                  <a:cubicBezTo>
                    <a:pt x="691" y="2114"/>
                    <a:pt x="715" y="2114"/>
                    <a:pt x="738" y="2138"/>
                  </a:cubicBezTo>
                  <a:cubicBezTo>
                    <a:pt x="762" y="2138"/>
                    <a:pt x="786" y="2162"/>
                    <a:pt x="810" y="2162"/>
                  </a:cubicBezTo>
                  <a:cubicBezTo>
                    <a:pt x="857" y="2162"/>
                    <a:pt x="929" y="2138"/>
                    <a:pt x="929" y="2091"/>
                  </a:cubicBezTo>
                  <a:lnTo>
                    <a:pt x="1143" y="590"/>
                  </a:lnTo>
                  <a:cubicBezTo>
                    <a:pt x="1143" y="567"/>
                    <a:pt x="1119" y="567"/>
                    <a:pt x="1096" y="543"/>
                  </a:cubicBezTo>
                  <a:lnTo>
                    <a:pt x="191" y="19"/>
                  </a:lnTo>
                  <a:cubicBezTo>
                    <a:pt x="167" y="7"/>
                    <a:pt x="137" y="1"/>
                    <a:pt x="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7"/>
            <p:cNvSpPr/>
            <p:nvPr/>
          </p:nvSpPr>
          <p:spPr>
            <a:xfrm>
              <a:off x="4221075" y="3899526"/>
              <a:ext cx="70903" cy="67585"/>
            </a:xfrm>
            <a:custGeom>
              <a:rect b="b" l="l" r="r" t="t"/>
              <a:pathLst>
                <a:path extrusionOk="0" h="2180" w="2287">
                  <a:moveTo>
                    <a:pt x="1346" y="0"/>
                  </a:moveTo>
                  <a:cubicBezTo>
                    <a:pt x="1316" y="0"/>
                    <a:pt x="1286" y="6"/>
                    <a:pt x="1262" y="18"/>
                  </a:cubicBezTo>
                  <a:cubicBezTo>
                    <a:pt x="1215" y="42"/>
                    <a:pt x="1215" y="90"/>
                    <a:pt x="1262" y="114"/>
                  </a:cubicBezTo>
                  <a:lnTo>
                    <a:pt x="2024" y="542"/>
                  </a:lnTo>
                  <a:lnTo>
                    <a:pt x="24" y="2066"/>
                  </a:lnTo>
                  <a:cubicBezTo>
                    <a:pt x="0" y="2090"/>
                    <a:pt x="0" y="2138"/>
                    <a:pt x="48" y="2162"/>
                  </a:cubicBezTo>
                  <a:cubicBezTo>
                    <a:pt x="72" y="2173"/>
                    <a:pt x="101" y="2179"/>
                    <a:pt x="131" y="2179"/>
                  </a:cubicBezTo>
                  <a:cubicBezTo>
                    <a:pt x="161" y="2179"/>
                    <a:pt x="191" y="2173"/>
                    <a:pt x="215" y="2162"/>
                  </a:cubicBezTo>
                  <a:lnTo>
                    <a:pt x="2263" y="566"/>
                  </a:lnTo>
                  <a:cubicBezTo>
                    <a:pt x="2286" y="542"/>
                    <a:pt x="2286" y="518"/>
                    <a:pt x="2239" y="495"/>
                  </a:cubicBezTo>
                  <a:lnTo>
                    <a:pt x="1429" y="18"/>
                  </a:lnTo>
                  <a:cubicBezTo>
                    <a:pt x="1405" y="6"/>
                    <a:pt x="1376" y="0"/>
                    <a:pt x="13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7"/>
            <p:cNvSpPr/>
            <p:nvPr/>
          </p:nvSpPr>
          <p:spPr>
            <a:xfrm>
              <a:off x="4215154" y="3759801"/>
              <a:ext cx="41388" cy="76638"/>
            </a:xfrm>
            <a:custGeom>
              <a:rect b="b" l="l" r="r" t="t"/>
              <a:pathLst>
                <a:path extrusionOk="0" h="2472" w="1335">
                  <a:moveTo>
                    <a:pt x="882" y="1"/>
                  </a:moveTo>
                  <a:cubicBezTo>
                    <a:pt x="810" y="24"/>
                    <a:pt x="787" y="48"/>
                    <a:pt x="787" y="96"/>
                  </a:cubicBezTo>
                  <a:lnTo>
                    <a:pt x="1096" y="810"/>
                  </a:lnTo>
                  <a:lnTo>
                    <a:pt x="25" y="1834"/>
                  </a:lnTo>
                  <a:cubicBezTo>
                    <a:pt x="1" y="1858"/>
                    <a:pt x="1" y="1882"/>
                    <a:pt x="48" y="1906"/>
                  </a:cubicBezTo>
                  <a:lnTo>
                    <a:pt x="977" y="2453"/>
                  </a:lnTo>
                  <a:cubicBezTo>
                    <a:pt x="1001" y="2465"/>
                    <a:pt x="1031" y="2471"/>
                    <a:pt x="1060" y="2471"/>
                  </a:cubicBezTo>
                  <a:cubicBezTo>
                    <a:pt x="1090" y="2471"/>
                    <a:pt x="1120" y="2465"/>
                    <a:pt x="1144" y="2453"/>
                  </a:cubicBezTo>
                  <a:cubicBezTo>
                    <a:pt x="1191" y="2430"/>
                    <a:pt x="1191" y="2382"/>
                    <a:pt x="1144" y="2358"/>
                  </a:cubicBezTo>
                  <a:lnTo>
                    <a:pt x="263" y="1858"/>
                  </a:lnTo>
                  <a:lnTo>
                    <a:pt x="1311" y="858"/>
                  </a:lnTo>
                  <a:cubicBezTo>
                    <a:pt x="1311" y="834"/>
                    <a:pt x="1334" y="834"/>
                    <a:pt x="1311" y="810"/>
                  </a:cubicBezTo>
                  <a:lnTo>
                    <a:pt x="1001" y="48"/>
                  </a:lnTo>
                  <a:cubicBezTo>
                    <a:pt x="1001" y="48"/>
                    <a:pt x="1001" y="24"/>
                    <a:pt x="977" y="24"/>
                  </a:cubicBezTo>
                  <a:cubicBezTo>
                    <a:pt x="953" y="1"/>
                    <a:pt x="906" y="1"/>
                    <a:pt x="8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7"/>
            <p:cNvSpPr/>
            <p:nvPr/>
          </p:nvSpPr>
          <p:spPr>
            <a:xfrm>
              <a:off x="4110336" y="3830671"/>
              <a:ext cx="115918" cy="20524"/>
            </a:xfrm>
            <a:custGeom>
              <a:rect b="b" l="l" r="r" t="t"/>
              <a:pathLst>
                <a:path extrusionOk="0" h="662" w="3739">
                  <a:moveTo>
                    <a:pt x="2715" y="1"/>
                  </a:moveTo>
                  <a:lnTo>
                    <a:pt x="119" y="144"/>
                  </a:lnTo>
                  <a:cubicBezTo>
                    <a:pt x="48" y="144"/>
                    <a:pt x="0" y="167"/>
                    <a:pt x="24" y="215"/>
                  </a:cubicBezTo>
                  <a:cubicBezTo>
                    <a:pt x="24" y="215"/>
                    <a:pt x="24" y="239"/>
                    <a:pt x="48" y="239"/>
                  </a:cubicBezTo>
                  <a:cubicBezTo>
                    <a:pt x="72" y="263"/>
                    <a:pt x="95" y="263"/>
                    <a:pt x="143" y="263"/>
                  </a:cubicBezTo>
                  <a:lnTo>
                    <a:pt x="2667" y="144"/>
                  </a:lnTo>
                  <a:lnTo>
                    <a:pt x="3548" y="644"/>
                  </a:lnTo>
                  <a:cubicBezTo>
                    <a:pt x="3572" y="656"/>
                    <a:pt x="3602" y="662"/>
                    <a:pt x="3632" y="662"/>
                  </a:cubicBezTo>
                  <a:cubicBezTo>
                    <a:pt x="3662" y="662"/>
                    <a:pt x="3691" y="656"/>
                    <a:pt x="3715" y="644"/>
                  </a:cubicBezTo>
                  <a:cubicBezTo>
                    <a:pt x="3739" y="620"/>
                    <a:pt x="3739" y="572"/>
                    <a:pt x="3691" y="548"/>
                  </a:cubicBezTo>
                  <a:lnTo>
                    <a:pt x="2786" y="25"/>
                  </a:lnTo>
                  <a:cubicBezTo>
                    <a:pt x="2763" y="25"/>
                    <a:pt x="2739" y="1"/>
                    <a:pt x="2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7"/>
            <p:cNvSpPr/>
            <p:nvPr/>
          </p:nvSpPr>
          <p:spPr>
            <a:xfrm>
              <a:off x="4085225" y="3847846"/>
              <a:ext cx="117406" cy="41016"/>
            </a:xfrm>
            <a:custGeom>
              <a:rect b="b" l="l" r="r" t="t"/>
              <a:pathLst>
                <a:path extrusionOk="0" h="1323" w="3787">
                  <a:moveTo>
                    <a:pt x="2846" y="0"/>
                  </a:moveTo>
                  <a:cubicBezTo>
                    <a:pt x="2816" y="0"/>
                    <a:pt x="2787" y="6"/>
                    <a:pt x="2763" y="18"/>
                  </a:cubicBezTo>
                  <a:lnTo>
                    <a:pt x="48" y="1209"/>
                  </a:lnTo>
                  <a:cubicBezTo>
                    <a:pt x="0" y="1233"/>
                    <a:pt x="0" y="1257"/>
                    <a:pt x="24" y="1280"/>
                  </a:cubicBezTo>
                  <a:cubicBezTo>
                    <a:pt x="48" y="1304"/>
                    <a:pt x="48" y="1304"/>
                    <a:pt x="48" y="1304"/>
                  </a:cubicBezTo>
                  <a:cubicBezTo>
                    <a:pt x="72" y="1316"/>
                    <a:pt x="96" y="1322"/>
                    <a:pt x="119" y="1322"/>
                  </a:cubicBezTo>
                  <a:cubicBezTo>
                    <a:pt x="143" y="1322"/>
                    <a:pt x="167" y="1316"/>
                    <a:pt x="191" y="1304"/>
                  </a:cubicBezTo>
                  <a:lnTo>
                    <a:pt x="2834" y="161"/>
                  </a:lnTo>
                  <a:lnTo>
                    <a:pt x="3573" y="590"/>
                  </a:lnTo>
                  <a:cubicBezTo>
                    <a:pt x="3596" y="602"/>
                    <a:pt x="3626" y="608"/>
                    <a:pt x="3656" y="608"/>
                  </a:cubicBezTo>
                  <a:cubicBezTo>
                    <a:pt x="3686" y="608"/>
                    <a:pt x="3715" y="602"/>
                    <a:pt x="3739" y="590"/>
                  </a:cubicBezTo>
                  <a:cubicBezTo>
                    <a:pt x="3787" y="566"/>
                    <a:pt x="3787" y="518"/>
                    <a:pt x="3739" y="495"/>
                  </a:cubicBezTo>
                  <a:lnTo>
                    <a:pt x="2930" y="18"/>
                  </a:lnTo>
                  <a:cubicBezTo>
                    <a:pt x="2906" y="6"/>
                    <a:pt x="2876" y="0"/>
                    <a:pt x="28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7"/>
            <p:cNvSpPr/>
            <p:nvPr/>
          </p:nvSpPr>
          <p:spPr>
            <a:xfrm>
              <a:off x="4302269" y="3760545"/>
              <a:ext cx="139573" cy="81227"/>
            </a:xfrm>
            <a:custGeom>
              <a:rect b="b" l="l" r="r" t="t"/>
              <a:pathLst>
                <a:path extrusionOk="0" h="2620" w="4502">
                  <a:moveTo>
                    <a:pt x="2597" y="0"/>
                  </a:moveTo>
                  <a:cubicBezTo>
                    <a:pt x="2549" y="0"/>
                    <a:pt x="2478" y="24"/>
                    <a:pt x="2430" y="24"/>
                  </a:cubicBezTo>
                  <a:cubicBezTo>
                    <a:pt x="2239" y="48"/>
                    <a:pt x="2073" y="72"/>
                    <a:pt x="1882" y="119"/>
                  </a:cubicBezTo>
                  <a:cubicBezTo>
                    <a:pt x="1715" y="167"/>
                    <a:pt x="1549" y="215"/>
                    <a:pt x="1382" y="262"/>
                  </a:cubicBezTo>
                  <a:cubicBezTo>
                    <a:pt x="1192" y="334"/>
                    <a:pt x="1025" y="429"/>
                    <a:pt x="858" y="524"/>
                  </a:cubicBezTo>
                  <a:cubicBezTo>
                    <a:pt x="787" y="548"/>
                    <a:pt x="739" y="596"/>
                    <a:pt x="644" y="643"/>
                  </a:cubicBezTo>
                  <a:cubicBezTo>
                    <a:pt x="572" y="715"/>
                    <a:pt x="501" y="762"/>
                    <a:pt x="430" y="834"/>
                  </a:cubicBezTo>
                  <a:cubicBezTo>
                    <a:pt x="382" y="881"/>
                    <a:pt x="334" y="929"/>
                    <a:pt x="287" y="1001"/>
                  </a:cubicBezTo>
                  <a:cubicBezTo>
                    <a:pt x="215" y="1072"/>
                    <a:pt x="144" y="1143"/>
                    <a:pt x="96" y="1239"/>
                  </a:cubicBezTo>
                  <a:cubicBezTo>
                    <a:pt x="48" y="1358"/>
                    <a:pt x="1" y="1477"/>
                    <a:pt x="1" y="1596"/>
                  </a:cubicBezTo>
                  <a:cubicBezTo>
                    <a:pt x="1" y="1644"/>
                    <a:pt x="1" y="1691"/>
                    <a:pt x="1" y="1763"/>
                  </a:cubicBezTo>
                  <a:cubicBezTo>
                    <a:pt x="25" y="1834"/>
                    <a:pt x="48" y="1906"/>
                    <a:pt x="72" y="1977"/>
                  </a:cubicBezTo>
                  <a:cubicBezTo>
                    <a:pt x="168" y="2120"/>
                    <a:pt x="287" y="2239"/>
                    <a:pt x="477" y="2358"/>
                  </a:cubicBezTo>
                  <a:cubicBezTo>
                    <a:pt x="644" y="2453"/>
                    <a:pt x="858" y="2525"/>
                    <a:pt x="1096" y="2572"/>
                  </a:cubicBezTo>
                  <a:cubicBezTo>
                    <a:pt x="1215" y="2596"/>
                    <a:pt x="1358" y="2596"/>
                    <a:pt x="1477" y="2620"/>
                  </a:cubicBezTo>
                  <a:lnTo>
                    <a:pt x="1787" y="2620"/>
                  </a:lnTo>
                  <a:cubicBezTo>
                    <a:pt x="2001" y="2620"/>
                    <a:pt x="2192" y="2596"/>
                    <a:pt x="2382" y="2548"/>
                  </a:cubicBezTo>
                  <a:cubicBezTo>
                    <a:pt x="2525" y="2525"/>
                    <a:pt x="2668" y="2501"/>
                    <a:pt x="2811" y="2453"/>
                  </a:cubicBezTo>
                  <a:cubicBezTo>
                    <a:pt x="2906" y="2429"/>
                    <a:pt x="3001" y="2406"/>
                    <a:pt x="3097" y="2358"/>
                  </a:cubicBezTo>
                  <a:cubicBezTo>
                    <a:pt x="3216" y="2310"/>
                    <a:pt x="3311" y="2287"/>
                    <a:pt x="3383" y="2239"/>
                  </a:cubicBezTo>
                  <a:cubicBezTo>
                    <a:pt x="3478" y="2191"/>
                    <a:pt x="3549" y="2144"/>
                    <a:pt x="3621" y="2120"/>
                  </a:cubicBezTo>
                  <a:cubicBezTo>
                    <a:pt x="3787" y="2025"/>
                    <a:pt x="3930" y="1929"/>
                    <a:pt x="4049" y="1810"/>
                  </a:cubicBezTo>
                  <a:cubicBezTo>
                    <a:pt x="4168" y="1715"/>
                    <a:pt x="4240" y="1620"/>
                    <a:pt x="4311" y="1524"/>
                  </a:cubicBezTo>
                  <a:cubicBezTo>
                    <a:pt x="4383" y="1429"/>
                    <a:pt x="4454" y="1310"/>
                    <a:pt x="4478" y="1215"/>
                  </a:cubicBezTo>
                  <a:cubicBezTo>
                    <a:pt x="4478" y="1167"/>
                    <a:pt x="4502" y="1143"/>
                    <a:pt x="4502" y="1096"/>
                  </a:cubicBezTo>
                  <a:lnTo>
                    <a:pt x="4502" y="1096"/>
                  </a:lnTo>
                  <a:cubicBezTo>
                    <a:pt x="4502" y="1096"/>
                    <a:pt x="4145" y="1239"/>
                    <a:pt x="4073" y="1334"/>
                  </a:cubicBezTo>
                  <a:cubicBezTo>
                    <a:pt x="4002" y="1405"/>
                    <a:pt x="3930" y="1477"/>
                    <a:pt x="3835" y="1548"/>
                  </a:cubicBezTo>
                  <a:cubicBezTo>
                    <a:pt x="3740" y="1620"/>
                    <a:pt x="3644" y="1691"/>
                    <a:pt x="3525" y="1763"/>
                  </a:cubicBezTo>
                  <a:cubicBezTo>
                    <a:pt x="3406" y="1834"/>
                    <a:pt x="3287" y="1906"/>
                    <a:pt x="3168" y="1953"/>
                  </a:cubicBezTo>
                  <a:cubicBezTo>
                    <a:pt x="3025" y="2001"/>
                    <a:pt x="2882" y="2048"/>
                    <a:pt x="2740" y="2096"/>
                  </a:cubicBezTo>
                  <a:cubicBezTo>
                    <a:pt x="2668" y="2120"/>
                    <a:pt x="2549" y="2144"/>
                    <a:pt x="2454" y="2167"/>
                  </a:cubicBezTo>
                  <a:cubicBezTo>
                    <a:pt x="2335" y="2191"/>
                    <a:pt x="2216" y="2215"/>
                    <a:pt x="2073" y="2239"/>
                  </a:cubicBezTo>
                  <a:cubicBezTo>
                    <a:pt x="1977" y="2263"/>
                    <a:pt x="1858" y="2263"/>
                    <a:pt x="1739" y="2263"/>
                  </a:cubicBezTo>
                  <a:lnTo>
                    <a:pt x="1549" y="2263"/>
                  </a:lnTo>
                  <a:cubicBezTo>
                    <a:pt x="1406" y="2239"/>
                    <a:pt x="1263" y="2215"/>
                    <a:pt x="1168" y="2191"/>
                  </a:cubicBezTo>
                  <a:cubicBezTo>
                    <a:pt x="1144" y="2167"/>
                    <a:pt x="739" y="1953"/>
                    <a:pt x="739" y="1953"/>
                  </a:cubicBezTo>
                  <a:cubicBezTo>
                    <a:pt x="691" y="1882"/>
                    <a:pt x="644" y="1810"/>
                    <a:pt x="620" y="1715"/>
                  </a:cubicBezTo>
                  <a:cubicBezTo>
                    <a:pt x="620" y="1691"/>
                    <a:pt x="620" y="1644"/>
                    <a:pt x="620" y="1620"/>
                  </a:cubicBezTo>
                  <a:cubicBezTo>
                    <a:pt x="620" y="1548"/>
                    <a:pt x="620" y="1477"/>
                    <a:pt x="644" y="1405"/>
                  </a:cubicBezTo>
                  <a:cubicBezTo>
                    <a:pt x="691" y="1334"/>
                    <a:pt x="715" y="1263"/>
                    <a:pt x="763" y="1191"/>
                  </a:cubicBezTo>
                  <a:cubicBezTo>
                    <a:pt x="787" y="1143"/>
                    <a:pt x="834" y="1072"/>
                    <a:pt x="882" y="1024"/>
                  </a:cubicBezTo>
                  <a:cubicBezTo>
                    <a:pt x="953" y="953"/>
                    <a:pt x="1049" y="858"/>
                    <a:pt x="1144" y="786"/>
                  </a:cubicBezTo>
                  <a:cubicBezTo>
                    <a:pt x="1239" y="715"/>
                    <a:pt x="1358" y="643"/>
                    <a:pt x="1454" y="572"/>
                  </a:cubicBezTo>
                  <a:cubicBezTo>
                    <a:pt x="1573" y="500"/>
                    <a:pt x="1692" y="453"/>
                    <a:pt x="1835" y="405"/>
                  </a:cubicBezTo>
                  <a:cubicBezTo>
                    <a:pt x="1954" y="334"/>
                    <a:pt x="2073" y="286"/>
                    <a:pt x="2216" y="262"/>
                  </a:cubicBezTo>
                  <a:cubicBezTo>
                    <a:pt x="2358" y="215"/>
                    <a:pt x="2597" y="0"/>
                    <a:pt x="25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7"/>
            <p:cNvSpPr/>
            <p:nvPr/>
          </p:nvSpPr>
          <p:spPr>
            <a:xfrm>
              <a:off x="4273499" y="3781223"/>
              <a:ext cx="73104" cy="90837"/>
            </a:xfrm>
            <a:custGeom>
              <a:rect b="b" l="l" r="r" t="t"/>
              <a:pathLst>
                <a:path extrusionOk="0" h="2930" w="2358">
                  <a:moveTo>
                    <a:pt x="0" y="0"/>
                  </a:moveTo>
                  <a:cubicBezTo>
                    <a:pt x="27" y="0"/>
                    <a:pt x="56" y="2"/>
                    <a:pt x="86" y="5"/>
                  </a:cubicBezTo>
                  <a:lnTo>
                    <a:pt x="86" y="5"/>
                  </a:lnTo>
                  <a:cubicBezTo>
                    <a:pt x="57" y="2"/>
                    <a:pt x="28" y="0"/>
                    <a:pt x="0" y="0"/>
                  </a:cubicBezTo>
                  <a:close/>
                  <a:moveTo>
                    <a:pt x="86" y="5"/>
                  </a:moveTo>
                  <a:cubicBezTo>
                    <a:pt x="254" y="23"/>
                    <a:pt x="437" y="93"/>
                    <a:pt x="619" y="214"/>
                  </a:cubicBezTo>
                  <a:cubicBezTo>
                    <a:pt x="1500" y="715"/>
                    <a:pt x="2215" y="1929"/>
                    <a:pt x="2215" y="2929"/>
                  </a:cubicBezTo>
                  <a:cubicBezTo>
                    <a:pt x="2310" y="2763"/>
                    <a:pt x="2358" y="2572"/>
                    <a:pt x="2358" y="2405"/>
                  </a:cubicBezTo>
                  <a:cubicBezTo>
                    <a:pt x="2358" y="2358"/>
                    <a:pt x="2358" y="2263"/>
                    <a:pt x="2358" y="2215"/>
                  </a:cubicBezTo>
                  <a:cubicBezTo>
                    <a:pt x="2334" y="2167"/>
                    <a:pt x="2334" y="2120"/>
                    <a:pt x="2334" y="2096"/>
                  </a:cubicBezTo>
                  <a:cubicBezTo>
                    <a:pt x="2334" y="2048"/>
                    <a:pt x="2310" y="1977"/>
                    <a:pt x="2310" y="1929"/>
                  </a:cubicBezTo>
                  <a:cubicBezTo>
                    <a:pt x="2310" y="1905"/>
                    <a:pt x="2286" y="1858"/>
                    <a:pt x="2286" y="1810"/>
                  </a:cubicBezTo>
                  <a:cubicBezTo>
                    <a:pt x="2262" y="1786"/>
                    <a:pt x="2262" y="1739"/>
                    <a:pt x="2239" y="1691"/>
                  </a:cubicBezTo>
                  <a:cubicBezTo>
                    <a:pt x="2239" y="1667"/>
                    <a:pt x="2215" y="1620"/>
                    <a:pt x="2215" y="1596"/>
                  </a:cubicBezTo>
                  <a:cubicBezTo>
                    <a:pt x="2215" y="1572"/>
                    <a:pt x="2191" y="1524"/>
                    <a:pt x="2167" y="1500"/>
                  </a:cubicBezTo>
                  <a:cubicBezTo>
                    <a:pt x="2167" y="1500"/>
                    <a:pt x="2143" y="1405"/>
                    <a:pt x="2096" y="1310"/>
                  </a:cubicBezTo>
                  <a:cubicBezTo>
                    <a:pt x="2048" y="1215"/>
                    <a:pt x="2000" y="1143"/>
                    <a:pt x="1977" y="1119"/>
                  </a:cubicBezTo>
                  <a:cubicBezTo>
                    <a:pt x="1977" y="1096"/>
                    <a:pt x="1953" y="1072"/>
                    <a:pt x="1929" y="1024"/>
                  </a:cubicBezTo>
                  <a:cubicBezTo>
                    <a:pt x="1905" y="1000"/>
                    <a:pt x="1881" y="977"/>
                    <a:pt x="1858" y="953"/>
                  </a:cubicBezTo>
                  <a:cubicBezTo>
                    <a:pt x="1786" y="857"/>
                    <a:pt x="1715" y="786"/>
                    <a:pt x="1715" y="786"/>
                  </a:cubicBezTo>
                  <a:cubicBezTo>
                    <a:pt x="1619" y="691"/>
                    <a:pt x="1619" y="691"/>
                    <a:pt x="1524" y="596"/>
                  </a:cubicBezTo>
                  <a:cubicBezTo>
                    <a:pt x="1477" y="572"/>
                    <a:pt x="1429" y="524"/>
                    <a:pt x="1381" y="500"/>
                  </a:cubicBezTo>
                  <a:cubicBezTo>
                    <a:pt x="1310" y="453"/>
                    <a:pt x="1238" y="381"/>
                    <a:pt x="1167" y="334"/>
                  </a:cubicBezTo>
                  <a:cubicBezTo>
                    <a:pt x="1096" y="310"/>
                    <a:pt x="1048" y="286"/>
                    <a:pt x="976" y="262"/>
                  </a:cubicBezTo>
                  <a:cubicBezTo>
                    <a:pt x="905" y="214"/>
                    <a:pt x="786" y="167"/>
                    <a:pt x="715" y="143"/>
                  </a:cubicBezTo>
                  <a:cubicBezTo>
                    <a:pt x="643" y="119"/>
                    <a:pt x="572" y="95"/>
                    <a:pt x="500" y="72"/>
                  </a:cubicBezTo>
                  <a:cubicBezTo>
                    <a:pt x="453" y="72"/>
                    <a:pt x="357" y="48"/>
                    <a:pt x="310" y="24"/>
                  </a:cubicBezTo>
                  <a:cubicBezTo>
                    <a:pt x="242" y="24"/>
                    <a:pt x="161" y="12"/>
                    <a:pt x="86" y="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7"/>
            <p:cNvSpPr/>
            <p:nvPr/>
          </p:nvSpPr>
          <p:spPr>
            <a:xfrm>
              <a:off x="4165706" y="3780107"/>
              <a:ext cx="177210" cy="137713"/>
            </a:xfrm>
            <a:custGeom>
              <a:rect b="b" l="l" r="r" t="t"/>
              <a:pathLst>
                <a:path extrusionOk="0" h="4442" w="5716">
                  <a:moveTo>
                    <a:pt x="3424" y="0"/>
                  </a:moveTo>
                  <a:cubicBezTo>
                    <a:pt x="3266" y="0"/>
                    <a:pt x="3123" y="37"/>
                    <a:pt x="3001" y="108"/>
                  </a:cubicBezTo>
                  <a:lnTo>
                    <a:pt x="1096" y="1203"/>
                  </a:lnTo>
                  <a:cubicBezTo>
                    <a:pt x="1048" y="1251"/>
                    <a:pt x="953" y="1298"/>
                    <a:pt x="905" y="1322"/>
                  </a:cubicBezTo>
                  <a:cubicBezTo>
                    <a:pt x="834" y="1394"/>
                    <a:pt x="715" y="1489"/>
                    <a:pt x="643" y="1560"/>
                  </a:cubicBezTo>
                  <a:cubicBezTo>
                    <a:pt x="596" y="1608"/>
                    <a:pt x="548" y="1656"/>
                    <a:pt x="500" y="1703"/>
                  </a:cubicBezTo>
                  <a:cubicBezTo>
                    <a:pt x="453" y="1775"/>
                    <a:pt x="357" y="1894"/>
                    <a:pt x="310" y="1965"/>
                  </a:cubicBezTo>
                  <a:cubicBezTo>
                    <a:pt x="262" y="2060"/>
                    <a:pt x="214" y="2156"/>
                    <a:pt x="167" y="2251"/>
                  </a:cubicBezTo>
                  <a:cubicBezTo>
                    <a:pt x="143" y="2322"/>
                    <a:pt x="119" y="2418"/>
                    <a:pt x="95" y="2489"/>
                  </a:cubicBezTo>
                  <a:cubicBezTo>
                    <a:pt x="72" y="2584"/>
                    <a:pt x="24" y="2703"/>
                    <a:pt x="24" y="2775"/>
                  </a:cubicBezTo>
                  <a:cubicBezTo>
                    <a:pt x="0" y="2846"/>
                    <a:pt x="0" y="2918"/>
                    <a:pt x="0" y="2989"/>
                  </a:cubicBezTo>
                  <a:cubicBezTo>
                    <a:pt x="0" y="3037"/>
                    <a:pt x="0" y="3084"/>
                    <a:pt x="0" y="3132"/>
                  </a:cubicBezTo>
                  <a:cubicBezTo>
                    <a:pt x="0" y="3465"/>
                    <a:pt x="214" y="3775"/>
                    <a:pt x="643" y="4013"/>
                  </a:cubicBezTo>
                  <a:lnTo>
                    <a:pt x="691" y="4061"/>
                  </a:lnTo>
                  <a:lnTo>
                    <a:pt x="738" y="4085"/>
                  </a:lnTo>
                  <a:cubicBezTo>
                    <a:pt x="1167" y="4323"/>
                    <a:pt x="1727" y="4442"/>
                    <a:pt x="2286" y="4442"/>
                  </a:cubicBezTo>
                  <a:cubicBezTo>
                    <a:pt x="2846" y="4442"/>
                    <a:pt x="3406" y="4323"/>
                    <a:pt x="3834" y="4085"/>
                  </a:cubicBezTo>
                  <a:lnTo>
                    <a:pt x="5716" y="2965"/>
                  </a:lnTo>
                  <a:cubicBezTo>
                    <a:pt x="5716" y="1941"/>
                    <a:pt x="5001" y="727"/>
                    <a:pt x="4120" y="203"/>
                  </a:cubicBezTo>
                  <a:cubicBezTo>
                    <a:pt x="3874" y="66"/>
                    <a:pt x="3636" y="0"/>
                    <a:pt x="34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7"/>
            <p:cNvSpPr/>
            <p:nvPr/>
          </p:nvSpPr>
          <p:spPr>
            <a:xfrm>
              <a:off x="4183408" y="3790058"/>
              <a:ext cx="119639" cy="115949"/>
            </a:xfrm>
            <a:custGeom>
              <a:rect b="b" l="l" r="r" t="t"/>
              <a:pathLst>
                <a:path extrusionOk="0" h="3740" w="3859">
                  <a:moveTo>
                    <a:pt x="3740" y="1"/>
                  </a:moveTo>
                  <a:lnTo>
                    <a:pt x="1715" y="977"/>
                  </a:lnTo>
                  <a:cubicBezTo>
                    <a:pt x="1215" y="1215"/>
                    <a:pt x="787" y="1620"/>
                    <a:pt x="453" y="2144"/>
                  </a:cubicBezTo>
                  <a:cubicBezTo>
                    <a:pt x="191" y="2621"/>
                    <a:pt x="25" y="3144"/>
                    <a:pt x="1" y="3668"/>
                  </a:cubicBezTo>
                  <a:cubicBezTo>
                    <a:pt x="25" y="3668"/>
                    <a:pt x="48" y="3692"/>
                    <a:pt x="72" y="3692"/>
                  </a:cubicBezTo>
                  <a:lnTo>
                    <a:pt x="120" y="3740"/>
                  </a:lnTo>
                  <a:lnTo>
                    <a:pt x="144" y="3740"/>
                  </a:lnTo>
                  <a:cubicBezTo>
                    <a:pt x="167" y="2621"/>
                    <a:pt x="834" y="1549"/>
                    <a:pt x="1787" y="1096"/>
                  </a:cubicBezTo>
                  <a:lnTo>
                    <a:pt x="3859" y="96"/>
                  </a:lnTo>
                  <a:cubicBezTo>
                    <a:pt x="3835" y="72"/>
                    <a:pt x="3787" y="25"/>
                    <a:pt x="37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16" name="Shape 516"/>
        <p:cNvGrpSpPr/>
        <p:nvPr/>
      </p:nvGrpSpPr>
      <p:grpSpPr>
        <a:xfrm>
          <a:off x="0" y="0"/>
          <a:ext cx="0" cy="0"/>
          <a:chOff x="0" y="0"/>
          <a:chExt cx="0" cy="0"/>
        </a:xfrm>
      </p:grpSpPr>
      <p:sp>
        <p:nvSpPr>
          <p:cNvPr id="517" name="Google Shape;517;p8"/>
          <p:cNvSpPr txBox="1"/>
          <p:nvPr>
            <p:ph type="title"/>
          </p:nvPr>
        </p:nvSpPr>
        <p:spPr>
          <a:xfrm>
            <a:off x="1527300" y="1458775"/>
            <a:ext cx="6089400" cy="20412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7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518" name="Google Shape;518;p8"/>
          <p:cNvGrpSpPr/>
          <p:nvPr/>
        </p:nvGrpSpPr>
        <p:grpSpPr>
          <a:xfrm>
            <a:off x="0" y="4221559"/>
            <a:ext cx="9144000" cy="921943"/>
            <a:chOff x="0" y="3827814"/>
            <a:chExt cx="9144000" cy="921943"/>
          </a:xfrm>
        </p:grpSpPr>
        <p:grpSp>
          <p:nvGrpSpPr>
            <p:cNvPr id="519" name="Google Shape;519;p8"/>
            <p:cNvGrpSpPr/>
            <p:nvPr/>
          </p:nvGrpSpPr>
          <p:grpSpPr>
            <a:xfrm>
              <a:off x="5807441" y="3839717"/>
              <a:ext cx="243969" cy="149457"/>
              <a:chOff x="5300460" y="2964804"/>
              <a:chExt cx="271832" cy="225937"/>
            </a:xfrm>
          </p:grpSpPr>
          <p:sp>
            <p:nvSpPr>
              <p:cNvPr id="520" name="Google Shape;520;p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 name="Google Shape;523;p8"/>
            <p:cNvGrpSpPr/>
            <p:nvPr/>
          </p:nvGrpSpPr>
          <p:grpSpPr>
            <a:xfrm>
              <a:off x="8805122" y="3827814"/>
              <a:ext cx="243969" cy="149457"/>
              <a:chOff x="5300460" y="2964804"/>
              <a:chExt cx="271832" cy="225937"/>
            </a:xfrm>
          </p:grpSpPr>
          <p:sp>
            <p:nvSpPr>
              <p:cNvPr id="524" name="Google Shape;524;p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 name="Google Shape;527;p8"/>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 name="Google Shape;528;p8"/>
            <p:cNvGrpSpPr/>
            <p:nvPr/>
          </p:nvGrpSpPr>
          <p:grpSpPr>
            <a:xfrm>
              <a:off x="355317" y="3839717"/>
              <a:ext cx="243969" cy="149457"/>
              <a:chOff x="5300460" y="2964804"/>
              <a:chExt cx="271832" cy="225937"/>
            </a:xfrm>
          </p:grpSpPr>
          <p:sp>
            <p:nvSpPr>
              <p:cNvPr id="529" name="Google Shape;529;p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 name="Google Shape;532;p8"/>
            <p:cNvGrpSpPr/>
            <p:nvPr/>
          </p:nvGrpSpPr>
          <p:grpSpPr>
            <a:xfrm>
              <a:off x="1590719" y="3839717"/>
              <a:ext cx="243969" cy="149457"/>
              <a:chOff x="5300460" y="2964804"/>
              <a:chExt cx="271832" cy="225937"/>
            </a:xfrm>
          </p:grpSpPr>
          <p:sp>
            <p:nvSpPr>
              <p:cNvPr id="533" name="Google Shape;533;p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 name="Google Shape;536;p8"/>
            <p:cNvGrpSpPr/>
            <p:nvPr/>
          </p:nvGrpSpPr>
          <p:grpSpPr>
            <a:xfrm>
              <a:off x="3027997" y="3839717"/>
              <a:ext cx="243969" cy="149457"/>
              <a:chOff x="5300460" y="2964804"/>
              <a:chExt cx="271832" cy="225937"/>
            </a:xfrm>
          </p:grpSpPr>
          <p:sp>
            <p:nvSpPr>
              <p:cNvPr id="537" name="Google Shape;537;p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 name="Google Shape;540;p8"/>
            <p:cNvGrpSpPr/>
            <p:nvPr/>
          </p:nvGrpSpPr>
          <p:grpSpPr>
            <a:xfrm>
              <a:off x="4417713" y="3839717"/>
              <a:ext cx="243969" cy="149457"/>
              <a:chOff x="5300460" y="2964804"/>
              <a:chExt cx="271832" cy="225937"/>
            </a:xfrm>
          </p:grpSpPr>
          <p:sp>
            <p:nvSpPr>
              <p:cNvPr id="541" name="Google Shape;541;p8"/>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8"/>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8"/>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 name="Google Shape;544;p8"/>
          <p:cNvGrpSpPr/>
          <p:nvPr/>
        </p:nvGrpSpPr>
        <p:grpSpPr>
          <a:xfrm>
            <a:off x="268638" y="290409"/>
            <a:ext cx="8394975" cy="2391478"/>
            <a:chOff x="268638" y="290409"/>
            <a:chExt cx="8394975" cy="2391478"/>
          </a:xfrm>
        </p:grpSpPr>
        <p:sp>
          <p:nvSpPr>
            <p:cNvPr id="545" name="Google Shape;545;p8"/>
            <p:cNvSpPr/>
            <p:nvPr/>
          </p:nvSpPr>
          <p:spPr>
            <a:xfrm>
              <a:off x="1832975" y="2904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8"/>
            <p:cNvSpPr/>
            <p:nvPr/>
          </p:nvSpPr>
          <p:spPr>
            <a:xfrm>
              <a:off x="268638" y="25717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8"/>
            <p:cNvSpPr/>
            <p:nvPr/>
          </p:nvSpPr>
          <p:spPr>
            <a:xfrm>
              <a:off x="5193800" y="4262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8"/>
            <p:cNvSpPr/>
            <p:nvPr/>
          </p:nvSpPr>
          <p:spPr>
            <a:xfrm>
              <a:off x="8553463" y="15729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 name="Google Shape;549;p8"/>
          <p:cNvGrpSpPr/>
          <p:nvPr/>
        </p:nvGrpSpPr>
        <p:grpSpPr>
          <a:xfrm>
            <a:off x="440625" y="4682925"/>
            <a:ext cx="271885" cy="159973"/>
            <a:chOff x="1566275" y="4812212"/>
            <a:chExt cx="271885" cy="159973"/>
          </a:xfrm>
        </p:grpSpPr>
        <p:sp>
          <p:nvSpPr>
            <p:cNvPr id="550" name="Google Shape;550;p8"/>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8"/>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8"/>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8"/>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8"/>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8"/>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8"/>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8"/>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8"/>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8"/>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8"/>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8"/>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8"/>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8"/>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8"/>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8"/>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8"/>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8"/>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8"/>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8"/>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8"/>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8"/>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8"/>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8"/>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8"/>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 name="Google Shape;575;p8"/>
          <p:cNvGrpSpPr/>
          <p:nvPr/>
        </p:nvGrpSpPr>
        <p:grpSpPr>
          <a:xfrm>
            <a:off x="8641688" y="4802537"/>
            <a:ext cx="271885" cy="159973"/>
            <a:chOff x="1566275" y="4812212"/>
            <a:chExt cx="271885" cy="159973"/>
          </a:xfrm>
        </p:grpSpPr>
        <p:sp>
          <p:nvSpPr>
            <p:cNvPr id="576" name="Google Shape;576;p8"/>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8"/>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8"/>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8"/>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8"/>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8"/>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8"/>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8"/>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8"/>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8"/>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8"/>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8"/>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8"/>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8"/>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8"/>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8"/>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8"/>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8"/>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8"/>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8"/>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8"/>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8"/>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8"/>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8"/>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8"/>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 name="Google Shape;601;p8"/>
          <p:cNvGrpSpPr/>
          <p:nvPr/>
        </p:nvGrpSpPr>
        <p:grpSpPr>
          <a:xfrm>
            <a:off x="8309506" y="4526435"/>
            <a:ext cx="243972" cy="161330"/>
            <a:chOff x="2472236" y="4329463"/>
            <a:chExt cx="646284" cy="427478"/>
          </a:xfrm>
        </p:grpSpPr>
        <p:sp>
          <p:nvSpPr>
            <p:cNvPr id="602" name="Google Shape;602;p8"/>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8"/>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8"/>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8"/>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8"/>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8"/>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8"/>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8"/>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8"/>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8"/>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8"/>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13" name="Shape 613"/>
        <p:cNvGrpSpPr/>
        <p:nvPr/>
      </p:nvGrpSpPr>
      <p:grpSpPr>
        <a:xfrm>
          <a:off x="0" y="0"/>
          <a:ext cx="0" cy="0"/>
          <a:chOff x="0" y="0"/>
          <a:chExt cx="0" cy="0"/>
        </a:xfrm>
      </p:grpSpPr>
      <p:sp>
        <p:nvSpPr>
          <p:cNvPr id="614" name="Google Shape;614;p9"/>
          <p:cNvSpPr txBox="1"/>
          <p:nvPr>
            <p:ph idx="1" type="subTitle"/>
          </p:nvPr>
        </p:nvSpPr>
        <p:spPr>
          <a:xfrm>
            <a:off x="1391268" y="2167624"/>
            <a:ext cx="3189600" cy="12180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615" name="Google Shape;615;p9"/>
          <p:cNvSpPr txBox="1"/>
          <p:nvPr>
            <p:ph type="title"/>
          </p:nvPr>
        </p:nvSpPr>
        <p:spPr>
          <a:xfrm>
            <a:off x="1391268" y="1481325"/>
            <a:ext cx="31896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616" name="Google Shape;616;p9"/>
          <p:cNvGrpSpPr/>
          <p:nvPr/>
        </p:nvGrpSpPr>
        <p:grpSpPr>
          <a:xfrm>
            <a:off x="0" y="4221559"/>
            <a:ext cx="9144000" cy="921943"/>
            <a:chOff x="0" y="3827814"/>
            <a:chExt cx="9144000" cy="921943"/>
          </a:xfrm>
        </p:grpSpPr>
        <p:grpSp>
          <p:nvGrpSpPr>
            <p:cNvPr id="617" name="Google Shape;617;p9"/>
            <p:cNvGrpSpPr/>
            <p:nvPr/>
          </p:nvGrpSpPr>
          <p:grpSpPr>
            <a:xfrm>
              <a:off x="5807441" y="3839717"/>
              <a:ext cx="243969" cy="149457"/>
              <a:chOff x="5300460" y="2964804"/>
              <a:chExt cx="271832" cy="225937"/>
            </a:xfrm>
          </p:grpSpPr>
          <p:sp>
            <p:nvSpPr>
              <p:cNvPr id="618" name="Google Shape;618;p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 name="Google Shape;621;p9"/>
            <p:cNvGrpSpPr/>
            <p:nvPr/>
          </p:nvGrpSpPr>
          <p:grpSpPr>
            <a:xfrm>
              <a:off x="8805122" y="3827814"/>
              <a:ext cx="243969" cy="149457"/>
              <a:chOff x="5300460" y="2964804"/>
              <a:chExt cx="271832" cy="225937"/>
            </a:xfrm>
          </p:grpSpPr>
          <p:sp>
            <p:nvSpPr>
              <p:cNvPr id="622" name="Google Shape;622;p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 name="Google Shape;625;p9"/>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 name="Google Shape;626;p9"/>
            <p:cNvGrpSpPr/>
            <p:nvPr/>
          </p:nvGrpSpPr>
          <p:grpSpPr>
            <a:xfrm>
              <a:off x="355317" y="3839717"/>
              <a:ext cx="243969" cy="149457"/>
              <a:chOff x="5300460" y="2964804"/>
              <a:chExt cx="271832" cy="225937"/>
            </a:xfrm>
          </p:grpSpPr>
          <p:sp>
            <p:nvSpPr>
              <p:cNvPr id="627" name="Google Shape;627;p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 name="Google Shape;630;p9"/>
            <p:cNvGrpSpPr/>
            <p:nvPr/>
          </p:nvGrpSpPr>
          <p:grpSpPr>
            <a:xfrm>
              <a:off x="1590719" y="3839717"/>
              <a:ext cx="243969" cy="149457"/>
              <a:chOff x="5300460" y="2964804"/>
              <a:chExt cx="271832" cy="225937"/>
            </a:xfrm>
          </p:grpSpPr>
          <p:sp>
            <p:nvSpPr>
              <p:cNvPr id="631" name="Google Shape;631;p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 name="Google Shape;634;p9"/>
            <p:cNvGrpSpPr/>
            <p:nvPr/>
          </p:nvGrpSpPr>
          <p:grpSpPr>
            <a:xfrm>
              <a:off x="3027997" y="3839717"/>
              <a:ext cx="243969" cy="149457"/>
              <a:chOff x="5300460" y="2964804"/>
              <a:chExt cx="271832" cy="225937"/>
            </a:xfrm>
          </p:grpSpPr>
          <p:sp>
            <p:nvSpPr>
              <p:cNvPr id="635" name="Google Shape;635;p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 name="Google Shape;638;p9"/>
            <p:cNvGrpSpPr/>
            <p:nvPr/>
          </p:nvGrpSpPr>
          <p:grpSpPr>
            <a:xfrm>
              <a:off x="4417713" y="3839717"/>
              <a:ext cx="243969" cy="149457"/>
              <a:chOff x="5300460" y="2964804"/>
              <a:chExt cx="271832" cy="225937"/>
            </a:xfrm>
          </p:grpSpPr>
          <p:sp>
            <p:nvSpPr>
              <p:cNvPr id="639" name="Google Shape;639;p9"/>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9"/>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9"/>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2" name="Google Shape;642;p9"/>
          <p:cNvGrpSpPr/>
          <p:nvPr/>
        </p:nvGrpSpPr>
        <p:grpSpPr>
          <a:xfrm>
            <a:off x="332125" y="238959"/>
            <a:ext cx="8479150" cy="1770975"/>
            <a:chOff x="332125" y="238959"/>
            <a:chExt cx="8479150" cy="1770975"/>
          </a:xfrm>
        </p:grpSpPr>
        <p:sp>
          <p:nvSpPr>
            <p:cNvPr id="643" name="Google Shape;643;p9"/>
            <p:cNvSpPr/>
            <p:nvPr/>
          </p:nvSpPr>
          <p:spPr>
            <a:xfrm>
              <a:off x="6758550" y="2389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9"/>
            <p:cNvSpPr/>
            <p:nvPr/>
          </p:nvSpPr>
          <p:spPr>
            <a:xfrm>
              <a:off x="8701125" y="18997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9"/>
            <p:cNvSpPr/>
            <p:nvPr/>
          </p:nvSpPr>
          <p:spPr>
            <a:xfrm>
              <a:off x="332125" y="17896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 name="Google Shape;646;p9"/>
          <p:cNvGrpSpPr/>
          <p:nvPr/>
        </p:nvGrpSpPr>
        <p:grpSpPr>
          <a:xfrm>
            <a:off x="8567294" y="4682235"/>
            <a:ext cx="243972" cy="161330"/>
            <a:chOff x="2472236" y="4329463"/>
            <a:chExt cx="646284" cy="427478"/>
          </a:xfrm>
        </p:grpSpPr>
        <p:sp>
          <p:nvSpPr>
            <p:cNvPr id="647" name="Google Shape;647;p9"/>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9"/>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9"/>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9"/>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9"/>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9"/>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9"/>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9"/>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9"/>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9"/>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9"/>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 name="Google Shape;658;p9"/>
          <p:cNvGrpSpPr/>
          <p:nvPr/>
        </p:nvGrpSpPr>
        <p:grpSpPr>
          <a:xfrm>
            <a:off x="502064" y="4414040"/>
            <a:ext cx="243972" cy="499166"/>
            <a:chOff x="3958025" y="4053950"/>
            <a:chExt cx="306575" cy="627250"/>
          </a:xfrm>
        </p:grpSpPr>
        <p:sp>
          <p:nvSpPr>
            <p:cNvPr id="659" name="Google Shape;659;p9"/>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9"/>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9"/>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9"/>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9"/>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9"/>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9"/>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9"/>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 name="Google Shape;667;p9"/>
          <p:cNvGrpSpPr/>
          <p:nvPr/>
        </p:nvGrpSpPr>
        <p:grpSpPr>
          <a:xfrm>
            <a:off x="8309511" y="536406"/>
            <a:ext cx="243987" cy="339453"/>
            <a:chOff x="4661686" y="366694"/>
            <a:chExt cx="243987" cy="339453"/>
          </a:xfrm>
        </p:grpSpPr>
        <p:sp>
          <p:nvSpPr>
            <p:cNvPr id="668" name="Google Shape;668;p9"/>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9"/>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9"/>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9"/>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9"/>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9"/>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 name="Google Shape;674;p9"/>
          <p:cNvGrpSpPr/>
          <p:nvPr/>
        </p:nvGrpSpPr>
        <p:grpSpPr>
          <a:xfrm>
            <a:off x="502061" y="2660031"/>
            <a:ext cx="243987" cy="339453"/>
            <a:chOff x="4661686" y="366694"/>
            <a:chExt cx="243987" cy="339453"/>
          </a:xfrm>
        </p:grpSpPr>
        <p:sp>
          <p:nvSpPr>
            <p:cNvPr id="675" name="Google Shape;675;p9"/>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9"/>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9"/>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9"/>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9"/>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9"/>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 name="Google Shape;681;p9"/>
          <p:cNvGrpSpPr/>
          <p:nvPr/>
        </p:nvGrpSpPr>
        <p:grpSpPr>
          <a:xfrm>
            <a:off x="306830" y="280920"/>
            <a:ext cx="742482" cy="594924"/>
            <a:chOff x="4458400" y="2657663"/>
            <a:chExt cx="945475" cy="757575"/>
          </a:xfrm>
        </p:grpSpPr>
        <p:sp>
          <p:nvSpPr>
            <p:cNvPr id="682" name="Google Shape;682;p9"/>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9"/>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9"/>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85" name="Shape 685"/>
        <p:cNvGrpSpPr/>
        <p:nvPr/>
      </p:nvGrpSpPr>
      <p:grpSpPr>
        <a:xfrm>
          <a:off x="0" y="0"/>
          <a:ext cx="0" cy="0"/>
          <a:chOff x="0" y="0"/>
          <a:chExt cx="0" cy="0"/>
        </a:xfrm>
      </p:grpSpPr>
      <p:sp>
        <p:nvSpPr>
          <p:cNvPr id="686" name="Google Shape;686;p10"/>
          <p:cNvSpPr txBox="1"/>
          <p:nvPr>
            <p:ph idx="1" type="body"/>
          </p:nvPr>
        </p:nvSpPr>
        <p:spPr>
          <a:xfrm>
            <a:off x="832475" y="723900"/>
            <a:ext cx="2527200" cy="1876200"/>
          </a:xfrm>
          <a:prstGeom prst="rect">
            <a:avLst/>
          </a:prstGeom>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sz="3000">
                <a:latin typeface="Orbitron SemiBold"/>
                <a:ea typeface="Orbitron SemiBold"/>
                <a:cs typeface="Orbitron SemiBold"/>
                <a:sym typeface="Orbitron SemiBold"/>
              </a:defRPr>
            </a:lvl1pPr>
          </a:lstStyle>
          <a:p/>
        </p:txBody>
      </p:sp>
      <p:grpSp>
        <p:nvGrpSpPr>
          <p:cNvPr id="687" name="Google Shape;687;p10"/>
          <p:cNvGrpSpPr/>
          <p:nvPr/>
        </p:nvGrpSpPr>
        <p:grpSpPr>
          <a:xfrm>
            <a:off x="0" y="4221559"/>
            <a:ext cx="9144000" cy="921943"/>
            <a:chOff x="0" y="3827814"/>
            <a:chExt cx="9144000" cy="921943"/>
          </a:xfrm>
        </p:grpSpPr>
        <p:grpSp>
          <p:nvGrpSpPr>
            <p:cNvPr id="688" name="Google Shape;688;p10"/>
            <p:cNvGrpSpPr/>
            <p:nvPr/>
          </p:nvGrpSpPr>
          <p:grpSpPr>
            <a:xfrm>
              <a:off x="5807441" y="3839717"/>
              <a:ext cx="243969" cy="149457"/>
              <a:chOff x="5300460" y="2964804"/>
              <a:chExt cx="271832" cy="225937"/>
            </a:xfrm>
          </p:grpSpPr>
          <p:sp>
            <p:nvSpPr>
              <p:cNvPr id="689" name="Google Shape;689;p1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 name="Google Shape;692;p10"/>
            <p:cNvGrpSpPr/>
            <p:nvPr/>
          </p:nvGrpSpPr>
          <p:grpSpPr>
            <a:xfrm>
              <a:off x="8805122" y="3827814"/>
              <a:ext cx="243969" cy="149457"/>
              <a:chOff x="5300460" y="2964804"/>
              <a:chExt cx="271832" cy="225937"/>
            </a:xfrm>
          </p:grpSpPr>
          <p:sp>
            <p:nvSpPr>
              <p:cNvPr id="693" name="Google Shape;693;p1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 name="Google Shape;696;p10"/>
            <p:cNvSpPr/>
            <p:nvPr/>
          </p:nvSpPr>
          <p:spPr>
            <a:xfrm>
              <a:off x="0" y="3910657"/>
              <a:ext cx="9144000" cy="839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 name="Google Shape;697;p10"/>
            <p:cNvGrpSpPr/>
            <p:nvPr/>
          </p:nvGrpSpPr>
          <p:grpSpPr>
            <a:xfrm>
              <a:off x="355317" y="3839717"/>
              <a:ext cx="243969" cy="149457"/>
              <a:chOff x="5300460" y="2964804"/>
              <a:chExt cx="271832" cy="225937"/>
            </a:xfrm>
          </p:grpSpPr>
          <p:sp>
            <p:nvSpPr>
              <p:cNvPr id="698" name="Google Shape;698;p1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 name="Google Shape;701;p10"/>
            <p:cNvGrpSpPr/>
            <p:nvPr/>
          </p:nvGrpSpPr>
          <p:grpSpPr>
            <a:xfrm>
              <a:off x="1590719" y="3839717"/>
              <a:ext cx="243969" cy="149457"/>
              <a:chOff x="5300460" y="2964804"/>
              <a:chExt cx="271832" cy="225937"/>
            </a:xfrm>
          </p:grpSpPr>
          <p:sp>
            <p:nvSpPr>
              <p:cNvPr id="702" name="Google Shape;702;p1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 name="Google Shape;705;p10"/>
            <p:cNvGrpSpPr/>
            <p:nvPr/>
          </p:nvGrpSpPr>
          <p:grpSpPr>
            <a:xfrm>
              <a:off x="3027997" y="3839717"/>
              <a:ext cx="243969" cy="149457"/>
              <a:chOff x="5300460" y="2964804"/>
              <a:chExt cx="271832" cy="225937"/>
            </a:xfrm>
          </p:grpSpPr>
          <p:sp>
            <p:nvSpPr>
              <p:cNvPr id="706" name="Google Shape;706;p1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 name="Google Shape;709;p10"/>
            <p:cNvGrpSpPr/>
            <p:nvPr/>
          </p:nvGrpSpPr>
          <p:grpSpPr>
            <a:xfrm>
              <a:off x="4417713" y="3839717"/>
              <a:ext cx="243969" cy="149457"/>
              <a:chOff x="5300460" y="2964804"/>
              <a:chExt cx="271832" cy="225937"/>
            </a:xfrm>
          </p:grpSpPr>
          <p:sp>
            <p:nvSpPr>
              <p:cNvPr id="710" name="Google Shape;710;p10"/>
              <p:cNvSpPr/>
              <p:nvPr/>
            </p:nvSpPr>
            <p:spPr>
              <a:xfrm>
                <a:off x="5392244" y="2974687"/>
                <a:ext cx="80032" cy="216046"/>
              </a:xfrm>
              <a:custGeom>
                <a:rect b="b" l="l" r="r" t="t"/>
                <a:pathLst>
                  <a:path extrusionOk="0" h="28720" w="6427">
                    <a:moveTo>
                      <a:pt x="2938" y="1"/>
                    </a:moveTo>
                    <a:cubicBezTo>
                      <a:pt x="2579" y="1"/>
                      <a:pt x="0" y="5366"/>
                      <a:pt x="0" y="6613"/>
                    </a:cubicBezTo>
                    <a:cubicBezTo>
                      <a:pt x="0" y="7729"/>
                      <a:pt x="1282" y="24308"/>
                      <a:pt x="1613" y="28596"/>
                    </a:cubicBezTo>
                    <a:cubicBezTo>
                      <a:pt x="2120" y="28678"/>
                      <a:pt x="2643" y="28719"/>
                      <a:pt x="3167" y="28719"/>
                    </a:cubicBezTo>
                    <a:cubicBezTo>
                      <a:pt x="3508" y="28719"/>
                      <a:pt x="3850" y="28702"/>
                      <a:pt x="4188" y="28667"/>
                    </a:cubicBezTo>
                    <a:cubicBezTo>
                      <a:pt x="4714" y="23918"/>
                      <a:pt x="6426" y="8184"/>
                      <a:pt x="6385" y="6613"/>
                    </a:cubicBezTo>
                    <a:cubicBezTo>
                      <a:pt x="6332" y="4764"/>
                      <a:pt x="3219" y="275"/>
                      <a:pt x="2959" y="10"/>
                    </a:cubicBezTo>
                    <a:cubicBezTo>
                      <a:pt x="2953" y="4"/>
                      <a:pt x="2946" y="1"/>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0"/>
              <p:cNvSpPr/>
              <p:nvPr/>
            </p:nvSpPr>
            <p:spPr>
              <a:xfrm>
                <a:off x="5430994" y="2974710"/>
                <a:ext cx="141299" cy="216031"/>
              </a:xfrm>
              <a:custGeom>
                <a:rect b="b" l="l" r="r" t="t"/>
                <a:pathLst>
                  <a:path extrusionOk="0" h="28718" w="11347">
                    <a:moveTo>
                      <a:pt x="11347" y="1"/>
                    </a:moveTo>
                    <a:cubicBezTo>
                      <a:pt x="11346" y="1"/>
                      <a:pt x="6055" y="3710"/>
                      <a:pt x="4011" y="10024"/>
                    </a:cubicBezTo>
                    <a:cubicBezTo>
                      <a:pt x="2753" y="13910"/>
                      <a:pt x="438" y="26614"/>
                      <a:pt x="1" y="28717"/>
                    </a:cubicBezTo>
                    <a:cubicBezTo>
                      <a:pt x="15" y="28717"/>
                      <a:pt x="28" y="28717"/>
                      <a:pt x="42" y="28717"/>
                    </a:cubicBezTo>
                    <a:cubicBezTo>
                      <a:pt x="1499" y="28717"/>
                      <a:pt x="2959" y="28404"/>
                      <a:pt x="4082" y="27772"/>
                    </a:cubicBezTo>
                    <a:cubicBezTo>
                      <a:pt x="4248" y="27684"/>
                      <a:pt x="4395" y="27589"/>
                      <a:pt x="4531" y="27489"/>
                    </a:cubicBezTo>
                    <a:cubicBezTo>
                      <a:pt x="5641" y="23124"/>
                      <a:pt x="9587" y="11819"/>
                      <a:pt x="9959" y="10112"/>
                    </a:cubicBezTo>
                    <a:cubicBezTo>
                      <a:pt x="11028" y="5293"/>
                      <a:pt x="11347" y="1"/>
                      <a:pt x="11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0"/>
              <p:cNvSpPr/>
              <p:nvPr/>
            </p:nvSpPr>
            <p:spPr>
              <a:xfrm>
                <a:off x="5300460" y="2964804"/>
                <a:ext cx="121736" cy="225713"/>
              </a:xfrm>
              <a:custGeom>
                <a:rect b="b" l="l" r="r" t="t"/>
                <a:pathLst>
                  <a:path extrusionOk="0" h="30005" w="9776">
                    <a:moveTo>
                      <a:pt x="0" y="1"/>
                    </a:moveTo>
                    <a:cubicBezTo>
                      <a:pt x="0" y="1"/>
                      <a:pt x="242" y="4336"/>
                      <a:pt x="1382" y="8092"/>
                    </a:cubicBezTo>
                    <a:cubicBezTo>
                      <a:pt x="1938" y="9917"/>
                      <a:pt x="6166" y="27016"/>
                      <a:pt x="6704" y="29195"/>
                    </a:cubicBezTo>
                    <a:cubicBezTo>
                      <a:pt x="7596" y="29650"/>
                      <a:pt x="8671" y="29916"/>
                      <a:pt x="9775" y="30005"/>
                    </a:cubicBezTo>
                    <a:cubicBezTo>
                      <a:pt x="9651" y="28534"/>
                      <a:pt x="8494" y="15475"/>
                      <a:pt x="7507" y="9208"/>
                    </a:cubicBezTo>
                    <a:cubicBezTo>
                      <a:pt x="6544" y="3096"/>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3" name="Google Shape;713;p10"/>
          <p:cNvGrpSpPr/>
          <p:nvPr/>
        </p:nvGrpSpPr>
        <p:grpSpPr>
          <a:xfrm>
            <a:off x="494361" y="2966881"/>
            <a:ext cx="243987" cy="339453"/>
            <a:chOff x="4661686" y="366694"/>
            <a:chExt cx="243987" cy="339453"/>
          </a:xfrm>
        </p:grpSpPr>
        <p:sp>
          <p:nvSpPr>
            <p:cNvPr id="714" name="Google Shape;714;p10"/>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0"/>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0"/>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0"/>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0"/>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0"/>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 name="Google Shape;720;p10"/>
          <p:cNvGrpSpPr/>
          <p:nvPr/>
        </p:nvGrpSpPr>
        <p:grpSpPr>
          <a:xfrm>
            <a:off x="7959480" y="475670"/>
            <a:ext cx="742482" cy="594924"/>
            <a:chOff x="4458400" y="2657663"/>
            <a:chExt cx="945475" cy="757575"/>
          </a:xfrm>
        </p:grpSpPr>
        <p:sp>
          <p:nvSpPr>
            <p:cNvPr id="721" name="Google Shape;721;p10"/>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0"/>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0"/>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 name="Google Shape;724;p10"/>
          <p:cNvGrpSpPr/>
          <p:nvPr/>
        </p:nvGrpSpPr>
        <p:grpSpPr>
          <a:xfrm>
            <a:off x="384200" y="255384"/>
            <a:ext cx="8427900" cy="1620100"/>
            <a:chOff x="384200" y="255384"/>
            <a:chExt cx="8427900" cy="1620100"/>
          </a:xfrm>
        </p:grpSpPr>
        <p:sp>
          <p:nvSpPr>
            <p:cNvPr id="725" name="Google Shape;725;p10"/>
            <p:cNvSpPr/>
            <p:nvPr/>
          </p:nvSpPr>
          <p:spPr>
            <a:xfrm>
              <a:off x="7126475" y="2553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0"/>
            <p:cNvSpPr/>
            <p:nvPr/>
          </p:nvSpPr>
          <p:spPr>
            <a:xfrm>
              <a:off x="8701950" y="176533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0"/>
            <p:cNvSpPr/>
            <p:nvPr/>
          </p:nvSpPr>
          <p:spPr>
            <a:xfrm>
              <a:off x="384200" y="36553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 name="Google Shape;728;p10"/>
          <p:cNvGrpSpPr/>
          <p:nvPr/>
        </p:nvGrpSpPr>
        <p:grpSpPr>
          <a:xfrm>
            <a:off x="480400" y="4607112"/>
            <a:ext cx="271885" cy="159973"/>
            <a:chOff x="1566275" y="4812212"/>
            <a:chExt cx="271885" cy="159973"/>
          </a:xfrm>
        </p:grpSpPr>
        <p:sp>
          <p:nvSpPr>
            <p:cNvPr id="729" name="Google Shape;729;p10"/>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0"/>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0"/>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0"/>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0"/>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0"/>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0"/>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0"/>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0"/>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0"/>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0"/>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0"/>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0"/>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0"/>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0"/>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0"/>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0"/>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0"/>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0"/>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0"/>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0"/>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0"/>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0"/>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0"/>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0"/>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 name="Google Shape;754;p10"/>
          <p:cNvGrpSpPr/>
          <p:nvPr/>
        </p:nvGrpSpPr>
        <p:grpSpPr>
          <a:xfrm flipH="1">
            <a:off x="8540246" y="4646090"/>
            <a:ext cx="271859" cy="233627"/>
            <a:chOff x="739150" y="4174275"/>
            <a:chExt cx="945925" cy="812900"/>
          </a:xfrm>
        </p:grpSpPr>
        <p:sp>
          <p:nvSpPr>
            <p:cNvPr id="755" name="Google Shape;755;p10"/>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0"/>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0"/>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0"/>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0"/>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0"/>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0"/>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0"/>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0"/>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theme" Target="../theme/theme1.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2500" y="536400"/>
            <a:ext cx="7719000" cy="5727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chemeClr val="dk1"/>
              </a:buClr>
              <a:buSzPts val="3000"/>
              <a:buFont typeface="Orbitron SemiBold"/>
              <a:buNone/>
              <a:defRPr sz="3000">
                <a:solidFill>
                  <a:schemeClr val="dk1"/>
                </a:solidFill>
                <a:latin typeface="Orbitron SemiBold"/>
                <a:ea typeface="Orbitron SemiBold"/>
                <a:cs typeface="Orbitron SemiBold"/>
                <a:sym typeface="Orbitron SemiBold"/>
              </a:defRPr>
            </a:lvl1pPr>
            <a:lvl2pPr lvl="1">
              <a:spcBef>
                <a:spcPts val="0"/>
              </a:spcBef>
              <a:spcAft>
                <a:spcPts val="0"/>
              </a:spcAft>
              <a:buClr>
                <a:schemeClr val="dk1"/>
              </a:buClr>
              <a:buSzPts val="3000"/>
              <a:buFont typeface="Orbitron SemiBold"/>
              <a:buNone/>
              <a:defRPr sz="3000">
                <a:solidFill>
                  <a:schemeClr val="dk1"/>
                </a:solidFill>
                <a:latin typeface="Orbitron SemiBold"/>
                <a:ea typeface="Orbitron SemiBold"/>
                <a:cs typeface="Orbitron SemiBold"/>
                <a:sym typeface="Orbitron SemiBold"/>
              </a:defRPr>
            </a:lvl2pPr>
            <a:lvl3pPr lvl="2">
              <a:spcBef>
                <a:spcPts val="0"/>
              </a:spcBef>
              <a:spcAft>
                <a:spcPts val="0"/>
              </a:spcAft>
              <a:buClr>
                <a:schemeClr val="dk1"/>
              </a:buClr>
              <a:buSzPts val="3000"/>
              <a:buFont typeface="Orbitron SemiBold"/>
              <a:buNone/>
              <a:defRPr sz="3000">
                <a:solidFill>
                  <a:schemeClr val="dk1"/>
                </a:solidFill>
                <a:latin typeface="Orbitron SemiBold"/>
                <a:ea typeface="Orbitron SemiBold"/>
                <a:cs typeface="Orbitron SemiBold"/>
                <a:sym typeface="Orbitron SemiBold"/>
              </a:defRPr>
            </a:lvl3pPr>
            <a:lvl4pPr lvl="3">
              <a:spcBef>
                <a:spcPts val="0"/>
              </a:spcBef>
              <a:spcAft>
                <a:spcPts val="0"/>
              </a:spcAft>
              <a:buClr>
                <a:schemeClr val="dk1"/>
              </a:buClr>
              <a:buSzPts val="3000"/>
              <a:buFont typeface="Orbitron SemiBold"/>
              <a:buNone/>
              <a:defRPr sz="3000">
                <a:solidFill>
                  <a:schemeClr val="dk1"/>
                </a:solidFill>
                <a:latin typeface="Orbitron SemiBold"/>
                <a:ea typeface="Orbitron SemiBold"/>
                <a:cs typeface="Orbitron SemiBold"/>
                <a:sym typeface="Orbitron SemiBold"/>
              </a:defRPr>
            </a:lvl4pPr>
            <a:lvl5pPr lvl="4">
              <a:spcBef>
                <a:spcPts val="0"/>
              </a:spcBef>
              <a:spcAft>
                <a:spcPts val="0"/>
              </a:spcAft>
              <a:buClr>
                <a:schemeClr val="dk1"/>
              </a:buClr>
              <a:buSzPts val="3000"/>
              <a:buFont typeface="Orbitron SemiBold"/>
              <a:buNone/>
              <a:defRPr sz="3000">
                <a:solidFill>
                  <a:schemeClr val="dk1"/>
                </a:solidFill>
                <a:latin typeface="Orbitron SemiBold"/>
                <a:ea typeface="Orbitron SemiBold"/>
                <a:cs typeface="Orbitron SemiBold"/>
                <a:sym typeface="Orbitron SemiBold"/>
              </a:defRPr>
            </a:lvl5pPr>
            <a:lvl6pPr lvl="5">
              <a:spcBef>
                <a:spcPts val="0"/>
              </a:spcBef>
              <a:spcAft>
                <a:spcPts val="0"/>
              </a:spcAft>
              <a:buClr>
                <a:schemeClr val="dk1"/>
              </a:buClr>
              <a:buSzPts val="3000"/>
              <a:buFont typeface="Orbitron SemiBold"/>
              <a:buNone/>
              <a:defRPr sz="3000">
                <a:solidFill>
                  <a:schemeClr val="dk1"/>
                </a:solidFill>
                <a:latin typeface="Orbitron SemiBold"/>
                <a:ea typeface="Orbitron SemiBold"/>
                <a:cs typeface="Orbitron SemiBold"/>
                <a:sym typeface="Orbitron SemiBold"/>
              </a:defRPr>
            </a:lvl6pPr>
            <a:lvl7pPr lvl="6">
              <a:spcBef>
                <a:spcPts val="0"/>
              </a:spcBef>
              <a:spcAft>
                <a:spcPts val="0"/>
              </a:spcAft>
              <a:buClr>
                <a:schemeClr val="dk1"/>
              </a:buClr>
              <a:buSzPts val="3000"/>
              <a:buFont typeface="Orbitron SemiBold"/>
              <a:buNone/>
              <a:defRPr sz="3000">
                <a:solidFill>
                  <a:schemeClr val="dk1"/>
                </a:solidFill>
                <a:latin typeface="Orbitron SemiBold"/>
                <a:ea typeface="Orbitron SemiBold"/>
                <a:cs typeface="Orbitron SemiBold"/>
                <a:sym typeface="Orbitron SemiBold"/>
              </a:defRPr>
            </a:lvl7pPr>
            <a:lvl8pPr lvl="7">
              <a:spcBef>
                <a:spcPts val="0"/>
              </a:spcBef>
              <a:spcAft>
                <a:spcPts val="0"/>
              </a:spcAft>
              <a:buClr>
                <a:schemeClr val="dk1"/>
              </a:buClr>
              <a:buSzPts val="3000"/>
              <a:buFont typeface="Orbitron SemiBold"/>
              <a:buNone/>
              <a:defRPr sz="3000">
                <a:solidFill>
                  <a:schemeClr val="dk1"/>
                </a:solidFill>
                <a:latin typeface="Orbitron SemiBold"/>
                <a:ea typeface="Orbitron SemiBold"/>
                <a:cs typeface="Orbitron SemiBold"/>
                <a:sym typeface="Orbitron SemiBold"/>
              </a:defRPr>
            </a:lvl8pPr>
            <a:lvl9pPr lvl="8">
              <a:spcBef>
                <a:spcPts val="0"/>
              </a:spcBef>
              <a:spcAft>
                <a:spcPts val="0"/>
              </a:spcAft>
              <a:buClr>
                <a:schemeClr val="dk1"/>
              </a:buClr>
              <a:buSzPts val="3000"/>
              <a:buFont typeface="Orbitron SemiBold"/>
              <a:buNone/>
              <a:defRPr sz="3000">
                <a:solidFill>
                  <a:schemeClr val="dk1"/>
                </a:solidFill>
                <a:latin typeface="Orbitron SemiBold"/>
                <a:ea typeface="Orbitron SemiBold"/>
                <a:cs typeface="Orbitron SemiBold"/>
                <a:sym typeface="Orbitron SemiBold"/>
              </a:defRPr>
            </a:lvl9pPr>
          </a:lstStyle>
          <a:p/>
        </p:txBody>
      </p:sp>
      <p:sp>
        <p:nvSpPr>
          <p:cNvPr id="7" name="Google Shape;7;p1"/>
          <p:cNvSpPr txBox="1"/>
          <p:nvPr>
            <p:ph idx="1" type="body"/>
          </p:nvPr>
        </p:nvSpPr>
        <p:spPr>
          <a:xfrm>
            <a:off x="712500" y="1152475"/>
            <a:ext cx="7719000" cy="34545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Dosis"/>
              <a:buChar char="●"/>
              <a:defRPr>
                <a:solidFill>
                  <a:schemeClr val="dk1"/>
                </a:solidFill>
                <a:latin typeface="Dosis"/>
                <a:ea typeface="Dosis"/>
                <a:cs typeface="Dosis"/>
                <a:sym typeface="Dosis"/>
              </a:defRPr>
            </a:lvl1pPr>
            <a:lvl2pPr indent="-317500" lvl="1" marL="914400">
              <a:lnSpc>
                <a:spcPct val="115000"/>
              </a:lnSpc>
              <a:spcBef>
                <a:spcPts val="0"/>
              </a:spcBef>
              <a:spcAft>
                <a:spcPts val="0"/>
              </a:spcAft>
              <a:buClr>
                <a:schemeClr val="dk1"/>
              </a:buClr>
              <a:buSzPts val="1400"/>
              <a:buFont typeface="Dosis"/>
              <a:buChar char="○"/>
              <a:defRPr>
                <a:solidFill>
                  <a:schemeClr val="dk1"/>
                </a:solidFill>
                <a:latin typeface="Dosis"/>
                <a:ea typeface="Dosis"/>
                <a:cs typeface="Dosis"/>
                <a:sym typeface="Dosis"/>
              </a:defRPr>
            </a:lvl2pPr>
            <a:lvl3pPr indent="-317500" lvl="2" marL="1371600">
              <a:lnSpc>
                <a:spcPct val="115000"/>
              </a:lnSpc>
              <a:spcBef>
                <a:spcPts val="0"/>
              </a:spcBef>
              <a:spcAft>
                <a:spcPts val="0"/>
              </a:spcAft>
              <a:buClr>
                <a:schemeClr val="dk1"/>
              </a:buClr>
              <a:buSzPts val="1400"/>
              <a:buFont typeface="Dosis"/>
              <a:buChar char="■"/>
              <a:defRPr>
                <a:solidFill>
                  <a:schemeClr val="dk1"/>
                </a:solidFill>
                <a:latin typeface="Dosis"/>
                <a:ea typeface="Dosis"/>
                <a:cs typeface="Dosis"/>
                <a:sym typeface="Dosis"/>
              </a:defRPr>
            </a:lvl3pPr>
            <a:lvl4pPr indent="-317500" lvl="3" marL="1828800">
              <a:lnSpc>
                <a:spcPct val="115000"/>
              </a:lnSpc>
              <a:spcBef>
                <a:spcPts val="0"/>
              </a:spcBef>
              <a:spcAft>
                <a:spcPts val="0"/>
              </a:spcAft>
              <a:buClr>
                <a:schemeClr val="dk1"/>
              </a:buClr>
              <a:buSzPts val="1400"/>
              <a:buFont typeface="Dosis"/>
              <a:buChar char="●"/>
              <a:defRPr>
                <a:solidFill>
                  <a:schemeClr val="dk1"/>
                </a:solidFill>
                <a:latin typeface="Dosis"/>
                <a:ea typeface="Dosis"/>
                <a:cs typeface="Dosis"/>
                <a:sym typeface="Dosis"/>
              </a:defRPr>
            </a:lvl4pPr>
            <a:lvl5pPr indent="-317500" lvl="4" marL="2286000">
              <a:lnSpc>
                <a:spcPct val="115000"/>
              </a:lnSpc>
              <a:spcBef>
                <a:spcPts val="0"/>
              </a:spcBef>
              <a:spcAft>
                <a:spcPts val="0"/>
              </a:spcAft>
              <a:buClr>
                <a:schemeClr val="dk1"/>
              </a:buClr>
              <a:buSzPts val="1400"/>
              <a:buFont typeface="Dosis"/>
              <a:buChar char="○"/>
              <a:defRPr>
                <a:solidFill>
                  <a:schemeClr val="dk1"/>
                </a:solidFill>
                <a:latin typeface="Dosis"/>
                <a:ea typeface="Dosis"/>
                <a:cs typeface="Dosis"/>
                <a:sym typeface="Dosis"/>
              </a:defRPr>
            </a:lvl5pPr>
            <a:lvl6pPr indent="-317500" lvl="5" marL="2743200">
              <a:lnSpc>
                <a:spcPct val="115000"/>
              </a:lnSpc>
              <a:spcBef>
                <a:spcPts val="0"/>
              </a:spcBef>
              <a:spcAft>
                <a:spcPts val="0"/>
              </a:spcAft>
              <a:buClr>
                <a:schemeClr val="dk1"/>
              </a:buClr>
              <a:buSzPts val="1400"/>
              <a:buFont typeface="Dosis"/>
              <a:buChar char="■"/>
              <a:defRPr>
                <a:solidFill>
                  <a:schemeClr val="dk1"/>
                </a:solidFill>
                <a:latin typeface="Dosis"/>
                <a:ea typeface="Dosis"/>
                <a:cs typeface="Dosis"/>
                <a:sym typeface="Dosis"/>
              </a:defRPr>
            </a:lvl6pPr>
            <a:lvl7pPr indent="-317500" lvl="6" marL="3200400">
              <a:lnSpc>
                <a:spcPct val="115000"/>
              </a:lnSpc>
              <a:spcBef>
                <a:spcPts val="0"/>
              </a:spcBef>
              <a:spcAft>
                <a:spcPts val="0"/>
              </a:spcAft>
              <a:buClr>
                <a:schemeClr val="dk1"/>
              </a:buClr>
              <a:buSzPts val="1400"/>
              <a:buFont typeface="Dosis"/>
              <a:buChar char="●"/>
              <a:defRPr>
                <a:solidFill>
                  <a:schemeClr val="dk1"/>
                </a:solidFill>
                <a:latin typeface="Dosis"/>
                <a:ea typeface="Dosis"/>
                <a:cs typeface="Dosis"/>
                <a:sym typeface="Dosis"/>
              </a:defRPr>
            </a:lvl7pPr>
            <a:lvl8pPr indent="-317500" lvl="7" marL="3657600">
              <a:lnSpc>
                <a:spcPct val="115000"/>
              </a:lnSpc>
              <a:spcBef>
                <a:spcPts val="0"/>
              </a:spcBef>
              <a:spcAft>
                <a:spcPts val="0"/>
              </a:spcAft>
              <a:buClr>
                <a:schemeClr val="dk1"/>
              </a:buClr>
              <a:buSzPts val="1400"/>
              <a:buFont typeface="Dosis"/>
              <a:buChar char="○"/>
              <a:defRPr>
                <a:solidFill>
                  <a:schemeClr val="dk1"/>
                </a:solidFill>
                <a:latin typeface="Dosis"/>
                <a:ea typeface="Dosis"/>
                <a:cs typeface="Dosis"/>
                <a:sym typeface="Dosis"/>
              </a:defRPr>
            </a:lvl8pPr>
            <a:lvl9pPr indent="-317500" lvl="8" marL="4114800">
              <a:lnSpc>
                <a:spcPct val="115000"/>
              </a:lnSpc>
              <a:spcBef>
                <a:spcPts val="0"/>
              </a:spcBef>
              <a:spcAft>
                <a:spcPts val="0"/>
              </a:spcAft>
              <a:buClr>
                <a:schemeClr val="dk1"/>
              </a:buClr>
              <a:buSzPts val="1400"/>
              <a:buFont typeface="Dosis"/>
              <a:buChar char="■"/>
              <a:defRPr>
                <a:solidFill>
                  <a:schemeClr val="dk1"/>
                </a:solidFill>
                <a:latin typeface="Dosis"/>
                <a:ea typeface="Dosis"/>
                <a:cs typeface="Dosis"/>
                <a:sym typeface="Dosis"/>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xml"/><Relationship Id="rId3" Type="http://schemas.openxmlformats.org/officeDocument/2006/relationships/image" Target="../media/image4.jpg"/><Relationship Id="rId4" Type="http://schemas.openxmlformats.org/officeDocument/2006/relationships/slide" Target="/ppt/slides/slide24.xml"/><Relationship Id="rId5" Type="http://schemas.openxmlformats.org/officeDocument/2006/relationships/slide" Target="/ppt/slides/slide2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1.xml"/><Relationship Id="rId3" Type="http://schemas.openxmlformats.org/officeDocument/2006/relationships/image" Target="../media/image2.jpg"/><Relationship Id="rId4" Type="http://schemas.openxmlformats.org/officeDocument/2006/relationships/slide" Target="/ppt/slides/slide24.xml"/><Relationship Id="rId5" Type="http://schemas.openxmlformats.org/officeDocument/2006/relationships/slide" Target="/ppt/slides/slide2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2.xml"/><Relationship Id="rId3" Type="http://schemas.openxmlformats.org/officeDocument/2006/relationships/image" Target="../media/image22.png"/><Relationship Id="rId4" Type="http://schemas.openxmlformats.org/officeDocument/2006/relationships/slide" Target="/ppt/slides/slide24.xml"/><Relationship Id="rId5" Type="http://schemas.openxmlformats.org/officeDocument/2006/relationships/slide" Target="/ppt/slides/slide2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3.xml"/><Relationship Id="rId3" Type="http://schemas.openxmlformats.org/officeDocument/2006/relationships/image" Target="../media/image3.jpg"/><Relationship Id="rId4" Type="http://schemas.openxmlformats.org/officeDocument/2006/relationships/slide" Target="/ppt/slides/slide24.xml"/><Relationship Id="rId5" Type="http://schemas.openxmlformats.org/officeDocument/2006/relationships/slide" Target="/ppt/slides/slide2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xml"/><Relationship Id="rId3" Type="http://schemas.openxmlformats.org/officeDocument/2006/relationships/image" Target="../media/image6.jpg"/><Relationship Id="rId4" Type="http://schemas.openxmlformats.org/officeDocument/2006/relationships/slide" Target="/ppt/slides/slide24.xml"/><Relationship Id="rId5" Type="http://schemas.openxmlformats.org/officeDocument/2006/relationships/slide" Target="/ppt/slides/slide2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5.xml"/><Relationship Id="rId3" Type="http://schemas.openxmlformats.org/officeDocument/2006/relationships/image" Target="../media/image40.jpg"/><Relationship Id="rId4" Type="http://schemas.openxmlformats.org/officeDocument/2006/relationships/slide" Target="/ppt/slides/slide24.xml"/><Relationship Id="rId5" Type="http://schemas.openxmlformats.org/officeDocument/2006/relationships/slide" Target="/ppt/slides/slide2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6.xml"/><Relationship Id="rId3" Type="http://schemas.openxmlformats.org/officeDocument/2006/relationships/image" Target="../media/image7.jpg"/><Relationship Id="rId4" Type="http://schemas.openxmlformats.org/officeDocument/2006/relationships/slide" Target="/ppt/slides/slide24.xml"/><Relationship Id="rId5" Type="http://schemas.openxmlformats.org/officeDocument/2006/relationships/slide" Target="/ppt/slides/slide2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7.xml"/><Relationship Id="rId3" Type="http://schemas.openxmlformats.org/officeDocument/2006/relationships/image" Target="../media/image5.png"/><Relationship Id="rId4" Type="http://schemas.openxmlformats.org/officeDocument/2006/relationships/slide" Target="/ppt/slides/slide24.xml"/><Relationship Id="rId5" Type="http://schemas.openxmlformats.org/officeDocument/2006/relationships/slide" Target="/ppt/slides/slide2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8.xml"/><Relationship Id="rId3" Type="http://schemas.openxmlformats.org/officeDocument/2006/relationships/slide" Target="/ppt/slides/slide24.xml"/><Relationship Id="rId4" Type="http://schemas.openxmlformats.org/officeDocument/2006/relationships/slide" Target="/ppt/slides/slide2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9.xml"/><Relationship Id="rId3" Type="http://schemas.openxmlformats.org/officeDocument/2006/relationships/slide" Target="/ppt/slides/slide24.xml"/><Relationship Id="rId4" Type="http://schemas.openxmlformats.org/officeDocument/2006/relationships/slide" Target="/ppt/slides/slide2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 Id="rId3" Type="http://schemas.openxmlformats.org/officeDocument/2006/relationships/slide" Target="/ppt/slides/slide24.xml"/><Relationship Id="rId4" Type="http://schemas.openxmlformats.org/officeDocument/2006/relationships/slide" Target="/ppt/slides/slide2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0.xml"/><Relationship Id="rId3" Type="http://schemas.openxmlformats.org/officeDocument/2006/relationships/slide" Target="/ppt/slides/slide24.xml"/><Relationship Id="rId4" Type="http://schemas.openxmlformats.org/officeDocument/2006/relationships/slide" Target="/ppt/slides/slide2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1.xml"/><Relationship Id="rId3" Type="http://schemas.openxmlformats.org/officeDocument/2006/relationships/slide" Target="/ppt/slides/slide24.xml"/><Relationship Id="rId4" Type="http://schemas.openxmlformats.org/officeDocument/2006/relationships/slide" Target="/ppt/slides/slide2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3.xml"/><Relationship Id="rId3" Type="http://schemas.openxmlformats.org/officeDocument/2006/relationships/slide" Target="/ppt/slides/slide24.xml"/><Relationship Id="rId4" Type="http://schemas.openxmlformats.org/officeDocument/2006/relationships/slide" Target="/ppt/slides/slide2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 Id="rId3" Type="http://schemas.openxmlformats.org/officeDocument/2006/relationships/slide" Target="/ppt/slides/slide24.xml"/><Relationship Id="rId4" Type="http://schemas.openxmlformats.org/officeDocument/2006/relationships/slide" Target="/ppt/slides/slide24.xml"/><Relationship Id="rId5" Type="http://schemas.openxmlformats.org/officeDocument/2006/relationships/image" Target="../media/image11.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5.xml"/><Relationship Id="rId3" Type="http://schemas.openxmlformats.org/officeDocument/2006/relationships/slide" Target="/ppt/slides/slide24.xml"/><Relationship Id="rId4" Type="http://schemas.openxmlformats.org/officeDocument/2006/relationships/slide" Target="/ppt/slides/slide2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6.xml"/><Relationship Id="rId3" Type="http://schemas.openxmlformats.org/officeDocument/2006/relationships/image" Target="../media/image9.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7.xml"/><Relationship Id="rId3" Type="http://schemas.openxmlformats.org/officeDocument/2006/relationships/image" Target="../media/image12.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8.xml"/><Relationship Id="rId3" Type="http://schemas.openxmlformats.org/officeDocument/2006/relationships/slide" Target="/ppt/slides/slide24.xml"/><Relationship Id="rId4" Type="http://schemas.openxmlformats.org/officeDocument/2006/relationships/slide" Target="/ppt/slides/slide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9.xml"/><Relationship Id="rId3" Type="http://schemas.openxmlformats.org/officeDocument/2006/relationships/slide" Target="/ppt/slides/slide24.xml"/><Relationship Id="rId4" Type="http://schemas.openxmlformats.org/officeDocument/2006/relationships/slide" Target="/ppt/slides/slide2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xml"/><Relationship Id="rId3" Type="http://schemas.openxmlformats.org/officeDocument/2006/relationships/slide" Target="/ppt/slides/slide24.xml"/><Relationship Id="rId4" Type="http://schemas.openxmlformats.org/officeDocument/2006/relationships/slide" Target="/ppt/slides/slide2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0.xml"/><Relationship Id="rId3" Type="http://schemas.openxmlformats.org/officeDocument/2006/relationships/image" Target="../media/image15.png"/><Relationship Id="rId4" Type="http://schemas.openxmlformats.org/officeDocument/2006/relationships/slide" Target="/ppt/slides/slide24.xml"/><Relationship Id="rId5" Type="http://schemas.openxmlformats.org/officeDocument/2006/relationships/slide" Target="/ppt/slides/slide2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1.xml"/><Relationship Id="rId3" Type="http://schemas.openxmlformats.org/officeDocument/2006/relationships/slide" Target="/ppt/slides/slide24.xml"/><Relationship Id="rId4" Type="http://schemas.openxmlformats.org/officeDocument/2006/relationships/slide" Target="/ppt/slides/slide24.xml"/><Relationship Id="rId5" Type="http://schemas.openxmlformats.org/officeDocument/2006/relationships/image" Target="../media/image10.png"/><Relationship Id="rId6" Type="http://schemas.openxmlformats.org/officeDocument/2006/relationships/image" Target="../media/image8.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2.xml"/><Relationship Id="rId3" Type="http://schemas.openxmlformats.org/officeDocument/2006/relationships/image" Target="../media/image20.png"/><Relationship Id="rId4" Type="http://schemas.openxmlformats.org/officeDocument/2006/relationships/slide" Target="/ppt/slides/slide24.xml"/><Relationship Id="rId5" Type="http://schemas.openxmlformats.org/officeDocument/2006/relationships/slide" Target="/ppt/slides/slide2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3.xml"/><Relationship Id="rId3" Type="http://schemas.openxmlformats.org/officeDocument/2006/relationships/image" Target="../media/image14.jpg"/><Relationship Id="rId4" Type="http://schemas.openxmlformats.org/officeDocument/2006/relationships/slide" Target="/ppt/slides/slide24.xml"/><Relationship Id="rId5" Type="http://schemas.openxmlformats.org/officeDocument/2006/relationships/slide" Target="/ppt/slides/slide2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4.xml"/><Relationship Id="rId3" Type="http://schemas.openxmlformats.org/officeDocument/2006/relationships/image" Target="../media/image21.png"/><Relationship Id="rId4" Type="http://schemas.openxmlformats.org/officeDocument/2006/relationships/slide" Target="/ppt/slides/slide24.xml"/><Relationship Id="rId5" Type="http://schemas.openxmlformats.org/officeDocument/2006/relationships/slide" Target="/ppt/slides/slide2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5.xml"/><Relationship Id="rId3" Type="http://schemas.openxmlformats.org/officeDocument/2006/relationships/image" Target="../media/image19.png"/><Relationship Id="rId4" Type="http://schemas.openxmlformats.org/officeDocument/2006/relationships/slide" Target="/ppt/slides/slide24.xml"/><Relationship Id="rId5" Type="http://schemas.openxmlformats.org/officeDocument/2006/relationships/slide" Target="/ppt/slides/slide2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6.xml"/><Relationship Id="rId3" Type="http://schemas.openxmlformats.org/officeDocument/2006/relationships/image" Target="../media/image17.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7.xml"/><Relationship Id="rId3" Type="http://schemas.openxmlformats.org/officeDocument/2006/relationships/image" Target="../media/image24.jpg"/><Relationship Id="rId4" Type="http://schemas.openxmlformats.org/officeDocument/2006/relationships/slide" Target="/ppt/slides/slide24.xml"/><Relationship Id="rId5" Type="http://schemas.openxmlformats.org/officeDocument/2006/relationships/slide" Target="/ppt/slides/slide2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8.xml"/><Relationship Id="rId3" Type="http://schemas.openxmlformats.org/officeDocument/2006/relationships/image" Target="../media/image18.png"/><Relationship Id="rId4" Type="http://schemas.openxmlformats.org/officeDocument/2006/relationships/slide" Target="/ppt/slides/slide24.xml"/><Relationship Id="rId5" Type="http://schemas.openxmlformats.org/officeDocument/2006/relationships/slide" Target="/ppt/slides/slide2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9.xml"/><Relationship Id="rId3" Type="http://schemas.openxmlformats.org/officeDocument/2006/relationships/image" Target="../media/image16.png"/><Relationship Id="rId4" Type="http://schemas.openxmlformats.org/officeDocument/2006/relationships/slide" Target="/ppt/slides/slide24.xml"/><Relationship Id="rId5" Type="http://schemas.openxmlformats.org/officeDocument/2006/relationships/slide" Target="/ppt/slides/slide2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slide" Target="/ppt/slides/slide24.xml"/><Relationship Id="rId4" Type="http://schemas.openxmlformats.org/officeDocument/2006/relationships/slide" Target="/ppt/slides/slide2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0.xml"/><Relationship Id="rId3" Type="http://schemas.openxmlformats.org/officeDocument/2006/relationships/image" Target="../media/image25.png"/><Relationship Id="rId4" Type="http://schemas.openxmlformats.org/officeDocument/2006/relationships/slide" Target="/ppt/slides/slide24.xml"/><Relationship Id="rId5" Type="http://schemas.openxmlformats.org/officeDocument/2006/relationships/slide" Target="/ppt/slides/slide2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1.xml"/><Relationship Id="rId3" Type="http://schemas.openxmlformats.org/officeDocument/2006/relationships/image" Target="../media/image23.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2.xml"/><Relationship Id="rId3" Type="http://schemas.openxmlformats.org/officeDocument/2006/relationships/slide" Target="/ppt/slides/slide24.xml"/><Relationship Id="rId4" Type="http://schemas.openxmlformats.org/officeDocument/2006/relationships/slide" Target="/ppt/slides/slide24.xml"/><Relationship Id="rId5" Type="http://schemas.openxmlformats.org/officeDocument/2006/relationships/image" Target="../media/image28.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8.xml"/><Relationship Id="rId3" Type="http://schemas.openxmlformats.org/officeDocument/2006/relationships/slide" Target="/ppt/slides/slide24.xml"/><Relationship Id="rId4" Type="http://schemas.openxmlformats.org/officeDocument/2006/relationships/slide" Target="/ppt/slides/slide24.xml"/><Relationship Id="rId5" Type="http://schemas.openxmlformats.org/officeDocument/2006/relationships/image" Target="../media/image28.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9.xml"/><Relationship Id="rId3" Type="http://schemas.openxmlformats.org/officeDocument/2006/relationships/image" Target="../media/image3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5.xml"/><Relationship Id="rId3" Type="http://schemas.openxmlformats.org/officeDocument/2006/relationships/slide" Target="/ppt/slides/slide24.xml"/><Relationship Id="rId4" Type="http://schemas.openxmlformats.org/officeDocument/2006/relationships/slide" Target="/ppt/slides/slide2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0.xml"/><Relationship Id="rId3" Type="http://schemas.openxmlformats.org/officeDocument/2006/relationships/image" Target="../media/image31.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1.xml"/><Relationship Id="rId3" Type="http://schemas.openxmlformats.org/officeDocument/2006/relationships/image" Target="../media/image39.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2.xml"/><Relationship Id="rId3" Type="http://schemas.openxmlformats.org/officeDocument/2006/relationships/image" Target="../media/image38.png"/><Relationship Id="rId4" Type="http://schemas.openxmlformats.org/officeDocument/2006/relationships/image" Target="../media/image33.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3.xml"/><Relationship Id="rId3" Type="http://schemas.openxmlformats.org/officeDocument/2006/relationships/image" Target="../media/image29.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4.xml"/><Relationship Id="rId3" Type="http://schemas.openxmlformats.org/officeDocument/2006/relationships/image" Target="../media/image26.png"/><Relationship Id="rId4" Type="http://schemas.openxmlformats.org/officeDocument/2006/relationships/image" Target="../media/image27.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5.xml"/><Relationship Id="rId3" Type="http://schemas.openxmlformats.org/officeDocument/2006/relationships/image" Target="../media/image37.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6.xml"/><Relationship Id="rId3" Type="http://schemas.openxmlformats.org/officeDocument/2006/relationships/image" Target="../media/image35.png"/><Relationship Id="rId4" Type="http://schemas.openxmlformats.org/officeDocument/2006/relationships/image" Target="../media/image34.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7.xml"/><Relationship Id="rId3" Type="http://schemas.openxmlformats.org/officeDocument/2006/relationships/image" Target="../media/image48.jp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8.xml"/><Relationship Id="rId3" Type="http://schemas.openxmlformats.org/officeDocument/2006/relationships/image" Target="../media/image32.png"/><Relationship Id="rId4" Type="http://schemas.openxmlformats.org/officeDocument/2006/relationships/image" Target="../media/image47.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9.xml"/><Relationship Id="rId3" Type="http://schemas.openxmlformats.org/officeDocument/2006/relationships/image" Target="../media/image4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 Id="rId3" Type="http://schemas.openxmlformats.org/officeDocument/2006/relationships/image" Target="../media/image36.jpg"/><Relationship Id="rId4" Type="http://schemas.openxmlformats.org/officeDocument/2006/relationships/slide" Target="/ppt/slides/slide24.xml"/><Relationship Id="rId5" Type="http://schemas.openxmlformats.org/officeDocument/2006/relationships/slide" Target="/ppt/slides/slide2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0.xml"/><Relationship Id="rId3" Type="http://schemas.openxmlformats.org/officeDocument/2006/relationships/image" Target="../media/image45.png"/><Relationship Id="rId4" Type="http://schemas.openxmlformats.org/officeDocument/2006/relationships/image" Target="../media/image50.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1.xml"/><Relationship Id="rId3" Type="http://schemas.openxmlformats.org/officeDocument/2006/relationships/image" Target="../media/image53.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2.xml"/><Relationship Id="rId3" Type="http://schemas.openxmlformats.org/officeDocument/2006/relationships/image" Target="../media/image44.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3.xml"/><Relationship Id="rId3" Type="http://schemas.openxmlformats.org/officeDocument/2006/relationships/image" Target="../media/image52.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4.xml"/><Relationship Id="rId3" Type="http://schemas.openxmlformats.org/officeDocument/2006/relationships/image" Target="../media/image43.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5.xml"/><Relationship Id="rId3" Type="http://schemas.openxmlformats.org/officeDocument/2006/relationships/image" Target="../media/image51.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6.xml"/><Relationship Id="rId3" Type="http://schemas.openxmlformats.org/officeDocument/2006/relationships/image" Target="../media/image54.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7.xml"/><Relationship Id="rId3" Type="http://schemas.openxmlformats.org/officeDocument/2006/relationships/image" Target="../media/image49.png"/><Relationship Id="rId4" Type="http://schemas.openxmlformats.org/officeDocument/2006/relationships/image" Target="../media/image46.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68.xml"/><Relationship Id="rId3" Type="http://schemas.openxmlformats.org/officeDocument/2006/relationships/slide" Target="/ppt/slides/slide24.xml"/><Relationship Id="rId4" Type="http://schemas.openxmlformats.org/officeDocument/2006/relationships/slide" Target="/ppt/slides/slide24.xml"/><Relationship Id="rId5" Type="http://schemas.openxmlformats.org/officeDocument/2006/relationships/image" Target="../media/image28.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9.xml"/><Relationship Id="rId3" Type="http://schemas.openxmlformats.org/officeDocument/2006/relationships/slide" Target="/ppt/slides/slide24.xml"/><Relationship Id="rId4" Type="http://schemas.openxmlformats.org/officeDocument/2006/relationships/slide" Target="/ppt/slides/slide2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xml"/><Relationship Id="rId3" Type="http://schemas.openxmlformats.org/officeDocument/2006/relationships/image" Target="../media/image1.png"/><Relationship Id="rId4" Type="http://schemas.openxmlformats.org/officeDocument/2006/relationships/slide" Target="/ppt/slides/slide24.xml"/><Relationship Id="rId5" Type="http://schemas.openxmlformats.org/officeDocument/2006/relationships/slide" Target="/ppt/slides/slide2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0.xml"/><Relationship Id="rId3" Type="http://schemas.openxmlformats.org/officeDocument/2006/relationships/slide" Target="/ppt/slides/slide24.xml"/><Relationship Id="rId4" Type="http://schemas.openxmlformats.org/officeDocument/2006/relationships/slide" Target="/ppt/slides/slide2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1.xml"/><Relationship Id="rId3" Type="http://schemas.openxmlformats.org/officeDocument/2006/relationships/slide" Target="/ppt/slides/slide24.xml"/><Relationship Id="rId4" Type="http://schemas.openxmlformats.org/officeDocument/2006/relationships/slide" Target="/ppt/slides/slide2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2.xml"/><Relationship Id="rId3" Type="http://schemas.openxmlformats.org/officeDocument/2006/relationships/slide" Target="/ppt/slides/slide24.xml"/><Relationship Id="rId4" Type="http://schemas.openxmlformats.org/officeDocument/2006/relationships/slide" Target="/ppt/slides/slide2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3.xml"/><Relationship Id="rId3" Type="http://schemas.openxmlformats.org/officeDocument/2006/relationships/slide" Target="/ppt/slides/slide24.xml"/><Relationship Id="rId4" Type="http://schemas.openxmlformats.org/officeDocument/2006/relationships/slide" Target="/ppt/slides/slide2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4.xml"/><Relationship Id="rId3" Type="http://schemas.openxmlformats.org/officeDocument/2006/relationships/slide" Target="/ppt/slides/slide24.xml"/><Relationship Id="rId4" Type="http://schemas.openxmlformats.org/officeDocument/2006/relationships/slide" Target="/ppt/slides/slide2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75.xml"/><Relationship Id="rId3" Type="http://schemas.openxmlformats.org/officeDocument/2006/relationships/slide" Target="/ppt/slides/slide24.xml"/><Relationship Id="rId4" Type="http://schemas.openxmlformats.org/officeDocument/2006/relationships/slide" Target="/ppt/slides/slide24.xml"/><Relationship Id="rId5" Type="http://schemas.openxmlformats.org/officeDocument/2006/relationships/image" Target="../media/image28.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6.xml"/><Relationship Id="rId3" Type="http://schemas.openxmlformats.org/officeDocument/2006/relationships/slide" Target="/ppt/slides/slide24.xml"/><Relationship Id="rId4" Type="http://schemas.openxmlformats.org/officeDocument/2006/relationships/slide" Target="/ppt/slides/slide2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7.xml"/><Relationship Id="rId3" Type="http://schemas.openxmlformats.org/officeDocument/2006/relationships/slide" Target="/ppt/slides/slide24.xml"/><Relationship Id="rId4" Type="http://schemas.openxmlformats.org/officeDocument/2006/relationships/slide" Target="/ppt/slides/slide2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8.xml"/><Relationship Id="rId3" Type="http://schemas.openxmlformats.org/officeDocument/2006/relationships/slide" Target="/ppt/slides/slide24.xml"/><Relationship Id="rId4" Type="http://schemas.openxmlformats.org/officeDocument/2006/relationships/slide" Target="/ppt/slides/slide2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9.xml"/><Relationship Id="rId3" Type="http://schemas.openxmlformats.org/officeDocument/2006/relationships/slide" Target="/ppt/slides/slide24.xml"/><Relationship Id="rId4" Type="http://schemas.openxmlformats.org/officeDocument/2006/relationships/slide" Target="/ppt/slides/slide2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 Id="rId3" Type="http://schemas.openxmlformats.org/officeDocument/2006/relationships/image" Target="../media/image13.png"/><Relationship Id="rId4" Type="http://schemas.openxmlformats.org/officeDocument/2006/relationships/slide" Target="/ppt/slides/slide24.xml"/><Relationship Id="rId5" Type="http://schemas.openxmlformats.org/officeDocument/2006/relationships/slide" Target="/ppt/slides/slide24.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0.xml"/><Relationship Id="rId3" Type="http://schemas.openxmlformats.org/officeDocument/2006/relationships/slide" Target="/ppt/slides/slide24.xml"/><Relationship Id="rId4" Type="http://schemas.openxmlformats.org/officeDocument/2006/relationships/slide" Target="/ppt/slides/slide2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1.xml"/><Relationship Id="rId3" Type="http://schemas.openxmlformats.org/officeDocument/2006/relationships/slide" Target="/ppt/slides/slide24.xml"/><Relationship Id="rId4" Type="http://schemas.openxmlformats.org/officeDocument/2006/relationships/slide" Target="/ppt/slides/slide24.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2.xml"/><Relationship Id="rId3" Type="http://schemas.openxmlformats.org/officeDocument/2006/relationships/slide" Target="/ppt/slides/slide24.xml"/><Relationship Id="rId4" Type="http://schemas.openxmlformats.org/officeDocument/2006/relationships/slide" Target="/ppt/slides/slide2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3.xml"/><Relationship Id="rId3" Type="http://schemas.openxmlformats.org/officeDocument/2006/relationships/slide" Target="/ppt/slides/slide24.xml"/><Relationship Id="rId4" Type="http://schemas.openxmlformats.org/officeDocument/2006/relationships/slide" Target="/ppt/slides/slide2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4.xml"/><Relationship Id="rId3" Type="http://schemas.openxmlformats.org/officeDocument/2006/relationships/slide" Target="/ppt/slides/slide24.xml"/><Relationship Id="rId4" Type="http://schemas.openxmlformats.org/officeDocument/2006/relationships/slide" Target="/ppt/slides/slide2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5.xml"/><Relationship Id="rId3" Type="http://schemas.openxmlformats.org/officeDocument/2006/relationships/slide" Target="/ppt/slides/slide24.xml"/><Relationship Id="rId4" Type="http://schemas.openxmlformats.org/officeDocument/2006/relationships/slide" Target="/ppt/slides/slide2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6.xml"/><Relationship Id="rId3" Type="http://schemas.openxmlformats.org/officeDocument/2006/relationships/slide" Target="/ppt/slides/slide24.xml"/><Relationship Id="rId4" Type="http://schemas.openxmlformats.org/officeDocument/2006/relationships/slide" Target="/ppt/slides/slide2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7.xml"/><Relationship Id="rId3" Type="http://schemas.openxmlformats.org/officeDocument/2006/relationships/slide" Target="/ppt/slides/slide24.xml"/><Relationship Id="rId4" Type="http://schemas.openxmlformats.org/officeDocument/2006/relationships/slide" Target="/ppt/slides/slide2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8.xml"/><Relationship Id="rId3" Type="http://schemas.openxmlformats.org/officeDocument/2006/relationships/slide" Target="/ppt/slides/slide24.xml"/><Relationship Id="rId4" Type="http://schemas.openxmlformats.org/officeDocument/2006/relationships/slide" Target="/ppt/slides/slide2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9.xml"/><Relationship Id="rId3" Type="http://schemas.openxmlformats.org/officeDocument/2006/relationships/slide" Target="/ppt/slides/slide24.xml"/><Relationship Id="rId4" Type="http://schemas.openxmlformats.org/officeDocument/2006/relationships/slide" Target="/ppt/slides/slide2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 Id="rId3" Type="http://schemas.openxmlformats.org/officeDocument/2006/relationships/image" Target="../media/image41.jpg"/><Relationship Id="rId4" Type="http://schemas.openxmlformats.org/officeDocument/2006/relationships/slide" Target="/ppt/slides/slide24.xml"/><Relationship Id="rId5" Type="http://schemas.openxmlformats.org/officeDocument/2006/relationships/slide" Target="/ppt/slides/slide2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0.xml"/><Relationship Id="rId3" Type="http://schemas.openxmlformats.org/officeDocument/2006/relationships/slide" Target="/ppt/slides/slide24.xml"/><Relationship Id="rId4" Type="http://schemas.openxmlformats.org/officeDocument/2006/relationships/slide" Target="/ppt/slides/slide2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1.xml"/><Relationship Id="rId3" Type="http://schemas.openxmlformats.org/officeDocument/2006/relationships/slide" Target="/ppt/slides/slide24.xml"/><Relationship Id="rId4" Type="http://schemas.openxmlformats.org/officeDocument/2006/relationships/slide" Target="/ppt/slides/slide24.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0" name="Shape 2480"/>
        <p:cNvGrpSpPr/>
        <p:nvPr/>
      </p:nvGrpSpPr>
      <p:grpSpPr>
        <a:xfrm>
          <a:off x="0" y="0"/>
          <a:ext cx="0" cy="0"/>
          <a:chOff x="0" y="0"/>
          <a:chExt cx="0" cy="0"/>
        </a:xfrm>
      </p:grpSpPr>
      <p:sp>
        <p:nvSpPr>
          <p:cNvPr id="2481" name="Google Shape;2481;p34"/>
          <p:cNvSpPr/>
          <p:nvPr/>
        </p:nvSpPr>
        <p:spPr>
          <a:xfrm>
            <a:off x="1733850" y="2931874"/>
            <a:ext cx="3611100" cy="499200"/>
          </a:xfrm>
          <a:prstGeom prst="roundRect">
            <a:avLst>
              <a:gd fmla="val 34051"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34"/>
          <p:cNvSpPr txBox="1"/>
          <p:nvPr>
            <p:ph type="ctrTitle"/>
          </p:nvPr>
        </p:nvSpPr>
        <p:spPr>
          <a:xfrm>
            <a:off x="941100" y="884600"/>
            <a:ext cx="5196600" cy="2001000"/>
          </a:xfrm>
          <a:prstGeom prst="rect">
            <a:avLst/>
          </a:prstGeom>
        </p:spPr>
        <p:txBody>
          <a:bodyPr anchorCtr="0" anchor="ctr" bIns="91425" lIns="91425" spcFirstLastPara="1" rIns="91425" wrap="square" tIns="91425">
            <a:noAutofit/>
          </a:bodyPr>
          <a:lstStyle/>
          <a:p>
            <a:pPr indent="0" lvl="0" marL="0" rtl="0" algn="ctr">
              <a:spcBef>
                <a:spcPts val="0"/>
              </a:spcBef>
              <a:spcAft>
                <a:spcPts val="1000"/>
              </a:spcAft>
              <a:buNone/>
            </a:pPr>
            <a:r>
              <a:rPr lang="en" sz="6000"/>
              <a:t>Oyun Fikri ve GDD</a:t>
            </a:r>
            <a:endParaRPr sz="6000"/>
          </a:p>
        </p:txBody>
      </p:sp>
      <p:sp>
        <p:nvSpPr>
          <p:cNvPr id="2483" name="Google Shape;2483;p34"/>
          <p:cNvSpPr txBox="1"/>
          <p:nvPr>
            <p:ph idx="1" type="subTitle"/>
          </p:nvPr>
        </p:nvSpPr>
        <p:spPr>
          <a:xfrm>
            <a:off x="1780200" y="2931875"/>
            <a:ext cx="3609900" cy="49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Busenaz Beştepe</a:t>
            </a:r>
            <a:endParaRPr/>
          </a:p>
          <a:p>
            <a:pPr indent="0" lvl="0" marL="0" rtl="0" algn="ctr">
              <a:spcBef>
                <a:spcPts val="0"/>
              </a:spcBef>
              <a:spcAft>
                <a:spcPts val="0"/>
              </a:spcAft>
              <a:buNone/>
            </a:pPr>
            <a:r>
              <a:rPr lang="en"/>
              <a:t>Deniz ARAS</a:t>
            </a:r>
            <a:endParaRPr/>
          </a:p>
        </p:txBody>
      </p:sp>
      <p:grpSp>
        <p:nvGrpSpPr>
          <p:cNvPr id="2484" name="Google Shape;2484;p34"/>
          <p:cNvGrpSpPr/>
          <p:nvPr/>
        </p:nvGrpSpPr>
        <p:grpSpPr>
          <a:xfrm>
            <a:off x="5787563" y="809300"/>
            <a:ext cx="772025" cy="2001063"/>
            <a:chOff x="5793188" y="900225"/>
            <a:chExt cx="772025" cy="2001063"/>
          </a:xfrm>
        </p:grpSpPr>
        <p:sp>
          <p:nvSpPr>
            <p:cNvPr id="2485" name="Google Shape;2485;p34"/>
            <p:cNvSpPr/>
            <p:nvPr/>
          </p:nvSpPr>
          <p:spPr>
            <a:xfrm>
              <a:off x="6455063" y="900225"/>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34"/>
            <p:cNvSpPr/>
            <p:nvPr/>
          </p:nvSpPr>
          <p:spPr>
            <a:xfrm>
              <a:off x="5793188" y="27911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7" name="Google Shape;2487;p34"/>
          <p:cNvGrpSpPr/>
          <p:nvPr/>
        </p:nvGrpSpPr>
        <p:grpSpPr>
          <a:xfrm>
            <a:off x="3752975" y="4378197"/>
            <a:ext cx="243970" cy="457795"/>
            <a:chOff x="3171550" y="3868750"/>
            <a:chExt cx="317050" cy="594925"/>
          </a:xfrm>
        </p:grpSpPr>
        <p:sp>
          <p:nvSpPr>
            <p:cNvPr id="2488" name="Google Shape;2488;p34"/>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34"/>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34"/>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34"/>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34"/>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34"/>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34"/>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34"/>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34"/>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34"/>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34"/>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34"/>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34"/>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1" name="Google Shape;2501;p34"/>
          <p:cNvGrpSpPr/>
          <p:nvPr/>
        </p:nvGrpSpPr>
        <p:grpSpPr>
          <a:xfrm>
            <a:off x="5985232" y="934172"/>
            <a:ext cx="2831188" cy="4038001"/>
            <a:chOff x="5985232" y="934172"/>
            <a:chExt cx="2831188" cy="4038001"/>
          </a:xfrm>
        </p:grpSpPr>
        <p:grpSp>
          <p:nvGrpSpPr>
            <p:cNvPr id="2502" name="Google Shape;2502;p34"/>
            <p:cNvGrpSpPr/>
            <p:nvPr/>
          </p:nvGrpSpPr>
          <p:grpSpPr>
            <a:xfrm>
              <a:off x="5985232" y="2676490"/>
              <a:ext cx="2831188" cy="2295684"/>
              <a:chOff x="3145300" y="2845825"/>
              <a:chExt cx="2474598" cy="2006541"/>
            </a:xfrm>
          </p:grpSpPr>
          <p:sp>
            <p:nvSpPr>
              <p:cNvPr id="2503" name="Google Shape;2503;p34"/>
              <p:cNvSpPr/>
              <p:nvPr/>
            </p:nvSpPr>
            <p:spPr>
              <a:xfrm>
                <a:off x="4209035" y="4052870"/>
                <a:ext cx="264303" cy="153442"/>
              </a:xfrm>
              <a:custGeom>
                <a:rect b="b" l="l" r="r" t="t"/>
                <a:pathLst>
                  <a:path extrusionOk="0" h="4281" w="7374">
                    <a:moveTo>
                      <a:pt x="3687" y="1"/>
                    </a:moveTo>
                    <a:lnTo>
                      <a:pt x="1" y="2156"/>
                    </a:lnTo>
                    <a:lnTo>
                      <a:pt x="3687" y="4280"/>
                    </a:lnTo>
                    <a:lnTo>
                      <a:pt x="7373" y="2156"/>
                    </a:lnTo>
                    <a:lnTo>
                      <a:pt x="3687"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34"/>
              <p:cNvSpPr/>
              <p:nvPr/>
            </p:nvSpPr>
            <p:spPr>
              <a:xfrm>
                <a:off x="4197852" y="4062942"/>
                <a:ext cx="265378" cy="153442"/>
              </a:xfrm>
              <a:custGeom>
                <a:rect b="b" l="l" r="r" t="t"/>
                <a:pathLst>
                  <a:path extrusionOk="0" h="4281" w="7404">
                    <a:moveTo>
                      <a:pt x="3687" y="1"/>
                    </a:moveTo>
                    <a:lnTo>
                      <a:pt x="0" y="2125"/>
                    </a:lnTo>
                    <a:lnTo>
                      <a:pt x="3718" y="4281"/>
                    </a:lnTo>
                    <a:lnTo>
                      <a:pt x="7404" y="2125"/>
                    </a:lnTo>
                    <a:lnTo>
                      <a:pt x="3687"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34"/>
              <p:cNvSpPr/>
              <p:nvPr/>
            </p:nvSpPr>
            <p:spPr>
              <a:xfrm>
                <a:off x="4325491" y="3286992"/>
                <a:ext cx="774843" cy="1409721"/>
              </a:xfrm>
              <a:custGeom>
                <a:rect b="b" l="l" r="r" t="t"/>
                <a:pathLst>
                  <a:path extrusionOk="0" h="39331" w="21618">
                    <a:moveTo>
                      <a:pt x="21618" y="0"/>
                    </a:moveTo>
                    <a:lnTo>
                      <a:pt x="126" y="12496"/>
                    </a:lnTo>
                    <a:lnTo>
                      <a:pt x="1" y="39330"/>
                    </a:lnTo>
                    <a:lnTo>
                      <a:pt x="21493" y="26835"/>
                    </a:lnTo>
                    <a:lnTo>
                      <a:pt x="2161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34"/>
              <p:cNvSpPr/>
              <p:nvPr/>
            </p:nvSpPr>
            <p:spPr>
              <a:xfrm>
                <a:off x="3561840" y="3293695"/>
                <a:ext cx="768141" cy="1403019"/>
              </a:xfrm>
              <a:custGeom>
                <a:rect b="b" l="l" r="r" t="t"/>
                <a:pathLst>
                  <a:path extrusionOk="0" h="39144" w="21431">
                    <a:moveTo>
                      <a:pt x="126" y="1"/>
                    </a:moveTo>
                    <a:lnTo>
                      <a:pt x="1" y="26866"/>
                    </a:lnTo>
                    <a:lnTo>
                      <a:pt x="21306" y="39143"/>
                    </a:lnTo>
                    <a:lnTo>
                      <a:pt x="21431" y="12309"/>
                    </a:lnTo>
                    <a:lnTo>
                      <a:pt x="1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34"/>
              <p:cNvSpPr/>
              <p:nvPr/>
            </p:nvSpPr>
            <p:spPr>
              <a:xfrm>
                <a:off x="3566321" y="2845825"/>
                <a:ext cx="1533987" cy="889037"/>
              </a:xfrm>
              <a:custGeom>
                <a:rect b="b" l="l" r="r" t="t"/>
                <a:pathLst>
                  <a:path extrusionOk="0" h="24804" w="42798">
                    <a:moveTo>
                      <a:pt x="21493" y="0"/>
                    </a:moveTo>
                    <a:lnTo>
                      <a:pt x="1" y="12496"/>
                    </a:lnTo>
                    <a:lnTo>
                      <a:pt x="21306" y="24804"/>
                    </a:lnTo>
                    <a:lnTo>
                      <a:pt x="42798" y="12308"/>
                    </a:lnTo>
                    <a:lnTo>
                      <a:pt x="2149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34"/>
              <p:cNvSpPr/>
              <p:nvPr/>
            </p:nvSpPr>
            <p:spPr>
              <a:xfrm>
                <a:off x="3558507" y="3978960"/>
                <a:ext cx="418784" cy="762549"/>
              </a:xfrm>
              <a:custGeom>
                <a:rect b="b" l="l" r="r" t="t"/>
                <a:pathLst>
                  <a:path extrusionOk="0" h="21275" w="11684">
                    <a:moveTo>
                      <a:pt x="11683" y="1"/>
                    </a:moveTo>
                    <a:lnTo>
                      <a:pt x="63" y="6749"/>
                    </a:lnTo>
                    <a:lnTo>
                      <a:pt x="0" y="21275"/>
                    </a:lnTo>
                    <a:lnTo>
                      <a:pt x="0" y="21275"/>
                    </a:lnTo>
                    <a:lnTo>
                      <a:pt x="11621" y="14527"/>
                    </a:lnTo>
                    <a:lnTo>
                      <a:pt x="1168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34"/>
              <p:cNvSpPr/>
              <p:nvPr/>
            </p:nvSpPr>
            <p:spPr>
              <a:xfrm>
                <a:off x="3145300" y="3982329"/>
                <a:ext cx="415450" cy="759180"/>
              </a:xfrm>
              <a:custGeom>
                <a:rect b="b" l="l" r="r" t="t"/>
                <a:pathLst>
                  <a:path extrusionOk="0" h="21181" w="11591">
                    <a:moveTo>
                      <a:pt x="63" y="1"/>
                    </a:moveTo>
                    <a:lnTo>
                      <a:pt x="1" y="14527"/>
                    </a:lnTo>
                    <a:lnTo>
                      <a:pt x="11528" y="21181"/>
                    </a:lnTo>
                    <a:lnTo>
                      <a:pt x="11591" y="6655"/>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34"/>
              <p:cNvSpPr/>
              <p:nvPr/>
            </p:nvSpPr>
            <p:spPr>
              <a:xfrm>
                <a:off x="3147558" y="3740490"/>
                <a:ext cx="829718" cy="480361"/>
              </a:xfrm>
              <a:custGeom>
                <a:rect b="b" l="l" r="r" t="t"/>
                <a:pathLst>
                  <a:path extrusionOk="0" h="13402" w="23149">
                    <a:moveTo>
                      <a:pt x="11621" y="0"/>
                    </a:moveTo>
                    <a:lnTo>
                      <a:pt x="0" y="6748"/>
                    </a:lnTo>
                    <a:lnTo>
                      <a:pt x="11528" y="13402"/>
                    </a:lnTo>
                    <a:lnTo>
                      <a:pt x="23148" y="6654"/>
                    </a:lnTo>
                    <a:lnTo>
                      <a:pt x="116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34"/>
              <p:cNvSpPr/>
              <p:nvPr/>
            </p:nvSpPr>
            <p:spPr>
              <a:xfrm>
                <a:off x="5092512" y="3891644"/>
                <a:ext cx="527387" cy="960722"/>
              </a:xfrm>
              <a:custGeom>
                <a:rect b="b" l="l" r="r" t="t"/>
                <a:pathLst>
                  <a:path extrusionOk="0" h="26804" w="14714">
                    <a:moveTo>
                      <a:pt x="14714" y="0"/>
                    </a:moveTo>
                    <a:lnTo>
                      <a:pt x="94" y="8529"/>
                    </a:lnTo>
                    <a:lnTo>
                      <a:pt x="0" y="26803"/>
                    </a:lnTo>
                    <a:lnTo>
                      <a:pt x="14651" y="18275"/>
                    </a:lnTo>
                    <a:lnTo>
                      <a:pt x="1471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34"/>
              <p:cNvSpPr/>
              <p:nvPr/>
            </p:nvSpPr>
            <p:spPr>
              <a:xfrm>
                <a:off x="4572957" y="3897235"/>
                <a:ext cx="522906" cy="955131"/>
              </a:xfrm>
              <a:custGeom>
                <a:rect b="b" l="l" r="r" t="t"/>
                <a:pathLst>
                  <a:path extrusionOk="0" h="26648" w="14589">
                    <a:moveTo>
                      <a:pt x="63" y="1"/>
                    </a:moveTo>
                    <a:lnTo>
                      <a:pt x="0" y="18275"/>
                    </a:lnTo>
                    <a:lnTo>
                      <a:pt x="14495" y="26647"/>
                    </a:lnTo>
                    <a:lnTo>
                      <a:pt x="14589" y="8373"/>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34"/>
              <p:cNvSpPr/>
              <p:nvPr/>
            </p:nvSpPr>
            <p:spPr>
              <a:xfrm>
                <a:off x="4575179" y="3591558"/>
                <a:ext cx="1044701" cy="605774"/>
              </a:xfrm>
              <a:custGeom>
                <a:rect b="b" l="l" r="r" t="t"/>
                <a:pathLst>
                  <a:path extrusionOk="0" h="16901" w="29147">
                    <a:moveTo>
                      <a:pt x="14652" y="0"/>
                    </a:moveTo>
                    <a:lnTo>
                      <a:pt x="1" y="8529"/>
                    </a:lnTo>
                    <a:lnTo>
                      <a:pt x="14527" y="16901"/>
                    </a:lnTo>
                    <a:lnTo>
                      <a:pt x="29147" y="8372"/>
                    </a:lnTo>
                    <a:lnTo>
                      <a:pt x="146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4" name="Google Shape;2514;p34"/>
            <p:cNvGrpSpPr/>
            <p:nvPr/>
          </p:nvGrpSpPr>
          <p:grpSpPr>
            <a:xfrm>
              <a:off x="6515123" y="934172"/>
              <a:ext cx="2101042" cy="2577170"/>
              <a:chOff x="6438923" y="934172"/>
              <a:chExt cx="2101042" cy="2577170"/>
            </a:xfrm>
          </p:grpSpPr>
          <p:sp>
            <p:nvSpPr>
              <p:cNvPr id="2515" name="Google Shape;2515;p34"/>
              <p:cNvSpPr/>
              <p:nvPr/>
            </p:nvSpPr>
            <p:spPr>
              <a:xfrm>
                <a:off x="6559804" y="2383296"/>
                <a:ext cx="57873" cy="206209"/>
              </a:xfrm>
              <a:custGeom>
                <a:rect b="b" l="l" r="r" t="t"/>
                <a:pathLst>
                  <a:path extrusionOk="0" h="9396" w="2637">
                    <a:moveTo>
                      <a:pt x="35" y="1"/>
                    </a:moveTo>
                    <a:lnTo>
                      <a:pt x="1" y="9395"/>
                    </a:lnTo>
                    <a:lnTo>
                      <a:pt x="2637" y="9328"/>
                    </a:lnTo>
                    <a:lnTo>
                      <a:pt x="2637" y="1488"/>
                    </a:lnTo>
                    <a:lnTo>
                      <a:pt x="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34"/>
              <p:cNvSpPr/>
              <p:nvPr/>
            </p:nvSpPr>
            <p:spPr>
              <a:xfrm>
                <a:off x="6527169" y="2195675"/>
                <a:ext cx="37111" cy="416434"/>
              </a:xfrm>
              <a:custGeom>
                <a:rect b="b" l="l" r="r" t="t"/>
                <a:pathLst>
                  <a:path extrusionOk="0" h="18975" w="1691">
                    <a:moveTo>
                      <a:pt x="1" y="0"/>
                    </a:moveTo>
                    <a:lnTo>
                      <a:pt x="1" y="18485"/>
                    </a:lnTo>
                    <a:cubicBezTo>
                      <a:pt x="1" y="18620"/>
                      <a:pt x="68" y="18755"/>
                      <a:pt x="237" y="18823"/>
                    </a:cubicBezTo>
                    <a:cubicBezTo>
                      <a:pt x="406" y="18924"/>
                      <a:pt x="626" y="18975"/>
                      <a:pt x="846" y="18975"/>
                    </a:cubicBezTo>
                    <a:cubicBezTo>
                      <a:pt x="1065" y="18975"/>
                      <a:pt x="1285" y="18924"/>
                      <a:pt x="1454" y="18823"/>
                    </a:cubicBezTo>
                    <a:cubicBezTo>
                      <a:pt x="1589" y="18755"/>
                      <a:pt x="1691" y="18620"/>
                      <a:pt x="1691" y="18485"/>
                    </a:cubicBezTo>
                    <a:lnTo>
                      <a:pt x="1691" y="34"/>
                    </a:lnTo>
                    <a:cubicBezTo>
                      <a:pt x="1691" y="136"/>
                      <a:pt x="1623" y="271"/>
                      <a:pt x="1454" y="372"/>
                    </a:cubicBezTo>
                    <a:cubicBezTo>
                      <a:pt x="1285" y="474"/>
                      <a:pt x="1065" y="524"/>
                      <a:pt x="846" y="524"/>
                    </a:cubicBezTo>
                    <a:cubicBezTo>
                      <a:pt x="626" y="524"/>
                      <a:pt x="406" y="474"/>
                      <a:pt x="237" y="372"/>
                    </a:cubicBezTo>
                    <a:cubicBezTo>
                      <a:pt x="68" y="271"/>
                      <a:pt x="1" y="13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34"/>
              <p:cNvSpPr/>
              <p:nvPr/>
            </p:nvSpPr>
            <p:spPr>
              <a:xfrm>
                <a:off x="6524953" y="2185470"/>
                <a:ext cx="40820" cy="21727"/>
              </a:xfrm>
              <a:custGeom>
                <a:rect b="b" l="l" r="r" t="t"/>
                <a:pathLst>
                  <a:path extrusionOk="0" h="990" w="1860">
                    <a:moveTo>
                      <a:pt x="947" y="1"/>
                    </a:moveTo>
                    <a:cubicBezTo>
                      <a:pt x="727" y="1"/>
                      <a:pt x="507" y="43"/>
                      <a:pt x="338" y="128"/>
                    </a:cubicBezTo>
                    <a:cubicBezTo>
                      <a:pt x="1" y="330"/>
                      <a:pt x="1" y="634"/>
                      <a:pt x="338" y="837"/>
                    </a:cubicBezTo>
                    <a:cubicBezTo>
                      <a:pt x="507" y="939"/>
                      <a:pt x="727" y="989"/>
                      <a:pt x="947" y="989"/>
                    </a:cubicBezTo>
                    <a:cubicBezTo>
                      <a:pt x="1166" y="989"/>
                      <a:pt x="1386" y="939"/>
                      <a:pt x="1555" y="837"/>
                    </a:cubicBezTo>
                    <a:cubicBezTo>
                      <a:pt x="1859" y="634"/>
                      <a:pt x="1859" y="330"/>
                      <a:pt x="1555" y="128"/>
                    </a:cubicBezTo>
                    <a:cubicBezTo>
                      <a:pt x="1386" y="43"/>
                      <a:pt x="1166" y="1"/>
                      <a:pt x="947" y="1"/>
                    </a:cubicBezTo>
                    <a:close/>
                  </a:path>
                </a:pathLst>
              </a:custGeom>
              <a:solidFill>
                <a:srgbClr val="4F5C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34"/>
              <p:cNvSpPr/>
              <p:nvPr/>
            </p:nvSpPr>
            <p:spPr>
              <a:xfrm>
                <a:off x="6481192" y="2387751"/>
                <a:ext cx="57873" cy="267022"/>
              </a:xfrm>
              <a:custGeom>
                <a:rect b="b" l="l" r="r" t="t"/>
                <a:pathLst>
                  <a:path extrusionOk="0" h="12167" w="2637">
                    <a:moveTo>
                      <a:pt x="2637" y="1"/>
                    </a:moveTo>
                    <a:lnTo>
                      <a:pt x="1" y="3042"/>
                    </a:lnTo>
                    <a:lnTo>
                      <a:pt x="1" y="12166"/>
                    </a:lnTo>
                    <a:lnTo>
                      <a:pt x="2637" y="9192"/>
                    </a:lnTo>
                    <a:lnTo>
                      <a:pt x="26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34"/>
              <p:cNvSpPr/>
              <p:nvPr/>
            </p:nvSpPr>
            <p:spPr>
              <a:xfrm>
                <a:off x="6765991" y="1437733"/>
                <a:ext cx="41545" cy="229933"/>
              </a:xfrm>
              <a:custGeom>
                <a:rect b="b" l="l" r="r" t="t"/>
                <a:pathLst>
                  <a:path extrusionOk="0" h="10477" w="1893">
                    <a:moveTo>
                      <a:pt x="1892" y="0"/>
                    </a:moveTo>
                    <a:lnTo>
                      <a:pt x="34" y="1082"/>
                    </a:lnTo>
                    <a:lnTo>
                      <a:pt x="0" y="10476"/>
                    </a:lnTo>
                    <a:lnTo>
                      <a:pt x="1859" y="9395"/>
                    </a:lnTo>
                    <a:lnTo>
                      <a:pt x="1892" y="0"/>
                    </a:lnTo>
                    <a:close/>
                  </a:path>
                </a:pathLst>
              </a:custGeom>
              <a:solidFill>
                <a:srgbClr val="CE6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34"/>
              <p:cNvSpPr/>
              <p:nvPr/>
            </p:nvSpPr>
            <p:spPr>
              <a:xfrm>
                <a:off x="6576856" y="1985055"/>
                <a:ext cx="121649" cy="248456"/>
              </a:xfrm>
              <a:custGeom>
                <a:rect b="b" l="l" r="r" t="t"/>
                <a:pathLst>
                  <a:path extrusionOk="0" h="11321" w="5543">
                    <a:moveTo>
                      <a:pt x="1" y="0"/>
                    </a:moveTo>
                    <a:lnTo>
                      <a:pt x="35" y="8111"/>
                    </a:lnTo>
                    <a:lnTo>
                      <a:pt x="5543" y="11321"/>
                    </a:lnTo>
                    <a:lnTo>
                      <a:pt x="5543" y="3211"/>
                    </a:lnTo>
                    <a:lnTo>
                      <a:pt x="1" y="0"/>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34"/>
              <p:cNvSpPr/>
              <p:nvPr/>
            </p:nvSpPr>
            <p:spPr>
              <a:xfrm>
                <a:off x="6576856" y="1810033"/>
                <a:ext cx="424993" cy="245493"/>
              </a:xfrm>
              <a:custGeom>
                <a:rect b="b" l="l" r="r" t="t"/>
                <a:pathLst>
                  <a:path extrusionOk="0" h="11186" w="19365">
                    <a:moveTo>
                      <a:pt x="13856" y="0"/>
                    </a:moveTo>
                    <a:lnTo>
                      <a:pt x="1" y="7975"/>
                    </a:lnTo>
                    <a:lnTo>
                      <a:pt x="5543" y="11186"/>
                    </a:lnTo>
                    <a:lnTo>
                      <a:pt x="19364" y="3211"/>
                    </a:lnTo>
                    <a:lnTo>
                      <a:pt x="13856" y="0"/>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34"/>
              <p:cNvSpPr/>
              <p:nvPr/>
            </p:nvSpPr>
            <p:spPr>
              <a:xfrm>
                <a:off x="6698483" y="1880481"/>
                <a:ext cx="304090" cy="353030"/>
              </a:xfrm>
              <a:custGeom>
                <a:rect b="b" l="l" r="r" t="t"/>
                <a:pathLst>
                  <a:path extrusionOk="0" h="16086" w="13856">
                    <a:moveTo>
                      <a:pt x="13822" y="1"/>
                    </a:moveTo>
                    <a:lnTo>
                      <a:pt x="1" y="7976"/>
                    </a:lnTo>
                    <a:lnTo>
                      <a:pt x="1" y="16086"/>
                    </a:lnTo>
                    <a:lnTo>
                      <a:pt x="13856" y="8111"/>
                    </a:lnTo>
                    <a:lnTo>
                      <a:pt x="13822" y="1"/>
                    </a:lnTo>
                    <a:close/>
                  </a:path>
                </a:pathLst>
              </a:custGeom>
              <a:solidFill>
                <a:srgbClr val="CE6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34"/>
              <p:cNvSpPr/>
              <p:nvPr/>
            </p:nvSpPr>
            <p:spPr>
              <a:xfrm>
                <a:off x="6438923" y="2065138"/>
                <a:ext cx="121649" cy="248478"/>
              </a:xfrm>
              <a:custGeom>
                <a:rect b="b" l="l" r="r" t="t"/>
                <a:pathLst>
                  <a:path extrusionOk="0" h="11322" w="5543">
                    <a:moveTo>
                      <a:pt x="1" y="1"/>
                    </a:moveTo>
                    <a:lnTo>
                      <a:pt x="1" y="8111"/>
                    </a:lnTo>
                    <a:lnTo>
                      <a:pt x="5543" y="11321"/>
                    </a:lnTo>
                    <a:lnTo>
                      <a:pt x="5543" y="11321"/>
                    </a:lnTo>
                    <a:lnTo>
                      <a:pt x="5509" y="321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34"/>
              <p:cNvSpPr/>
              <p:nvPr/>
            </p:nvSpPr>
            <p:spPr>
              <a:xfrm>
                <a:off x="6438923" y="1985055"/>
                <a:ext cx="258858" cy="150575"/>
              </a:xfrm>
              <a:custGeom>
                <a:rect b="b" l="l" r="r" t="t"/>
                <a:pathLst>
                  <a:path extrusionOk="0" h="6861" w="11795">
                    <a:moveTo>
                      <a:pt x="6286" y="0"/>
                    </a:moveTo>
                    <a:lnTo>
                      <a:pt x="1" y="3650"/>
                    </a:lnTo>
                    <a:lnTo>
                      <a:pt x="5509" y="6860"/>
                    </a:lnTo>
                    <a:lnTo>
                      <a:pt x="11794" y="3211"/>
                    </a:lnTo>
                    <a:lnTo>
                      <a:pt x="62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34"/>
              <p:cNvSpPr/>
              <p:nvPr/>
            </p:nvSpPr>
            <p:spPr>
              <a:xfrm>
                <a:off x="6559804" y="2055504"/>
                <a:ext cx="138701" cy="258112"/>
              </a:xfrm>
              <a:custGeom>
                <a:rect b="b" l="l" r="r" t="t"/>
                <a:pathLst>
                  <a:path extrusionOk="0" h="11761" w="6320">
                    <a:moveTo>
                      <a:pt x="6286" y="1"/>
                    </a:moveTo>
                    <a:lnTo>
                      <a:pt x="1" y="3650"/>
                    </a:lnTo>
                    <a:lnTo>
                      <a:pt x="35" y="11760"/>
                    </a:lnTo>
                    <a:lnTo>
                      <a:pt x="6320" y="8145"/>
                    </a:lnTo>
                    <a:lnTo>
                      <a:pt x="62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34"/>
              <p:cNvSpPr/>
              <p:nvPr/>
            </p:nvSpPr>
            <p:spPr>
              <a:xfrm>
                <a:off x="6567968" y="1928697"/>
                <a:ext cx="199515" cy="114231"/>
              </a:xfrm>
              <a:custGeom>
                <a:rect b="b" l="l" r="r" t="t"/>
                <a:pathLst>
                  <a:path extrusionOk="0" h="5205" w="9091">
                    <a:moveTo>
                      <a:pt x="2096" y="0"/>
                    </a:moveTo>
                    <a:lnTo>
                      <a:pt x="0" y="1183"/>
                    </a:lnTo>
                    <a:lnTo>
                      <a:pt x="6996" y="5204"/>
                    </a:lnTo>
                    <a:lnTo>
                      <a:pt x="9091" y="4021"/>
                    </a:lnTo>
                    <a:lnTo>
                      <a:pt x="20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34"/>
              <p:cNvSpPr/>
              <p:nvPr/>
            </p:nvSpPr>
            <p:spPr>
              <a:xfrm>
                <a:off x="6721483" y="2016944"/>
                <a:ext cx="46000" cy="258858"/>
              </a:xfrm>
              <a:custGeom>
                <a:rect b="b" l="l" r="r" t="t"/>
                <a:pathLst>
                  <a:path extrusionOk="0" h="11795" w="2096">
                    <a:moveTo>
                      <a:pt x="2096" y="0"/>
                    </a:moveTo>
                    <a:lnTo>
                      <a:pt x="1" y="1183"/>
                    </a:lnTo>
                    <a:lnTo>
                      <a:pt x="1" y="11794"/>
                    </a:lnTo>
                    <a:lnTo>
                      <a:pt x="2096" y="10577"/>
                    </a:lnTo>
                    <a:lnTo>
                      <a:pt x="2096" y="0"/>
                    </a:lnTo>
                    <a:close/>
                  </a:path>
                </a:pathLst>
              </a:custGeom>
              <a:solidFill>
                <a:srgbClr val="5E42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34"/>
              <p:cNvSpPr/>
              <p:nvPr/>
            </p:nvSpPr>
            <p:spPr>
              <a:xfrm>
                <a:off x="6567968" y="1954638"/>
                <a:ext cx="153537" cy="321164"/>
              </a:xfrm>
              <a:custGeom>
                <a:rect b="b" l="l" r="r" t="t"/>
                <a:pathLst>
                  <a:path extrusionOk="0" h="14634" w="6996">
                    <a:moveTo>
                      <a:pt x="0" y="1"/>
                    </a:moveTo>
                    <a:lnTo>
                      <a:pt x="0" y="1623"/>
                    </a:lnTo>
                    <a:lnTo>
                      <a:pt x="406" y="1386"/>
                    </a:lnTo>
                    <a:lnTo>
                      <a:pt x="5948" y="4597"/>
                    </a:lnTo>
                    <a:lnTo>
                      <a:pt x="5948" y="12707"/>
                    </a:lnTo>
                    <a:lnTo>
                      <a:pt x="4833" y="13383"/>
                    </a:lnTo>
                    <a:lnTo>
                      <a:pt x="6996" y="14633"/>
                    </a:lnTo>
                    <a:lnTo>
                      <a:pt x="6996" y="40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34"/>
              <p:cNvSpPr/>
              <p:nvPr/>
            </p:nvSpPr>
            <p:spPr>
              <a:xfrm>
                <a:off x="7202066" y="3302917"/>
                <a:ext cx="218784" cy="208425"/>
              </a:xfrm>
              <a:custGeom>
                <a:rect b="b" l="l" r="r" t="t"/>
                <a:pathLst>
                  <a:path extrusionOk="0" h="9497" w="9969">
                    <a:moveTo>
                      <a:pt x="0" y="1"/>
                    </a:moveTo>
                    <a:lnTo>
                      <a:pt x="0" y="3684"/>
                    </a:lnTo>
                    <a:lnTo>
                      <a:pt x="9969" y="9496"/>
                    </a:lnTo>
                    <a:lnTo>
                      <a:pt x="9969" y="577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34"/>
              <p:cNvSpPr/>
              <p:nvPr/>
            </p:nvSpPr>
            <p:spPr>
              <a:xfrm>
                <a:off x="7420828" y="3208745"/>
                <a:ext cx="384194" cy="302597"/>
              </a:xfrm>
              <a:custGeom>
                <a:rect b="b" l="l" r="r" t="t"/>
                <a:pathLst>
                  <a:path extrusionOk="0" h="13788" w="17506">
                    <a:moveTo>
                      <a:pt x="17472" y="0"/>
                    </a:moveTo>
                    <a:lnTo>
                      <a:pt x="1" y="10070"/>
                    </a:lnTo>
                    <a:lnTo>
                      <a:pt x="1" y="13787"/>
                    </a:lnTo>
                    <a:lnTo>
                      <a:pt x="17505" y="3683"/>
                    </a:lnTo>
                    <a:lnTo>
                      <a:pt x="174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34"/>
              <p:cNvSpPr/>
              <p:nvPr/>
            </p:nvSpPr>
            <p:spPr>
              <a:xfrm>
                <a:off x="7202066" y="3081170"/>
                <a:ext cx="602210" cy="348597"/>
              </a:xfrm>
              <a:custGeom>
                <a:rect b="b" l="l" r="r" t="t"/>
                <a:pathLst>
                  <a:path extrusionOk="0" h="15884" w="27440">
                    <a:moveTo>
                      <a:pt x="17471" y="1"/>
                    </a:moveTo>
                    <a:lnTo>
                      <a:pt x="0" y="10105"/>
                    </a:lnTo>
                    <a:lnTo>
                      <a:pt x="9969" y="15883"/>
                    </a:lnTo>
                    <a:lnTo>
                      <a:pt x="27440" y="5813"/>
                    </a:lnTo>
                    <a:lnTo>
                      <a:pt x="174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34"/>
              <p:cNvSpPr/>
              <p:nvPr/>
            </p:nvSpPr>
            <p:spPr>
              <a:xfrm>
                <a:off x="7614396" y="2398877"/>
                <a:ext cx="162448" cy="898882"/>
              </a:xfrm>
              <a:custGeom>
                <a:rect b="b" l="l" r="r" t="t"/>
                <a:pathLst>
                  <a:path extrusionOk="0" h="40958" w="7402">
                    <a:moveTo>
                      <a:pt x="7401" y="1"/>
                    </a:moveTo>
                    <a:lnTo>
                      <a:pt x="35" y="4292"/>
                    </a:lnTo>
                    <a:lnTo>
                      <a:pt x="1" y="40957"/>
                    </a:lnTo>
                    <a:lnTo>
                      <a:pt x="7401" y="36666"/>
                    </a:lnTo>
                    <a:lnTo>
                      <a:pt x="74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34"/>
              <p:cNvSpPr/>
              <p:nvPr/>
            </p:nvSpPr>
            <p:spPr>
              <a:xfrm>
                <a:off x="7430485" y="2292086"/>
                <a:ext cx="346359" cy="201007"/>
              </a:xfrm>
              <a:custGeom>
                <a:rect b="b" l="l" r="r" t="t"/>
                <a:pathLst>
                  <a:path extrusionOk="0" h="9159" w="15782">
                    <a:moveTo>
                      <a:pt x="7367" y="0"/>
                    </a:moveTo>
                    <a:lnTo>
                      <a:pt x="0" y="4292"/>
                    </a:lnTo>
                    <a:lnTo>
                      <a:pt x="8415" y="9158"/>
                    </a:lnTo>
                    <a:lnTo>
                      <a:pt x="15781" y="4867"/>
                    </a:lnTo>
                    <a:lnTo>
                      <a:pt x="7367"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34"/>
              <p:cNvSpPr/>
              <p:nvPr/>
            </p:nvSpPr>
            <p:spPr>
              <a:xfrm>
                <a:off x="7429739" y="2386280"/>
                <a:ext cx="185425" cy="911479"/>
              </a:xfrm>
              <a:custGeom>
                <a:rect b="b" l="l" r="r" t="t"/>
                <a:pathLst>
                  <a:path extrusionOk="0" h="41532" w="8449">
                    <a:moveTo>
                      <a:pt x="34" y="0"/>
                    </a:moveTo>
                    <a:lnTo>
                      <a:pt x="0" y="36699"/>
                    </a:lnTo>
                    <a:lnTo>
                      <a:pt x="8415" y="41531"/>
                    </a:lnTo>
                    <a:lnTo>
                      <a:pt x="8449" y="4866"/>
                    </a:lnTo>
                    <a:lnTo>
                      <a:pt x="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34"/>
              <p:cNvSpPr/>
              <p:nvPr/>
            </p:nvSpPr>
            <p:spPr>
              <a:xfrm>
                <a:off x="6713319" y="3020357"/>
                <a:ext cx="219552" cy="208425"/>
              </a:xfrm>
              <a:custGeom>
                <a:rect b="b" l="l" r="r" t="t"/>
                <a:pathLst>
                  <a:path extrusionOk="0" h="9497" w="10004">
                    <a:moveTo>
                      <a:pt x="1" y="1"/>
                    </a:moveTo>
                    <a:lnTo>
                      <a:pt x="35" y="3718"/>
                    </a:lnTo>
                    <a:lnTo>
                      <a:pt x="10003" y="9496"/>
                    </a:lnTo>
                    <a:lnTo>
                      <a:pt x="9970" y="581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34"/>
              <p:cNvSpPr/>
              <p:nvPr/>
            </p:nvSpPr>
            <p:spPr>
              <a:xfrm>
                <a:off x="6932103" y="2926185"/>
                <a:ext cx="384194" cy="302597"/>
              </a:xfrm>
              <a:custGeom>
                <a:rect b="b" l="l" r="r" t="t"/>
                <a:pathLst>
                  <a:path extrusionOk="0" h="13788" w="17506">
                    <a:moveTo>
                      <a:pt x="17505" y="0"/>
                    </a:moveTo>
                    <a:lnTo>
                      <a:pt x="1" y="10104"/>
                    </a:lnTo>
                    <a:lnTo>
                      <a:pt x="34" y="13787"/>
                    </a:lnTo>
                    <a:lnTo>
                      <a:pt x="17505" y="3717"/>
                    </a:lnTo>
                    <a:lnTo>
                      <a:pt x="175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34"/>
              <p:cNvSpPr/>
              <p:nvPr/>
            </p:nvSpPr>
            <p:spPr>
              <a:xfrm>
                <a:off x="6713319" y="2799356"/>
                <a:ext cx="602978" cy="348597"/>
              </a:xfrm>
              <a:custGeom>
                <a:rect b="b" l="l" r="r" t="t"/>
                <a:pathLst>
                  <a:path extrusionOk="0" h="15884" w="27475">
                    <a:moveTo>
                      <a:pt x="17472" y="1"/>
                    </a:moveTo>
                    <a:lnTo>
                      <a:pt x="1" y="10071"/>
                    </a:lnTo>
                    <a:lnTo>
                      <a:pt x="9970" y="15883"/>
                    </a:lnTo>
                    <a:lnTo>
                      <a:pt x="27474" y="5779"/>
                    </a:lnTo>
                    <a:lnTo>
                      <a:pt x="174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34"/>
              <p:cNvSpPr/>
              <p:nvPr/>
            </p:nvSpPr>
            <p:spPr>
              <a:xfrm>
                <a:off x="7127887" y="2117809"/>
                <a:ext cx="162448" cy="899606"/>
              </a:xfrm>
              <a:custGeom>
                <a:rect b="b" l="l" r="r" t="t"/>
                <a:pathLst>
                  <a:path extrusionOk="0" h="40991" w="7402">
                    <a:moveTo>
                      <a:pt x="7401" y="0"/>
                    </a:moveTo>
                    <a:lnTo>
                      <a:pt x="1" y="4292"/>
                    </a:lnTo>
                    <a:lnTo>
                      <a:pt x="1" y="40991"/>
                    </a:lnTo>
                    <a:lnTo>
                      <a:pt x="7368" y="36665"/>
                    </a:lnTo>
                    <a:lnTo>
                      <a:pt x="7401" y="0"/>
                    </a:lnTo>
                    <a:close/>
                  </a:path>
                </a:pathLst>
              </a:custGeom>
              <a:solidFill>
                <a:srgbClr val="6661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34"/>
              <p:cNvSpPr/>
              <p:nvPr/>
            </p:nvSpPr>
            <p:spPr>
              <a:xfrm>
                <a:off x="6943230" y="2011018"/>
                <a:ext cx="347105" cy="200985"/>
              </a:xfrm>
              <a:custGeom>
                <a:rect b="b" l="l" r="r" t="t"/>
                <a:pathLst>
                  <a:path extrusionOk="0" h="9158" w="15816">
                    <a:moveTo>
                      <a:pt x="7401" y="0"/>
                    </a:moveTo>
                    <a:lnTo>
                      <a:pt x="1" y="4292"/>
                    </a:lnTo>
                    <a:lnTo>
                      <a:pt x="8415" y="9158"/>
                    </a:lnTo>
                    <a:lnTo>
                      <a:pt x="15815" y="4866"/>
                    </a:lnTo>
                    <a:lnTo>
                      <a:pt x="7401"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34"/>
              <p:cNvSpPr/>
              <p:nvPr/>
            </p:nvSpPr>
            <p:spPr>
              <a:xfrm>
                <a:off x="6942484" y="2105190"/>
                <a:ext cx="185425" cy="912226"/>
              </a:xfrm>
              <a:custGeom>
                <a:rect b="b" l="l" r="r" t="t"/>
                <a:pathLst>
                  <a:path extrusionOk="0" h="41566" w="8449">
                    <a:moveTo>
                      <a:pt x="35" y="1"/>
                    </a:moveTo>
                    <a:lnTo>
                      <a:pt x="1" y="36699"/>
                    </a:lnTo>
                    <a:lnTo>
                      <a:pt x="8449" y="41566"/>
                    </a:lnTo>
                    <a:lnTo>
                      <a:pt x="8449" y="4867"/>
                    </a:lnTo>
                    <a:lnTo>
                      <a:pt x="35" y="1"/>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34"/>
              <p:cNvSpPr/>
              <p:nvPr/>
            </p:nvSpPr>
            <p:spPr>
              <a:xfrm>
                <a:off x="7339253" y="2094063"/>
                <a:ext cx="591852" cy="1113957"/>
              </a:xfrm>
              <a:custGeom>
                <a:rect b="b" l="l" r="r" t="t"/>
                <a:pathLst>
                  <a:path extrusionOk="0" h="50758" w="26968">
                    <a:moveTo>
                      <a:pt x="26967" y="1"/>
                    </a:moveTo>
                    <a:lnTo>
                      <a:pt x="102" y="15613"/>
                    </a:lnTo>
                    <a:lnTo>
                      <a:pt x="1" y="50757"/>
                    </a:lnTo>
                    <a:lnTo>
                      <a:pt x="26866" y="35145"/>
                    </a:lnTo>
                    <a:lnTo>
                      <a:pt x="269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34"/>
              <p:cNvSpPr/>
              <p:nvPr/>
            </p:nvSpPr>
            <p:spPr>
              <a:xfrm>
                <a:off x="6670304" y="1706204"/>
                <a:ext cx="1260801" cy="730509"/>
              </a:xfrm>
              <a:custGeom>
                <a:rect b="b" l="l" r="r" t="t"/>
                <a:pathLst>
                  <a:path extrusionOk="0" h="33286" w="57449">
                    <a:moveTo>
                      <a:pt x="26866" y="0"/>
                    </a:moveTo>
                    <a:lnTo>
                      <a:pt x="1" y="15613"/>
                    </a:lnTo>
                    <a:lnTo>
                      <a:pt x="30583" y="33286"/>
                    </a:lnTo>
                    <a:lnTo>
                      <a:pt x="57448" y="17674"/>
                    </a:lnTo>
                    <a:lnTo>
                      <a:pt x="26866"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34"/>
              <p:cNvSpPr/>
              <p:nvPr/>
            </p:nvSpPr>
            <p:spPr>
              <a:xfrm>
                <a:off x="6668088" y="2048832"/>
                <a:ext cx="673426" cy="1159189"/>
              </a:xfrm>
              <a:custGeom>
                <a:rect b="b" l="l" r="r" t="t"/>
                <a:pathLst>
                  <a:path extrusionOk="0" h="52819" w="30685">
                    <a:moveTo>
                      <a:pt x="102" y="1"/>
                    </a:moveTo>
                    <a:lnTo>
                      <a:pt x="0" y="35145"/>
                    </a:lnTo>
                    <a:lnTo>
                      <a:pt x="30583" y="52818"/>
                    </a:lnTo>
                    <a:lnTo>
                      <a:pt x="30684" y="17674"/>
                    </a:lnTo>
                    <a:lnTo>
                      <a:pt x="1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34"/>
              <p:cNvSpPr/>
              <p:nvPr/>
            </p:nvSpPr>
            <p:spPr>
              <a:xfrm>
                <a:off x="6761535" y="2800102"/>
                <a:ext cx="14112" cy="89761"/>
              </a:xfrm>
              <a:custGeom>
                <a:rect b="b" l="l" r="r" t="t"/>
                <a:pathLst>
                  <a:path extrusionOk="0" h="4090" w="643">
                    <a:moveTo>
                      <a:pt x="642" y="0"/>
                    </a:moveTo>
                    <a:lnTo>
                      <a:pt x="34" y="372"/>
                    </a:lnTo>
                    <a:lnTo>
                      <a:pt x="0" y="4089"/>
                    </a:lnTo>
                    <a:lnTo>
                      <a:pt x="642" y="3718"/>
                    </a:lnTo>
                    <a:lnTo>
                      <a:pt x="642" y="0"/>
                    </a:lnTo>
                    <a:close/>
                  </a:path>
                </a:pathLst>
              </a:custGeom>
              <a:solidFill>
                <a:srgbClr val="5E42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34"/>
              <p:cNvSpPr/>
              <p:nvPr/>
            </p:nvSpPr>
            <p:spPr>
              <a:xfrm>
                <a:off x="6949902" y="2909110"/>
                <a:ext cx="14112" cy="89015"/>
              </a:xfrm>
              <a:custGeom>
                <a:rect b="b" l="l" r="r" t="t"/>
                <a:pathLst>
                  <a:path extrusionOk="0" h="4056" w="643">
                    <a:moveTo>
                      <a:pt x="643" y="1"/>
                    </a:moveTo>
                    <a:lnTo>
                      <a:pt x="1" y="373"/>
                    </a:lnTo>
                    <a:lnTo>
                      <a:pt x="1" y="4056"/>
                    </a:lnTo>
                    <a:lnTo>
                      <a:pt x="609" y="3684"/>
                    </a:lnTo>
                    <a:lnTo>
                      <a:pt x="643" y="1"/>
                    </a:lnTo>
                    <a:close/>
                  </a:path>
                </a:pathLst>
              </a:custGeom>
              <a:solidFill>
                <a:srgbClr val="5E42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34"/>
              <p:cNvSpPr/>
              <p:nvPr/>
            </p:nvSpPr>
            <p:spPr>
              <a:xfrm>
                <a:off x="7137544" y="3017394"/>
                <a:ext cx="14112" cy="89015"/>
              </a:xfrm>
              <a:custGeom>
                <a:rect b="b" l="l" r="r" t="t"/>
                <a:pathLst>
                  <a:path extrusionOk="0" h="4056" w="643">
                    <a:moveTo>
                      <a:pt x="642" y="1"/>
                    </a:moveTo>
                    <a:lnTo>
                      <a:pt x="0" y="372"/>
                    </a:lnTo>
                    <a:lnTo>
                      <a:pt x="0" y="4056"/>
                    </a:lnTo>
                    <a:lnTo>
                      <a:pt x="642" y="3684"/>
                    </a:lnTo>
                    <a:lnTo>
                      <a:pt x="642" y="1"/>
                    </a:lnTo>
                    <a:close/>
                  </a:path>
                </a:pathLst>
              </a:custGeom>
              <a:solidFill>
                <a:srgbClr val="5E42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34"/>
              <p:cNvSpPr/>
              <p:nvPr/>
            </p:nvSpPr>
            <p:spPr>
              <a:xfrm>
                <a:off x="6668088" y="2653259"/>
                <a:ext cx="657844" cy="561434"/>
              </a:xfrm>
              <a:custGeom>
                <a:rect b="b" l="l" r="r" t="t"/>
                <a:pathLst>
                  <a:path extrusionOk="0" h="25582" w="29975">
                    <a:moveTo>
                      <a:pt x="34" y="0"/>
                    </a:moveTo>
                    <a:lnTo>
                      <a:pt x="0" y="8313"/>
                    </a:lnTo>
                    <a:lnTo>
                      <a:pt x="4258" y="10780"/>
                    </a:lnTo>
                    <a:lnTo>
                      <a:pt x="4292" y="7063"/>
                    </a:lnTo>
                    <a:lnTo>
                      <a:pt x="8550" y="9530"/>
                    </a:lnTo>
                    <a:lnTo>
                      <a:pt x="8550" y="13247"/>
                    </a:lnTo>
                    <a:lnTo>
                      <a:pt x="12842" y="15714"/>
                    </a:lnTo>
                    <a:lnTo>
                      <a:pt x="12842" y="12031"/>
                    </a:lnTo>
                    <a:lnTo>
                      <a:pt x="17133" y="14497"/>
                    </a:lnTo>
                    <a:lnTo>
                      <a:pt x="17100" y="18181"/>
                    </a:lnTo>
                    <a:lnTo>
                      <a:pt x="21391" y="20648"/>
                    </a:lnTo>
                    <a:lnTo>
                      <a:pt x="21391" y="16964"/>
                    </a:lnTo>
                    <a:lnTo>
                      <a:pt x="25683" y="19431"/>
                    </a:lnTo>
                    <a:lnTo>
                      <a:pt x="25649" y="23115"/>
                    </a:lnTo>
                    <a:lnTo>
                      <a:pt x="29941" y="25581"/>
                    </a:lnTo>
                    <a:lnTo>
                      <a:pt x="29974" y="17302"/>
                    </a:lnTo>
                    <a:lnTo>
                      <a:pt x="25683" y="14835"/>
                    </a:lnTo>
                    <a:lnTo>
                      <a:pt x="21425" y="12369"/>
                    </a:lnTo>
                    <a:lnTo>
                      <a:pt x="17133" y="9902"/>
                    </a:lnTo>
                    <a:lnTo>
                      <a:pt x="12842" y="7435"/>
                    </a:lnTo>
                    <a:lnTo>
                      <a:pt x="8584" y="4934"/>
                    </a:lnTo>
                    <a:lnTo>
                      <a:pt x="4292" y="2467"/>
                    </a:lnTo>
                    <a:lnTo>
                      <a:pt x="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34"/>
              <p:cNvSpPr/>
              <p:nvPr/>
            </p:nvSpPr>
            <p:spPr>
              <a:xfrm>
                <a:off x="7325164" y="3024812"/>
                <a:ext cx="14112" cy="189881"/>
              </a:xfrm>
              <a:custGeom>
                <a:rect b="b" l="l" r="r" t="t"/>
                <a:pathLst>
                  <a:path extrusionOk="0" h="8652" w="643">
                    <a:moveTo>
                      <a:pt x="643" y="1"/>
                    </a:moveTo>
                    <a:lnTo>
                      <a:pt x="34" y="372"/>
                    </a:lnTo>
                    <a:lnTo>
                      <a:pt x="1" y="8651"/>
                    </a:lnTo>
                    <a:lnTo>
                      <a:pt x="643" y="8280"/>
                    </a:lnTo>
                    <a:lnTo>
                      <a:pt x="643" y="1"/>
                    </a:lnTo>
                    <a:close/>
                  </a:path>
                </a:pathLst>
              </a:custGeom>
              <a:solidFill>
                <a:srgbClr val="5E42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34"/>
              <p:cNvSpPr/>
              <p:nvPr/>
            </p:nvSpPr>
            <p:spPr>
              <a:xfrm>
                <a:off x="6668834" y="2645095"/>
                <a:ext cx="670442" cy="387903"/>
              </a:xfrm>
              <a:custGeom>
                <a:rect b="b" l="l" r="r" t="t"/>
                <a:pathLst>
                  <a:path extrusionOk="0" h="17675" w="30549">
                    <a:moveTo>
                      <a:pt x="609" y="1"/>
                    </a:moveTo>
                    <a:lnTo>
                      <a:pt x="0" y="372"/>
                    </a:lnTo>
                    <a:lnTo>
                      <a:pt x="4258" y="2839"/>
                    </a:lnTo>
                    <a:lnTo>
                      <a:pt x="8550" y="5306"/>
                    </a:lnTo>
                    <a:lnTo>
                      <a:pt x="12808" y="7807"/>
                    </a:lnTo>
                    <a:lnTo>
                      <a:pt x="17099" y="10274"/>
                    </a:lnTo>
                    <a:lnTo>
                      <a:pt x="21391" y="12741"/>
                    </a:lnTo>
                    <a:lnTo>
                      <a:pt x="25649" y="15207"/>
                    </a:lnTo>
                    <a:lnTo>
                      <a:pt x="29940" y="17674"/>
                    </a:lnTo>
                    <a:lnTo>
                      <a:pt x="30549" y="17303"/>
                    </a:lnTo>
                    <a:lnTo>
                      <a:pt x="26291" y="14836"/>
                    </a:lnTo>
                    <a:lnTo>
                      <a:pt x="21999" y="12369"/>
                    </a:lnTo>
                    <a:lnTo>
                      <a:pt x="17741" y="9902"/>
                    </a:lnTo>
                    <a:lnTo>
                      <a:pt x="13450" y="7435"/>
                    </a:lnTo>
                    <a:lnTo>
                      <a:pt x="9158" y="4968"/>
                    </a:lnTo>
                    <a:lnTo>
                      <a:pt x="4900" y="2468"/>
                    </a:lnTo>
                    <a:lnTo>
                      <a:pt x="609" y="1"/>
                    </a:lnTo>
                    <a:close/>
                  </a:path>
                </a:pathLst>
              </a:custGeom>
              <a:solidFill>
                <a:srgbClr val="605F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34"/>
              <p:cNvSpPr/>
              <p:nvPr/>
            </p:nvSpPr>
            <p:spPr>
              <a:xfrm>
                <a:off x="7889538" y="2808266"/>
                <a:ext cx="14112" cy="89739"/>
              </a:xfrm>
              <a:custGeom>
                <a:rect b="b" l="l" r="r" t="t"/>
                <a:pathLst>
                  <a:path extrusionOk="0" h="4089" w="643">
                    <a:moveTo>
                      <a:pt x="1" y="0"/>
                    </a:moveTo>
                    <a:lnTo>
                      <a:pt x="1" y="3717"/>
                    </a:lnTo>
                    <a:lnTo>
                      <a:pt x="643" y="4089"/>
                    </a:lnTo>
                    <a:lnTo>
                      <a:pt x="609" y="372"/>
                    </a:lnTo>
                    <a:lnTo>
                      <a:pt x="1" y="0"/>
                    </a:lnTo>
                    <a:close/>
                  </a:path>
                </a:pathLst>
              </a:custGeom>
              <a:solidFill>
                <a:srgbClr val="867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34"/>
              <p:cNvSpPr/>
              <p:nvPr/>
            </p:nvSpPr>
            <p:spPr>
              <a:xfrm>
                <a:off x="7701172" y="2916528"/>
                <a:ext cx="14112" cy="89761"/>
              </a:xfrm>
              <a:custGeom>
                <a:rect b="b" l="l" r="r" t="t"/>
                <a:pathLst>
                  <a:path extrusionOk="0" h="4090" w="643">
                    <a:moveTo>
                      <a:pt x="1" y="1"/>
                    </a:moveTo>
                    <a:lnTo>
                      <a:pt x="34" y="3718"/>
                    </a:lnTo>
                    <a:lnTo>
                      <a:pt x="643" y="4090"/>
                    </a:lnTo>
                    <a:lnTo>
                      <a:pt x="643" y="373"/>
                    </a:lnTo>
                    <a:lnTo>
                      <a:pt x="1" y="1"/>
                    </a:lnTo>
                    <a:close/>
                  </a:path>
                </a:pathLst>
              </a:custGeom>
              <a:solidFill>
                <a:srgbClr val="867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34"/>
              <p:cNvSpPr/>
              <p:nvPr/>
            </p:nvSpPr>
            <p:spPr>
              <a:xfrm>
                <a:off x="7513552" y="3025558"/>
                <a:ext cx="14112" cy="89015"/>
              </a:xfrm>
              <a:custGeom>
                <a:rect b="b" l="l" r="r" t="t"/>
                <a:pathLst>
                  <a:path extrusionOk="0" h="4056" w="643">
                    <a:moveTo>
                      <a:pt x="0" y="0"/>
                    </a:moveTo>
                    <a:lnTo>
                      <a:pt x="34" y="3684"/>
                    </a:lnTo>
                    <a:lnTo>
                      <a:pt x="642" y="4055"/>
                    </a:lnTo>
                    <a:lnTo>
                      <a:pt x="642" y="372"/>
                    </a:lnTo>
                    <a:lnTo>
                      <a:pt x="0" y="0"/>
                    </a:lnTo>
                    <a:close/>
                  </a:path>
                </a:pathLst>
              </a:custGeom>
              <a:solidFill>
                <a:srgbClr val="867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34"/>
              <p:cNvSpPr/>
              <p:nvPr/>
            </p:nvSpPr>
            <p:spPr>
              <a:xfrm>
                <a:off x="7339253" y="2691072"/>
                <a:ext cx="606687" cy="531784"/>
              </a:xfrm>
              <a:custGeom>
                <a:rect b="b" l="l" r="r" t="t"/>
                <a:pathLst>
                  <a:path extrusionOk="0" h="24231" w="27644">
                    <a:moveTo>
                      <a:pt x="27609" y="1"/>
                    </a:moveTo>
                    <a:lnTo>
                      <a:pt x="25683" y="1116"/>
                    </a:lnTo>
                    <a:lnTo>
                      <a:pt x="21391" y="3583"/>
                    </a:lnTo>
                    <a:lnTo>
                      <a:pt x="17134" y="6050"/>
                    </a:lnTo>
                    <a:lnTo>
                      <a:pt x="12842" y="8517"/>
                    </a:lnTo>
                    <a:lnTo>
                      <a:pt x="8584" y="11017"/>
                    </a:lnTo>
                    <a:lnTo>
                      <a:pt x="4292" y="13484"/>
                    </a:lnTo>
                    <a:lnTo>
                      <a:pt x="1" y="15951"/>
                    </a:lnTo>
                    <a:lnTo>
                      <a:pt x="35" y="24230"/>
                    </a:lnTo>
                    <a:lnTo>
                      <a:pt x="4326" y="21763"/>
                    </a:lnTo>
                    <a:lnTo>
                      <a:pt x="4292" y="18080"/>
                    </a:lnTo>
                    <a:lnTo>
                      <a:pt x="8584" y="15613"/>
                    </a:lnTo>
                    <a:lnTo>
                      <a:pt x="8584" y="19296"/>
                    </a:lnTo>
                    <a:lnTo>
                      <a:pt x="12876" y="16830"/>
                    </a:lnTo>
                    <a:lnTo>
                      <a:pt x="12876" y="13112"/>
                    </a:lnTo>
                    <a:lnTo>
                      <a:pt x="17134" y="10646"/>
                    </a:lnTo>
                    <a:lnTo>
                      <a:pt x="17134" y="14363"/>
                    </a:lnTo>
                    <a:lnTo>
                      <a:pt x="21425" y="11896"/>
                    </a:lnTo>
                    <a:lnTo>
                      <a:pt x="21425" y="8179"/>
                    </a:lnTo>
                    <a:lnTo>
                      <a:pt x="25683" y="5712"/>
                    </a:lnTo>
                    <a:lnTo>
                      <a:pt x="25717" y="9429"/>
                    </a:lnTo>
                    <a:lnTo>
                      <a:pt x="27643" y="8280"/>
                    </a:lnTo>
                    <a:lnTo>
                      <a:pt x="276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34"/>
              <p:cNvSpPr/>
              <p:nvPr/>
            </p:nvSpPr>
            <p:spPr>
              <a:xfrm>
                <a:off x="7320709" y="3032976"/>
                <a:ext cx="19313" cy="189881"/>
              </a:xfrm>
              <a:custGeom>
                <a:rect b="b" l="l" r="r" t="t"/>
                <a:pathLst>
                  <a:path extrusionOk="0" h="8652" w="880">
                    <a:moveTo>
                      <a:pt x="237" y="0"/>
                    </a:moveTo>
                    <a:lnTo>
                      <a:pt x="1" y="8178"/>
                    </a:lnTo>
                    <a:lnTo>
                      <a:pt x="880" y="8651"/>
                    </a:lnTo>
                    <a:lnTo>
                      <a:pt x="846" y="372"/>
                    </a:lnTo>
                    <a:lnTo>
                      <a:pt x="237" y="0"/>
                    </a:lnTo>
                    <a:close/>
                  </a:path>
                </a:pathLst>
              </a:custGeom>
              <a:solidFill>
                <a:srgbClr val="867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34"/>
              <p:cNvSpPr/>
              <p:nvPr/>
            </p:nvSpPr>
            <p:spPr>
              <a:xfrm>
                <a:off x="7325910" y="2682930"/>
                <a:ext cx="619285" cy="358210"/>
              </a:xfrm>
              <a:custGeom>
                <a:rect b="b" l="l" r="r" t="t"/>
                <a:pathLst>
                  <a:path extrusionOk="0" h="16322" w="28218">
                    <a:moveTo>
                      <a:pt x="27575" y="0"/>
                    </a:moveTo>
                    <a:lnTo>
                      <a:pt x="25649" y="1115"/>
                    </a:lnTo>
                    <a:lnTo>
                      <a:pt x="21391" y="3582"/>
                    </a:lnTo>
                    <a:lnTo>
                      <a:pt x="17100" y="6083"/>
                    </a:lnTo>
                    <a:lnTo>
                      <a:pt x="12808" y="8550"/>
                    </a:lnTo>
                    <a:lnTo>
                      <a:pt x="8550" y="11017"/>
                    </a:lnTo>
                    <a:lnTo>
                      <a:pt x="4258" y="13483"/>
                    </a:lnTo>
                    <a:lnTo>
                      <a:pt x="0" y="15950"/>
                    </a:lnTo>
                    <a:lnTo>
                      <a:pt x="609" y="16322"/>
                    </a:lnTo>
                    <a:lnTo>
                      <a:pt x="4900" y="13855"/>
                    </a:lnTo>
                    <a:lnTo>
                      <a:pt x="9192" y="11388"/>
                    </a:lnTo>
                    <a:lnTo>
                      <a:pt x="13450" y="8888"/>
                    </a:lnTo>
                    <a:lnTo>
                      <a:pt x="17742" y="6421"/>
                    </a:lnTo>
                    <a:lnTo>
                      <a:pt x="21999" y="3954"/>
                    </a:lnTo>
                    <a:lnTo>
                      <a:pt x="26291" y="1487"/>
                    </a:lnTo>
                    <a:lnTo>
                      <a:pt x="28217" y="372"/>
                    </a:lnTo>
                    <a:lnTo>
                      <a:pt x="27575" y="0"/>
                    </a:lnTo>
                    <a:close/>
                  </a:path>
                </a:pathLst>
              </a:custGeom>
              <a:solidFill>
                <a:srgbClr val="605F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34"/>
              <p:cNvSpPr/>
              <p:nvPr/>
            </p:nvSpPr>
            <p:spPr>
              <a:xfrm>
                <a:off x="7305149" y="2441892"/>
                <a:ext cx="46000" cy="170590"/>
              </a:xfrm>
              <a:custGeom>
                <a:rect b="b" l="l" r="r" t="t"/>
                <a:pathLst>
                  <a:path extrusionOk="0" h="7773" w="2096">
                    <a:moveTo>
                      <a:pt x="2095" y="1"/>
                    </a:moveTo>
                    <a:lnTo>
                      <a:pt x="34" y="1183"/>
                    </a:lnTo>
                    <a:lnTo>
                      <a:pt x="0" y="7773"/>
                    </a:lnTo>
                    <a:lnTo>
                      <a:pt x="2062" y="6590"/>
                    </a:lnTo>
                    <a:lnTo>
                      <a:pt x="2095" y="1"/>
                    </a:lnTo>
                    <a:close/>
                  </a:path>
                </a:pathLst>
              </a:custGeom>
              <a:solidFill>
                <a:srgbClr val="8A9D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34"/>
              <p:cNvSpPr/>
              <p:nvPr/>
            </p:nvSpPr>
            <p:spPr>
              <a:xfrm>
                <a:off x="6612475" y="2068123"/>
                <a:ext cx="693442" cy="640046"/>
              </a:xfrm>
              <a:custGeom>
                <a:rect b="b" l="l" r="r" t="t"/>
                <a:pathLst>
                  <a:path extrusionOk="0" h="29164" w="31597">
                    <a:moveTo>
                      <a:pt x="0" y="0"/>
                    </a:moveTo>
                    <a:lnTo>
                      <a:pt x="0" y="6590"/>
                    </a:lnTo>
                    <a:lnTo>
                      <a:pt x="15747" y="29163"/>
                    </a:lnTo>
                    <a:lnTo>
                      <a:pt x="31562" y="24804"/>
                    </a:lnTo>
                    <a:lnTo>
                      <a:pt x="31596" y="18214"/>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34"/>
              <p:cNvSpPr/>
              <p:nvPr/>
            </p:nvSpPr>
            <p:spPr>
              <a:xfrm>
                <a:off x="6670299" y="1327521"/>
                <a:ext cx="673426" cy="1093817"/>
              </a:xfrm>
              <a:custGeom>
                <a:rect b="b" l="l" r="r" t="t"/>
                <a:pathLst>
                  <a:path extrusionOk="0" h="52852" w="30685">
                    <a:moveTo>
                      <a:pt x="102" y="0"/>
                    </a:moveTo>
                    <a:lnTo>
                      <a:pt x="1" y="35179"/>
                    </a:lnTo>
                    <a:lnTo>
                      <a:pt x="30583" y="52852"/>
                    </a:lnTo>
                    <a:lnTo>
                      <a:pt x="30685" y="17674"/>
                    </a:lnTo>
                    <a:lnTo>
                      <a:pt x="102" y="0"/>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34"/>
              <p:cNvSpPr/>
              <p:nvPr/>
            </p:nvSpPr>
            <p:spPr>
              <a:xfrm>
                <a:off x="6788222" y="1709255"/>
                <a:ext cx="124634" cy="123778"/>
              </a:xfrm>
              <a:custGeom>
                <a:rect b="b" l="l" r="r" t="t"/>
                <a:pathLst>
                  <a:path extrusionOk="0" h="5640" w="5679">
                    <a:moveTo>
                      <a:pt x="1696" y="1"/>
                    </a:moveTo>
                    <a:cubicBezTo>
                      <a:pt x="239" y="1"/>
                      <a:pt x="29" y="2257"/>
                      <a:pt x="1" y="2396"/>
                    </a:cubicBezTo>
                    <a:lnTo>
                      <a:pt x="5678" y="5640"/>
                    </a:lnTo>
                    <a:cubicBezTo>
                      <a:pt x="5644" y="5471"/>
                      <a:pt x="5374" y="1821"/>
                      <a:pt x="2839" y="368"/>
                    </a:cubicBezTo>
                    <a:cubicBezTo>
                      <a:pt x="2392" y="108"/>
                      <a:pt x="2014" y="1"/>
                      <a:pt x="16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34"/>
              <p:cNvSpPr/>
              <p:nvPr/>
            </p:nvSpPr>
            <p:spPr>
              <a:xfrm>
                <a:off x="6670304" y="1322032"/>
                <a:ext cx="671242" cy="1114735"/>
              </a:xfrm>
              <a:custGeom>
                <a:rect b="b" l="l" r="r" t="t"/>
                <a:pathLst>
                  <a:path extrusionOk="0" h="50791" w="30584">
                    <a:moveTo>
                      <a:pt x="1" y="1"/>
                    </a:moveTo>
                    <a:lnTo>
                      <a:pt x="1" y="33118"/>
                    </a:lnTo>
                    <a:lnTo>
                      <a:pt x="3549" y="35179"/>
                    </a:lnTo>
                    <a:lnTo>
                      <a:pt x="3380" y="8212"/>
                    </a:lnTo>
                    <a:lnTo>
                      <a:pt x="3380" y="8212"/>
                    </a:lnTo>
                    <a:cubicBezTo>
                      <a:pt x="3380" y="8213"/>
                      <a:pt x="7435" y="22608"/>
                      <a:pt x="15208" y="27643"/>
                    </a:cubicBezTo>
                    <a:cubicBezTo>
                      <a:pt x="26291" y="34841"/>
                      <a:pt x="25075" y="38862"/>
                      <a:pt x="24230" y="40552"/>
                    </a:cubicBezTo>
                    <a:cubicBezTo>
                      <a:pt x="22931" y="43048"/>
                      <a:pt x="19846" y="43356"/>
                      <a:pt x="18406" y="43356"/>
                    </a:cubicBezTo>
                    <a:cubicBezTo>
                      <a:pt x="17935" y="43356"/>
                      <a:pt x="17641" y="43323"/>
                      <a:pt x="17641" y="43323"/>
                    </a:cubicBezTo>
                    <a:lnTo>
                      <a:pt x="17641" y="43323"/>
                    </a:lnTo>
                    <a:lnTo>
                      <a:pt x="30583" y="50791"/>
                    </a:lnTo>
                    <a:lnTo>
                      <a:pt x="28826" y="16694"/>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34"/>
              <p:cNvSpPr/>
              <p:nvPr/>
            </p:nvSpPr>
            <p:spPr>
              <a:xfrm>
                <a:off x="7302186" y="1660226"/>
                <a:ext cx="48963" cy="799487"/>
              </a:xfrm>
              <a:custGeom>
                <a:rect b="b" l="l" r="r" t="t"/>
                <a:pathLst>
                  <a:path extrusionOk="0" h="36429" w="2231">
                    <a:moveTo>
                      <a:pt x="2230" y="0"/>
                    </a:moveTo>
                    <a:lnTo>
                      <a:pt x="34" y="1284"/>
                    </a:lnTo>
                    <a:lnTo>
                      <a:pt x="0" y="36429"/>
                    </a:lnTo>
                    <a:lnTo>
                      <a:pt x="0" y="36429"/>
                    </a:lnTo>
                    <a:lnTo>
                      <a:pt x="2061" y="35178"/>
                    </a:lnTo>
                    <a:lnTo>
                      <a:pt x="2230" y="0"/>
                    </a:lnTo>
                    <a:close/>
                  </a:path>
                </a:pathLst>
              </a:custGeom>
              <a:solidFill>
                <a:srgbClr val="523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34"/>
              <p:cNvSpPr/>
              <p:nvPr/>
            </p:nvSpPr>
            <p:spPr>
              <a:xfrm>
                <a:off x="7182029" y="1591249"/>
                <a:ext cx="169119" cy="97179"/>
              </a:xfrm>
              <a:custGeom>
                <a:rect b="b" l="l" r="r" t="t"/>
                <a:pathLst>
                  <a:path extrusionOk="0" h="4428" w="7706">
                    <a:moveTo>
                      <a:pt x="2163" y="1"/>
                    </a:moveTo>
                    <a:lnTo>
                      <a:pt x="1" y="1251"/>
                    </a:lnTo>
                    <a:lnTo>
                      <a:pt x="5509" y="4427"/>
                    </a:lnTo>
                    <a:lnTo>
                      <a:pt x="7705" y="3143"/>
                    </a:lnTo>
                    <a:lnTo>
                      <a:pt x="2163" y="1"/>
                    </a:lnTo>
                    <a:close/>
                  </a:path>
                </a:pathLst>
              </a:custGeom>
              <a:solidFill>
                <a:srgbClr val="605F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34"/>
              <p:cNvSpPr/>
              <p:nvPr/>
            </p:nvSpPr>
            <p:spPr>
              <a:xfrm>
                <a:off x="6754864" y="1368009"/>
                <a:ext cx="427187" cy="310783"/>
              </a:xfrm>
              <a:custGeom>
                <a:rect b="b" l="l" r="r" t="t"/>
                <a:pathLst>
                  <a:path extrusionOk="0" h="14161" w="19465">
                    <a:moveTo>
                      <a:pt x="0" y="1"/>
                    </a:moveTo>
                    <a:lnTo>
                      <a:pt x="9293" y="14160"/>
                    </a:lnTo>
                    <a:lnTo>
                      <a:pt x="19465" y="1142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34"/>
              <p:cNvSpPr/>
              <p:nvPr/>
            </p:nvSpPr>
            <p:spPr>
              <a:xfrm>
                <a:off x="6661416" y="934172"/>
                <a:ext cx="1271967" cy="754292"/>
              </a:xfrm>
              <a:custGeom>
                <a:rect b="b" l="l" r="r" t="t"/>
                <a:pathLst>
                  <a:path extrusionOk="0" h="34368" w="57955">
                    <a:moveTo>
                      <a:pt x="27339" y="0"/>
                    </a:moveTo>
                    <a:lnTo>
                      <a:pt x="0" y="17843"/>
                    </a:lnTo>
                    <a:lnTo>
                      <a:pt x="29231" y="34367"/>
                    </a:lnTo>
                    <a:lnTo>
                      <a:pt x="57955" y="17674"/>
                    </a:lnTo>
                    <a:lnTo>
                      <a:pt x="273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34"/>
              <p:cNvSpPr/>
              <p:nvPr/>
            </p:nvSpPr>
            <p:spPr>
              <a:xfrm>
                <a:off x="7302186" y="1322032"/>
                <a:ext cx="631166" cy="1146647"/>
              </a:xfrm>
              <a:custGeom>
                <a:rect b="b" l="l" r="r" t="t"/>
                <a:pathLst>
                  <a:path extrusionOk="0" h="52245" w="28758">
                    <a:moveTo>
                      <a:pt x="28758" y="1"/>
                    </a:moveTo>
                    <a:lnTo>
                      <a:pt x="34" y="16694"/>
                    </a:lnTo>
                    <a:lnTo>
                      <a:pt x="0" y="52244"/>
                    </a:lnTo>
                    <a:lnTo>
                      <a:pt x="28656" y="35179"/>
                    </a:lnTo>
                    <a:lnTo>
                      <a:pt x="287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34"/>
              <p:cNvSpPr/>
              <p:nvPr/>
            </p:nvSpPr>
            <p:spPr>
              <a:xfrm>
                <a:off x="7302186" y="2459691"/>
                <a:ext cx="46000" cy="170590"/>
              </a:xfrm>
              <a:custGeom>
                <a:rect b="b" l="l" r="r" t="t"/>
                <a:pathLst>
                  <a:path extrusionOk="0" h="7773" w="2096">
                    <a:moveTo>
                      <a:pt x="0" y="1"/>
                    </a:moveTo>
                    <a:lnTo>
                      <a:pt x="34" y="6590"/>
                    </a:lnTo>
                    <a:lnTo>
                      <a:pt x="2095" y="7773"/>
                    </a:lnTo>
                    <a:lnTo>
                      <a:pt x="2061" y="1183"/>
                    </a:lnTo>
                    <a:lnTo>
                      <a:pt x="0" y="1"/>
                    </a:lnTo>
                    <a:close/>
                  </a:path>
                </a:pathLst>
              </a:custGeom>
              <a:solidFill>
                <a:srgbClr val="867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34"/>
              <p:cNvSpPr/>
              <p:nvPr/>
            </p:nvSpPr>
            <p:spPr>
              <a:xfrm>
                <a:off x="7293276" y="2099265"/>
                <a:ext cx="685277" cy="386411"/>
              </a:xfrm>
              <a:custGeom>
                <a:rect b="b" l="l" r="r" t="t"/>
                <a:pathLst>
                  <a:path extrusionOk="0" h="17607" w="31225">
                    <a:moveTo>
                      <a:pt x="29164" y="0"/>
                    </a:moveTo>
                    <a:lnTo>
                      <a:pt x="1" y="16829"/>
                    </a:lnTo>
                    <a:lnTo>
                      <a:pt x="2467" y="17606"/>
                    </a:lnTo>
                    <a:lnTo>
                      <a:pt x="31225" y="1217"/>
                    </a:lnTo>
                    <a:lnTo>
                      <a:pt x="29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34"/>
              <p:cNvSpPr/>
              <p:nvPr/>
            </p:nvSpPr>
            <p:spPr>
              <a:xfrm>
                <a:off x="7347418" y="2125952"/>
                <a:ext cx="631882" cy="600016"/>
              </a:xfrm>
              <a:custGeom>
                <a:rect b="b" l="l" r="r" t="t"/>
                <a:pathLst>
                  <a:path extrusionOk="0" h="27340" w="28792">
                    <a:moveTo>
                      <a:pt x="28758" y="1"/>
                    </a:moveTo>
                    <a:lnTo>
                      <a:pt x="0" y="16390"/>
                    </a:lnTo>
                    <a:lnTo>
                      <a:pt x="34" y="22980"/>
                    </a:lnTo>
                    <a:lnTo>
                      <a:pt x="15849" y="27339"/>
                    </a:lnTo>
                    <a:lnTo>
                      <a:pt x="28792" y="6590"/>
                    </a:lnTo>
                    <a:lnTo>
                      <a:pt x="287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34"/>
              <p:cNvSpPr/>
              <p:nvPr/>
            </p:nvSpPr>
            <p:spPr>
              <a:xfrm>
                <a:off x="7733060" y="1963197"/>
                <a:ext cx="800233" cy="837674"/>
              </a:xfrm>
              <a:custGeom>
                <a:rect b="b" l="l" r="r" t="t"/>
                <a:pathLst>
                  <a:path extrusionOk="0" h="38169" w="36463">
                    <a:moveTo>
                      <a:pt x="33847" y="1"/>
                    </a:moveTo>
                    <a:cubicBezTo>
                      <a:pt x="33703" y="1"/>
                      <a:pt x="33545" y="53"/>
                      <a:pt x="33388" y="152"/>
                    </a:cubicBezTo>
                    <a:lnTo>
                      <a:pt x="29941" y="2145"/>
                    </a:lnTo>
                    <a:cubicBezTo>
                      <a:pt x="26393" y="4173"/>
                      <a:pt x="23149" y="8363"/>
                      <a:pt x="21628" y="12790"/>
                    </a:cubicBezTo>
                    <a:cubicBezTo>
                      <a:pt x="18789" y="21204"/>
                      <a:pt x="9868" y="31072"/>
                      <a:pt x="1" y="36783"/>
                    </a:cubicBezTo>
                    <a:lnTo>
                      <a:pt x="2332" y="38168"/>
                    </a:lnTo>
                    <a:cubicBezTo>
                      <a:pt x="12200" y="32457"/>
                      <a:pt x="21121" y="22556"/>
                      <a:pt x="23960" y="14142"/>
                    </a:cubicBezTo>
                    <a:cubicBezTo>
                      <a:pt x="25480" y="9715"/>
                      <a:pt x="28724" y="5525"/>
                      <a:pt x="32273" y="3497"/>
                    </a:cubicBezTo>
                    <a:lnTo>
                      <a:pt x="35719" y="1503"/>
                    </a:lnTo>
                    <a:cubicBezTo>
                      <a:pt x="35891" y="1408"/>
                      <a:pt x="36041" y="1366"/>
                      <a:pt x="36175" y="1366"/>
                    </a:cubicBezTo>
                    <a:cubicBezTo>
                      <a:pt x="36279" y="1366"/>
                      <a:pt x="36374" y="1391"/>
                      <a:pt x="36463" y="1436"/>
                    </a:cubicBezTo>
                    <a:lnTo>
                      <a:pt x="34131" y="84"/>
                    </a:lnTo>
                    <a:cubicBezTo>
                      <a:pt x="34046" y="28"/>
                      <a:pt x="33950" y="1"/>
                      <a:pt x="338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4"/>
              <p:cNvSpPr/>
              <p:nvPr/>
            </p:nvSpPr>
            <p:spPr>
              <a:xfrm>
                <a:off x="7784239" y="1992978"/>
                <a:ext cx="755726" cy="861288"/>
              </a:xfrm>
              <a:custGeom>
                <a:rect b="b" l="l" r="r" t="t"/>
                <a:pathLst>
                  <a:path extrusionOk="0" h="39245" w="34435">
                    <a:moveTo>
                      <a:pt x="33855" y="1"/>
                    </a:moveTo>
                    <a:cubicBezTo>
                      <a:pt x="33714" y="1"/>
                      <a:pt x="33555" y="48"/>
                      <a:pt x="33387" y="146"/>
                    </a:cubicBezTo>
                    <a:lnTo>
                      <a:pt x="29941" y="2140"/>
                    </a:lnTo>
                    <a:cubicBezTo>
                      <a:pt x="26392" y="4168"/>
                      <a:pt x="23148" y="8358"/>
                      <a:pt x="21628" y="12785"/>
                    </a:cubicBezTo>
                    <a:cubicBezTo>
                      <a:pt x="18789" y="21199"/>
                      <a:pt x="9868" y="31100"/>
                      <a:pt x="0" y="36811"/>
                    </a:cubicBezTo>
                    <a:lnTo>
                      <a:pt x="0" y="39244"/>
                    </a:lnTo>
                    <a:cubicBezTo>
                      <a:pt x="10848" y="32959"/>
                      <a:pt x="20310" y="22348"/>
                      <a:pt x="23554" y="12751"/>
                    </a:cubicBezTo>
                    <a:cubicBezTo>
                      <a:pt x="24703" y="9372"/>
                      <a:pt x="27203" y="6161"/>
                      <a:pt x="29941" y="4573"/>
                    </a:cubicBezTo>
                    <a:lnTo>
                      <a:pt x="33387" y="2579"/>
                    </a:lnTo>
                    <a:cubicBezTo>
                      <a:pt x="33962" y="2241"/>
                      <a:pt x="34435" y="1430"/>
                      <a:pt x="34435" y="754"/>
                    </a:cubicBezTo>
                    <a:cubicBezTo>
                      <a:pt x="34435" y="276"/>
                      <a:pt x="34198" y="1"/>
                      <a:pt x="338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4"/>
              <p:cNvSpPr/>
              <p:nvPr/>
            </p:nvSpPr>
            <p:spPr>
              <a:xfrm>
                <a:off x="7550620" y="2805282"/>
                <a:ext cx="121649" cy="187664"/>
              </a:xfrm>
              <a:custGeom>
                <a:rect b="b" l="l" r="r" t="t"/>
                <a:pathLst>
                  <a:path extrusionOk="0" h="8551" w="5543">
                    <a:moveTo>
                      <a:pt x="1" y="1"/>
                    </a:moveTo>
                    <a:lnTo>
                      <a:pt x="1" y="5340"/>
                    </a:lnTo>
                    <a:lnTo>
                      <a:pt x="5543" y="8550"/>
                    </a:lnTo>
                    <a:lnTo>
                      <a:pt x="5509" y="321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34"/>
              <p:cNvSpPr/>
              <p:nvPr/>
            </p:nvSpPr>
            <p:spPr>
              <a:xfrm>
                <a:off x="7671501" y="2795647"/>
                <a:ext cx="138723" cy="197298"/>
              </a:xfrm>
              <a:custGeom>
                <a:rect b="b" l="l" r="r" t="t"/>
                <a:pathLst>
                  <a:path extrusionOk="0" h="8990" w="6321">
                    <a:moveTo>
                      <a:pt x="6286" y="1"/>
                    </a:moveTo>
                    <a:lnTo>
                      <a:pt x="1" y="3650"/>
                    </a:lnTo>
                    <a:lnTo>
                      <a:pt x="35" y="8989"/>
                    </a:lnTo>
                    <a:lnTo>
                      <a:pt x="6320" y="5340"/>
                    </a:lnTo>
                    <a:lnTo>
                      <a:pt x="62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34"/>
              <p:cNvSpPr/>
              <p:nvPr/>
            </p:nvSpPr>
            <p:spPr>
              <a:xfrm>
                <a:off x="7550620" y="2352154"/>
                <a:ext cx="121649" cy="523620"/>
              </a:xfrm>
              <a:custGeom>
                <a:rect b="b" l="l" r="r" t="t"/>
                <a:pathLst>
                  <a:path extrusionOk="0" h="23859" w="5543">
                    <a:moveTo>
                      <a:pt x="1" y="1"/>
                    </a:moveTo>
                    <a:lnTo>
                      <a:pt x="1" y="20648"/>
                    </a:lnTo>
                    <a:lnTo>
                      <a:pt x="5543" y="23858"/>
                    </a:lnTo>
                    <a:lnTo>
                      <a:pt x="5509" y="321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34"/>
              <p:cNvSpPr/>
              <p:nvPr/>
            </p:nvSpPr>
            <p:spPr>
              <a:xfrm>
                <a:off x="7550620" y="2272795"/>
                <a:ext cx="258858" cy="149828"/>
              </a:xfrm>
              <a:custGeom>
                <a:rect b="b" l="l" r="r" t="t"/>
                <a:pathLst>
                  <a:path extrusionOk="0" h="6827" w="11795">
                    <a:moveTo>
                      <a:pt x="6286" y="1"/>
                    </a:moveTo>
                    <a:lnTo>
                      <a:pt x="1" y="3617"/>
                    </a:lnTo>
                    <a:lnTo>
                      <a:pt x="5509" y="6827"/>
                    </a:lnTo>
                    <a:lnTo>
                      <a:pt x="11794" y="3211"/>
                    </a:lnTo>
                    <a:lnTo>
                      <a:pt x="6286" y="1"/>
                    </a:lnTo>
                    <a:close/>
                  </a:path>
                </a:pathLst>
              </a:custGeom>
              <a:solidFill>
                <a:srgbClr val="5B6C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34"/>
              <p:cNvSpPr/>
              <p:nvPr/>
            </p:nvSpPr>
            <p:spPr>
              <a:xfrm>
                <a:off x="7671501" y="2343265"/>
                <a:ext cx="138723" cy="532508"/>
              </a:xfrm>
              <a:custGeom>
                <a:rect b="b" l="l" r="r" t="t"/>
                <a:pathLst>
                  <a:path extrusionOk="0" h="24264" w="6321">
                    <a:moveTo>
                      <a:pt x="6286" y="0"/>
                    </a:moveTo>
                    <a:lnTo>
                      <a:pt x="1" y="3616"/>
                    </a:lnTo>
                    <a:lnTo>
                      <a:pt x="35" y="24263"/>
                    </a:lnTo>
                    <a:lnTo>
                      <a:pt x="6320" y="20614"/>
                    </a:lnTo>
                    <a:lnTo>
                      <a:pt x="62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34"/>
              <p:cNvSpPr/>
              <p:nvPr/>
            </p:nvSpPr>
            <p:spPr>
              <a:xfrm>
                <a:off x="7671501" y="2724453"/>
                <a:ext cx="169119" cy="151321"/>
              </a:xfrm>
              <a:custGeom>
                <a:rect b="b" l="l" r="r" t="t"/>
                <a:pathLst>
                  <a:path extrusionOk="0" h="6895" w="7706">
                    <a:moveTo>
                      <a:pt x="7706" y="1"/>
                    </a:moveTo>
                    <a:lnTo>
                      <a:pt x="68" y="4461"/>
                    </a:lnTo>
                    <a:lnTo>
                      <a:pt x="1" y="6894"/>
                    </a:lnTo>
                    <a:lnTo>
                      <a:pt x="7706" y="2434"/>
                    </a:lnTo>
                    <a:lnTo>
                      <a:pt x="77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34"/>
              <p:cNvSpPr/>
              <p:nvPr/>
            </p:nvSpPr>
            <p:spPr>
              <a:xfrm>
                <a:off x="7503149" y="2724453"/>
                <a:ext cx="169865" cy="151321"/>
              </a:xfrm>
              <a:custGeom>
                <a:rect b="b" l="l" r="r" t="t"/>
                <a:pathLst>
                  <a:path extrusionOk="0" h="6895" w="7740">
                    <a:moveTo>
                      <a:pt x="1" y="1"/>
                    </a:moveTo>
                    <a:lnTo>
                      <a:pt x="1" y="2434"/>
                    </a:lnTo>
                    <a:lnTo>
                      <a:pt x="7672" y="6894"/>
                    </a:lnTo>
                    <a:lnTo>
                      <a:pt x="7739" y="446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4"/>
              <p:cNvSpPr/>
              <p:nvPr/>
            </p:nvSpPr>
            <p:spPr>
              <a:xfrm>
                <a:off x="7503149" y="2697020"/>
                <a:ext cx="337470" cy="125358"/>
              </a:xfrm>
              <a:custGeom>
                <a:rect b="b" l="l" r="r" t="t"/>
                <a:pathLst>
                  <a:path extrusionOk="0" h="5712" w="15377">
                    <a:moveTo>
                      <a:pt x="2164" y="0"/>
                    </a:moveTo>
                    <a:lnTo>
                      <a:pt x="1" y="1251"/>
                    </a:lnTo>
                    <a:lnTo>
                      <a:pt x="7739" y="5711"/>
                    </a:lnTo>
                    <a:lnTo>
                      <a:pt x="15377" y="1251"/>
                    </a:lnTo>
                    <a:lnTo>
                      <a:pt x="13991" y="439"/>
                    </a:lnTo>
                    <a:lnTo>
                      <a:pt x="13991" y="913"/>
                    </a:lnTo>
                    <a:lnTo>
                      <a:pt x="7706" y="4562"/>
                    </a:lnTo>
                    <a:lnTo>
                      <a:pt x="2164" y="1352"/>
                    </a:lnTo>
                    <a:lnTo>
                      <a:pt x="21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34"/>
              <p:cNvSpPr/>
              <p:nvPr/>
            </p:nvSpPr>
            <p:spPr>
              <a:xfrm>
                <a:off x="7672993" y="2289123"/>
                <a:ext cx="221023" cy="267747"/>
              </a:xfrm>
              <a:custGeom>
                <a:rect b="b" l="l" r="r" t="t"/>
                <a:pathLst>
                  <a:path extrusionOk="0" h="12200" w="10071">
                    <a:moveTo>
                      <a:pt x="10071" y="0"/>
                    </a:moveTo>
                    <a:lnTo>
                      <a:pt x="0" y="5846"/>
                    </a:lnTo>
                    <a:lnTo>
                      <a:pt x="0" y="12199"/>
                    </a:lnTo>
                    <a:lnTo>
                      <a:pt x="10037" y="6353"/>
                    </a:lnTo>
                    <a:lnTo>
                      <a:pt x="100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34"/>
              <p:cNvSpPr/>
              <p:nvPr/>
            </p:nvSpPr>
            <p:spPr>
              <a:xfrm>
                <a:off x="7450500" y="2289123"/>
                <a:ext cx="222515" cy="267747"/>
              </a:xfrm>
              <a:custGeom>
                <a:rect b="b" l="l" r="r" t="t"/>
                <a:pathLst>
                  <a:path extrusionOk="0" h="12200" w="10139">
                    <a:moveTo>
                      <a:pt x="1" y="0"/>
                    </a:moveTo>
                    <a:lnTo>
                      <a:pt x="1" y="6353"/>
                    </a:lnTo>
                    <a:lnTo>
                      <a:pt x="10138" y="12199"/>
                    </a:lnTo>
                    <a:lnTo>
                      <a:pt x="10138" y="5846"/>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34"/>
              <p:cNvSpPr/>
              <p:nvPr/>
            </p:nvSpPr>
            <p:spPr>
              <a:xfrm>
                <a:off x="7450500" y="2160824"/>
                <a:ext cx="443516" cy="256620"/>
              </a:xfrm>
              <a:custGeom>
                <a:rect b="b" l="l" r="r" t="t"/>
                <a:pathLst>
                  <a:path extrusionOk="0" h="11693" w="20209">
                    <a:moveTo>
                      <a:pt x="10071" y="0"/>
                    </a:moveTo>
                    <a:lnTo>
                      <a:pt x="1" y="5846"/>
                    </a:lnTo>
                    <a:lnTo>
                      <a:pt x="10138" y="11692"/>
                    </a:lnTo>
                    <a:lnTo>
                      <a:pt x="20209" y="5846"/>
                    </a:lnTo>
                    <a:lnTo>
                      <a:pt x="100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34"/>
              <p:cNvSpPr/>
              <p:nvPr/>
            </p:nvSpPr>
            <p:spPr>
              <a:xfrm>
                <a:off x="7672247" y="2199384"/>
                <a:ext cx="153537" cy="185425"/>
              </a:xfrm>
              <a:custGeom>
                <a:rect b="b" l="l" r="r" t="t"/>
                <a:pathLst>
                  <a:path extrusionOk="0" h="8449" w="6996">
                    <a:moveTo>
                      <a:pt x="6996" y="0"/>
                    </a:moveTo>
                    <a:lnTo>
                      <a:pt x="34" y="4055"/>
                    </a:lnTo>
                    <a:lnTo>
                      <a:pt x="1" y="8449"/>
                    </a:lnTo>
                    <a:lnTo>
                      <a:pt x="6996" y="4393"/>
                    </a:lnTo>
                    <a:lnTo>
                      <a:pt x="69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34"/>
              <p:cNvSpPr/>
              <p:nvPr/>
            </p:nvSpPr>
            <p:spPr>
              <a:xfrm>
                <a:off x="7518731" y="2199384"/>
                <a:ext cx="154283" cy="185425"/>
              </a:xfrm>
              <a:custGeom>
                <a:rect b="b" l="l" r="r" t="t"/>
                <a:pathLst>
                  <a:path extrusionOk="0" h="8449" w="7030">
                    <a:moveTo>
                      <a:pt x="1" y="0"/>
                    </a:moveTo>
                    <a:lnTo>
                      <a:pt x="1" y="4393"/>
                    </a:lnTo>
                    <a:lnTo>
                      <a:pt x="6996" y="8449"/>
                    </a:lnTo>
                    <a:lnTo>
                      <a:pt x="7029" y="4055"/>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34"/>
              <p:cNvSpPr/>
              <p:nvPr/>
            </p:nvSpPr>
            <p:spPr>
              <a:xfrm>
                <a:off x="7518731" y="2110392"/>
                <a:ext cx="307053" cy="178008"/>
              </a:xfrm>
              <a:custGeom>
                <a:rect b="b" l="l" r="r" t="t"/>
                <a:pathLst>
                  <a:path extrusionOk="0" h="8111" w="13991">
                    <a:moveTo>
                      <a:pt x="6962" y="0"/>
                    </a:moveTo>
                    <a:lnTo>
                      <a:pt x="1" y="4055"/>
                    </a:lnTo>
                    <a:lnTo>
                      <a:pt x="7029" y="8110"/>
                    </a:lnTo>
                    <a:lnTo>
                      <a:pt x="13991" y="4055"/>
                    </a:lnTo>
                    <a:lnTo>
                      <a:pt x="69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34"/>
              <p:cNvSpPr/>
              <p:nvPr/>
            </p:nvSpPr>
            <p:spPr>
              <a:xfrm>
                <a:off x="7041133" y="2894296"/>
                <a:ext cx="140172" cy="120903"/>
              </a:xfrm>
              <a:custGeom>
                <a:rect b="b" l="l" r="r" t="t"/>
                <a:pathLst>
                  <a:path extrusionOk="0" h="5509" w="6387">
                    <a:moveTo>
                      <a:pt x="0" y="0"/>
                    </a:moveTo>
                    <a:cubicBezTo>
                      <a:pt x="507" y="304"/>
                      <a:pt x="913" y="743"/>
                      <a:pt x="1250" y="1318"/>
                    </a:cubicBezTo>
                    <a:cubicBezTo>
                      <a:pt x="1926" y="2501"/>
                      <a:pt x="2873" y="3447"/>
                      <a:pt x="4055" y="4123"/>
                    </a:cubicBezTo>
                    <a:lnTo>
                      <a:pt x="6387" y="5508"/>
                    </a:lnTo>
                    <a:cubicBezTo>
                      <a:pt x="5204" y="4799"/>
                      <a:pt x="4258" y="3886"/>
                      <a:pt x="3582" y="2670"/>
                    </a:cubicBezTo>
                    <a:cubicBezTo>
                      <a:pt x="3278" y="2095"/>
                      <a:pt x="2839" y="1656"/>
                      <a:pt x="2332" y="1352"/>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34"/>
              <p:cNvSpPr/>
              <p:nvPr/>
            </p:nvSpPr>
            <p:spPr>
              <a:xfrm>
                <a:off x="7162014" y="2853498"/>
                <a:ext cx="476150" cy="130120"/>
              </a:xfrm>
              <a:custGeom>
                <a:rect b="b" l="l" r="r" t="t"/>
                <a:pathLst>
                  <a:path extrusionOk="0" h="5929" w="21696">
                    <a:moveTo>
                      <a:pt x="0" y="3380"/>
                    </a:moveTo>
                    <a:cubicBezTo>
                      <a:pt x="22" y="3392"/>
                      <a:pt x="44" y="3405"/>
                      <a:pt x="66" y="3417"/>
                    </a:cubicBezTo>
                    <a:lnTo>
                      <a:pt x="66" y="3417"/>
                    </a:lnTo>
                    <a:lnTo>
                      <a:pt x="0" y="3380"/>
                    </a:lnTo>
                    <a:close/>
                    <a:moveTo>
                      <a:pt x="19363" y="0"/>
                    </a:moveTo>
                    <a:cubicBezTo>
                      <a:pt x="14091" y="3029"/>
                      <a:pt x="9086" y="4569"/>
                      <a:pt x="5121" y="4569"/>
                    </a:cubicBezTo>
                    <a:cubicBezTo>
                      <a:pt x="3147" y="4569"/>
                      <a:pt x="1430" y="4187"/>
                      <a:pt x="66" y="3417"/>
                    </a:cubicBezTo>
                    <a:lnTo>
                      <a:pt x="66" y="3417"/>
                    </a:lnTo>
                    <a:lnTo>
                      <a:pt x="2366" y="4731"/>
                    </a:lnTo>
                    <a:cubicBezTo>
                      <a:pt x="3735" y="5530"/>
                      <a:pt x="5478" y="5928"/>
                      <a:pt x="7491" y="5928"/>
                    </a:cubicBezTo>
                    <a:cubicBezTo>
                      <a:pt x="11442" y="5928"/>
                      <a:pt x="16435" y="4396"/>
                      <a:pt x="21695" y="1352"/>
                    </a:cubicBezTo>
                    <a:lnTo>
                      <a:pt x="1936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34"/>
              <p:cNvSpPr/>
              <p:nvPr/>
            </p:nvSpPr>
            <p:spPr>
              <a:xfrm>
                <a:off x="6826058" y="2824112"/>
                <a:ext cx="298889" cy="158453"/>
              </a:xfrm>
              <a:custGeom>
                <a:rect b="b" l="l" r="r" t="t"/>
                <a:pathLst>
                  <a:path extrusionOk="0" h="7220" w="13619">
                    <a:moveTo>
                      <a:pt x="8848" y="1"/>
                    </a:moveTo>
                    <a:cubicBezTo>
                      <a:pt x="7558" y="1"/>
                      <a:pt x="6106" y="431"/>
                      <a:pt x="4596" y="1306"/>
                    </a:cubicBezTo>
                    <a:lnTo>
                      <a:pt x="1082" y="3333"/>
                    </a:lnTo>
                    <a:cubicBezTo>
                      <a:pt x="473" y="3671"/>
                      <a:pt x="0" y="4516"/>
                      <a:pt x="0" y="5192"/>
                    </a:cubicBezTo>
                    <a:cubicBezTo>
                      <a:pt x="0" y="5496"/>
                      <a:pt x="135" y="5732"/>
                      <a:pt x="304" y="5868"/>
                    </a:cubicBezTo>
                    <a:lnTo>
                      <a:pt x="2626" y="7194"/>
                    </a:lnTo>
                    <a:lnTo>
                      <a:pt x="2626" y="7194"/>
                    </a:lnTo>
                    <a:cubicBezTo>
                      <a:pt x="2452" y="7082"/>
                      <a:pt x="2366" y="6856"/>
                      <a:pt x="2366" y="6543"/>
                    </a:cubicBezTo>
                    <a:cubicBezTo>
                      <a:pt x="2332" y="5868"/>
                      <a:pt x="2805" y="5057"/>
                      <a:pt x="3413" y="4719"/>
                    </a:cubicBezTo>
                    <a:lnTo>
                      <a:pt x="6962" y="2657"/>
                    </a:lnTo>
                    <a:cubicBezTo>
                      <a:pt x="8458" y="1799"/>
                      <a:pt x="9908" y="1377"/>
                      <a:pt x="11199" y="1377"/>
                    </a:cubicBezTo>
                    <a:cubicBezTo>
                      <a:pt x="12094" y="1377"/>
                      <a:pt x="12913" y="1580"/>
                      <a:pt x="13619" y="1981"/>
                    </a:cubicBezTo>
                    <a:lnTo>
                      <a:pt x="11287" y="630"/>
                    </a:lnTo>
                    <a:cubicBezTo>
                      <a:pt x="10577" y="212"/>
                      <a:pt x="9752" y="1"/>
                      <a:pt x="8848" y="1"/>
                    </a:cubicBezTo>
                    <a:close/>
                    <a:moveTo>
                      <a:pt x="2626" y="7194"/>
                    </a:moveTo>
                    <a:cubicBezTo>
                      <a:pt x="2640" y="7203"/>
                      <a:pt x="2655" y="7212"/>
                      <a:pt x="2670" y="7219"/>
                    </a:cubicBezTo>
                    <a:lnTo>
                      <a:pt x="2626" y="719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34"/>
              <p:cNvSpPr/>
              <p:nvPr/>
            </p:nvSpPr>
            <p:spPr>
              <a:xfrm>
                <a:off x="6877215" y="2854332"/>
                <a:ext cx="760949" cy="189881"/>
              </a:xfrm>
              <a:custGeom>
                <a:rect b="b" l="l" r="r" t="t"/>
                <a:pathLst>
                  <a:path extrusionOk="0" h="8652" w="34673">
                    <a:moveTo>
                      <a:pt x="8872" y="1"/>
                    </a:moveTo>
                    <a:cubicBezTo>
                      <a:pt x="7583" y="1"/>
                      <a:pt x="6131" y="423"/>
                      <a:pt x="4631" y="1280"/>
                    </a:cubicBezTo>
                    <a:lnTo>
                      <a:pt x="1082" y="3342"/>
                    </a:lnTo>
                    <a:cubicBezTo>
                      <a:pt x="474" y="3680"/>
                      <a:pt x="1" y="4491"/>
                      <a:pt x="35" y="5166"/>
                    </a:cubicBezTo>
                    <a:cubicBezTo>
                      <a:pt x="35" y="5645"/>
                      <a:pt x="272" y="5920"/>
                      <a:pt x="614" y="5920"/>
                    </a:cubicBezTo>
                    <a:cubicBezTo>
                      <a:pt x="756" y="5920"/>
                      <a:pt x="915" y="5873"/>
                      <a:pt x="1082" y="5775"/>
                    </a:cubicBezTo>
                    <a:lnTo>
                      <a:pt x="4631" y="3713"/>
                    </a:lnTo>
                    <a:cubicBezTo>
                      <a:pt x="5797" y="3037"/>
                      <a:pt x="6927" y="2703"/>
                      <a:pt x="7928" y="2703"/>
                    </a:cubicBezTo>
                    <a:cubicBezTo>
                      <a:pt x="9276" y="2703"/>
                      <a:pt x="10392" y="3308"/>
                      <a:pt x="11051" y="4491"/>
                    </a:cubicBezTo>
                    <a:cubicBezTo>
                      <a:pt x="12635" y="7271"/>
                      <a:pt x="15626" y="8651"/>
                      <a:pt x="19503" y="8651"/>
                    </a:cubicBezTo>
                    <a:cubicBezTo>
                      <a:pt x="23731" y="8651"/>
                      <a:pt x="29013" y="7009"/>
                      <a:pt x="34672" y="3747"/>
                    </a:cubicBezTo>
                    <a:lnTo>
                      <a:pt x="34672" y="1314"/>
                    </a:lnTo>
                    <a:cubicBezTo>
                      <a:pt x="29397" y="4357"/>
                      <a:pt x="24400" y="5894"/>
                      <a:pt x="20442" y="5894"/>
                    </a:cubicBezTo>
                    <a:cubicBezTo>
                      <a:pt x="16972" y="5894"/>
                      <a:pt x="14301" y="4712"/>
                      <a:pt x="12944" y="2328"/>
                    </a:cubicBezTo>
                    <a:cubicBezTo>
                      <a:pt x="12085" y="787"/>
                      <a:pt x="10631" y="1"/>
                      <a:pt x="88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34"/>
              <p:cNvSpPr/>
              <p:nvPr/>
            </p:nvSpPr>
            <p:spPr>
              <a:xfrm>
                <a:off x="6527169" y="1666898"/>
                <a:ext cx="37111" cy="416434"/>
              </a:xfrm>
              <a:custGeom>
                <a:rect b="b" l="l" r="r" t="t"/>
                <a:pathLst>
                  <a:path extrusionOk="0" h="18975" w="1691">
                    <a:moveTo>
                      <a:pt x="1" y="0"/>
                    </a:moveTo>
                    <a:lnTo>
                      <a:pt x="1" y="18485"/>
                    </a:lnTo>
                    <a:cubicBezTo>
                      <a:pt x="1" y="18586"/>
                      <a:pt x="68" y="18721"/>
                      <a:pt x="237" y="18823"/>
                    </a:cubicBezTo>
                    <a:cubicBezTo>
                      <a:pt x="406" y="18924"/>
                      <a:pt x="626" y="18975"/>
                      <a:pt x="846" y="18975"/>
                    </a:cubicBezTo>
                    <a:cubicBezTo>
                      <a:pt x="1065" y="18975"/>
                      <a:pt x="1285" y="18924"/>
                      <a:pt x="1454" y="18823"/>
                    </a:cubicBezTo>
                    <a:cubicBezTo>
                      <a:pt x="1589" y="18721"/>
                      <a:pt x="1691" y="18586"/>
                      <a:pt x="1691" y="18485"/>
                    </a:cubicBezTo>
                    <a:lnTo>
                      <a:pt x="1691" y="0"/>
                    </a:lnTo>
                    <a:cubicBezTo>
                      <a:pt x="1691" y="136"/>
                      <a:pt x="1623" y="271"/>
                      <a:pt x="1454" y="338"/>
                    </a:cubicBezTo>
                    <a:cubicBezTo>
                      <a:pt x="1285" y="440"/>
                      <a:pt x="1065" y="490"/>
                      <a:pt x="846" y="490"/>
                    </a:cubicBezTo>
                    <a:cubicBezTo>
                      <a:pt x="626" y="490"/>
                      <a:pt x="406" y="440"/>
                      <a:pt x="237" y="338"/>
                    </a:cubicBezTo>
                    <a:cubicBezTo>
                      <a:pt x="68" y="271"/>
                      <a:pt x="1" y="13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34"/>
              <p:cNvSpPr/>
              <p:nvPr/>
            </p:nvSpPr>
            <p:spPr>
              <a:xfrm>
                <a:off x="6524953" y="1656144"/>
                <a:ext cx="40820" cy="21529"/>
              </a:xfrm>
              <a:custGeom>
                <a:rect b="b" l="l" r="r" t="t"/>
                <a:pathLst>
                  <a:path extrusionOk="0" h="981" w="1860">
                    <a:moveTo>
                      <a:pt x="947" y="0"/>
                    </a:moveTo>
                    <a:cubicBezTo>
                      <a:pt x="727" y="0"/>
                      <a:pt x="507" y="51"/>
                      <a:pt x="338" y="152"/>
                    </a:cubicBezTo>
                    <a:cubicBezTo>
                      <a:pt x="1" y="355"/>
                      <a:pt x="1" y="659"/>
                      <a:pt x="338" y="828"/>
                    </a:cubicBezTo>
                    <a:cubicBezTo>
                      <a:pt x="507" y="930"/>
                      <a:pt x="727" y="980"/>
                      <a:pt x="947" y="980"/>
                    </a:cubicBezTo>
                    <a:cubicBezTo>
                      <a:pt x="1166" y="980"/>
                      <a:pt x="1386" y="930"/>
                      <a:pt x="1555" y="828"/>
                    </a:cubicBezTo>
                    <a:cubicBezTo>
                      <a:pt x="1859" y="659"/>
                      <a:pt x="1859" y="355"/>
                      <a:pt x="1555" y="152"/>
                    </a:cubicBezTo>
                    <a:cubicBezTo>
                      <a:pt x="1386" y="51"/>
                      <a:pt x="1166" y="0"/>
                      <a:pt x="947" y="0"/>
                    </a:cubicBezTo>
                    <a:close/>
                  </a:path>
                </a:pathLst>
              </a:custGeom>
              <a:solidFill>
                <a:srgbClr val="4F5C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34"/>
              <p:cNvSpPr/>
              <p:nvPr/>
            </p:nvSpPr>
            <p:spPr>
              <a:xfrm>
                <a:off x="6496774" y="1661697"/>
                <a:ext cx="34873" cy="52693"/>
              </a:xfrm>
              <a:custGeom>
                <a:rect b="b" l="l" r="r" t="t"/>
                <a:pathLst>
                  <a:path extrusionOk="0" h="2401" w="1589">
                    <a:moveTo>
                      <a:pt x="0" y="1"/>
                    </a:moveTo>
                    <a:lnTo>
                      <a:pt x="34" y="1488"/>
                    </a:lnTo>
                    <a:lnTo>
                      <a:pt x="1589" y="2400"/>
                    </a:lnTo>
                    <a:lnTo>
                      <a:pt x="1589" y="913"/>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34"/>
              <p:cNvSpPr/>
              <p:nvPr/>
            </p:nvSpPr>
            <p:spPr>
              <a:xfrm>
                <a:off x="6496774" y="1633517"/>
                <a:ext cx="82343" cy="48238"/>
              </a:xfrm>
              <a:custGeom>
                <a:rect b="b" l="l" r="r" t="t"/>
                <a:pathLst>
                  <a:path extrusionOk="0" h="2198" w="3752">
                    <a:moveTo>
                      <a:pt x="2197" y="1"/>
                    </a:moveTo>
                    <a:lnTo>
                      <a:pt x="0" y="1285"/>
                    </a:lnTo>
                    <a:lnTo>
                      <a:pt x="1589" y="2197"/>
                    </a:lnTo>
                    <a:lnTo>
                      <a:pt x="3751" y="913"/>
                    </a:lnTo>
                    <a:lnTo>
                      <a:pt x="2197" y="1"/>
                    </a:lnTo>
                    <a:close/>
                  </a:path>
                </a:pathLst>
              </a:custGeom>
              <a:solidFill>
                <a:srgbClr val="8A9D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34"/>
              <p:cNvSpPr/>
              <p:nvPr/>
            </p:nvSpPr>
            <p:spPr>
              <a:xfrm>
                <a:off x="6531625" y="1653555"/>
                <a:ext cx="47492" cy="60836"/>
              </a:xfrm>
              <a:custGeom>
                <a:rect b="b" l="l" r="r" t="t"/>
                <a:pathLst>
                  <a:path extrusionOk="0" h="2772" w="2164">
                    <a:moveTo>
                      <a:pt x="2163" y="0"/>
                    </a:moveTo>
                    <a:lnTo>
                      <a:pt x="1" y="1284"/>
                    </a:lnTo>
                    <a:lnTo>
                      <a:pt x="1" y="2771"/>
                    </a:lnTo>
                    <a:lnTo>
                      <a:pt x="2163" y="1521"/>
                    </a:lnTo>
                    <a:lnTo>
                      <a:pt x="21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34"/>
              <p:cNvSpPr/>
              <p:nvPr/>
            </p:nvSpPr>
            <p:spPr>
              <a:xfrm>
                <a:off x="6461923" y="1414009"/>
                <a:ext cx="92724" cy="295926"/>
              </a:xfrm>
              <a:custGeom>
                <a:rect b="b" l="l" r="r" t="t"/>
                <a:pathLst>
                  <a:path extrusionOk="0" h="13484" w="4225">
                    <a:moveTo>
                      <a:pt x="3346" y="0"/>
                    </a:moveTo>
                    <a:lnTo>
                      <a:pt x="0" y="12976"/>
                    </a:lnTo>
                    <a:lnTo>
                      <a:pt x="879" y="13483"/>
                    </a:lnTo>
                    <a:lnTo>
                      <a:pt x="4224" y="541"/>
                    </a:lnTo>
                    <a:lnTo>
                      <a:pt x="334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34"/>
              <p:cNvSpPr/>
              <p:nvPr/>
            </p:nvSpPr>
            <p:spPr>
              <a:xfrm>
                <a:off x="6481192" y="1425860"/>
                <a:ext cx="147612" cy="284075"/>
              </a:xfrm>
              <a:custGeom>
                <a:rect b="b" l="l" r="r" t="t"/>
                <a:pathLst>
                  <a:path extrusionOk="0" h="12944" w="6726">
                    <a:moveTo>
                      <a:pt x="3346" y="1"/>
                    </a:moveTo>
                    <a:lnTo>
                      <a:pt x="1" y="12943"/>
                    </a:lnTo>
                    <a:lnTo>
                      <a:pt x="2299" y="11659"/>
                    </a:lnTo>
                    <a:lnTo>
                      <a:pt x="4461" y="10375"/>
                    </a:lnTo>
                    <a:lnTo>
                      <a:pt x="6725" y="9091"/>
                    </a:lnTo>
                    <a:lnTo>
                      <a:pt x="33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34"/>
              <p:cNvSpPr/>
              <p:nvPr/>
            </p:nvSpPr>
            <p:spPr>
              <a:xfrm>
                <a:off x="6612475" y="2041414"/>
                <a:ext cx="738673" cy="426463"/>
              </a:xfrm>
              <a:custGeom>
                <a:rect b="b" l="l" r="r" t="t"/>
                <a:pathLst>
                  <a:path extrusionOk="0" h="19432" w="33658">
                    <a:moveTo>
                      <a:pt x="2061" y="1"/>
                    </a:moveTo>
                    <a:lnTo>
                      <a:pt x="0" y="1217"/>
                    </a:lnTo>
                    <a:lnTo>
                      <a:pt x="31596" y="19431"/>
                    </a:lnTo>
                    <a:lnTo>
                      <a:pt x="33657" y="18249"/>
                    </a:lnTo>
                    <a:lnTo>
                      <a:pt x="206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97" name="Google Shape;2597;p34"/>
          <p:cNvGrpSpPr/>
          <p:nvPr/>
        </p:nvGrpSpPr>
        <p:grpSpPr>
          <a:xfrm>
            <a:off x="8344794" y="3788947"/>
            <a:ext cx="243972" cy="161330"/>
            <a:chOff x="2472236" y="4329463"/>
            <a:chExt cx="646284" cy="427478"/>
          </a:xfrm>
        </p:grpSpPr>
        <p:sp>
          <p:nvSpPr>
            <p:cNvPr id="2598" name="Google Shape;2598;p34"/>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34"/>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34"/>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34"/>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34"/>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34"/>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34"/>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34"/>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34"/>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34"/>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34"/>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9" name="Google Shape;2609;p34"/>
          <p:cNvGrpSpPr/>
          <p:nvPr/>
        </p:nvGrpSpPr>
        <p:grpSpPr>
          <a:xfrm>
            <a:off x="1764664" y="3946140"/>
            <a:ext cx="243972" cy="499166"/>
            <a:chOff x="3958025" y="4053950"/>
            <a:chExt cx="306575" cy="627250"/>
          </a:xfrm>
        </p:grpSpPr>
        <p:sp>
          <p:nvSpPr>
            <p:cNvPr id="2610" name="Google Shape;2610;p34"/>
            <p:cNvSpPr/>
            <p:nvPr/>
          </p:nvSpPr>
          <p:spPr>
            <a:xfrm>
              <a:off x="4002625" y="4636800"/>
              <a:ext cx="84050" cy="44400"/>
            </a:xfrm>
            <a:custGeom>
              <a:rect b="b" l="l" r="r" t="t"/>
              <a:pathLst>
                <a:path extrusionOk="0" h="1776" w="3362">
                  <a:moveTo>
                    <a:pt x="1678" y="1"/>
                  </a:moveTo>
                  <a:cubicBezTo>
                    <a:pt x="1286" y="1"/>
                    <a:pt x="895" y="88"/>
                    <a:pt x="597" y="262"/>
                  </a:cubicBezTo>
                  <a:cubicBezTo>
                    <a:pt x="0" y="605"/>
                    <a:pt x="0" y="1166"/>
                    <a:pt x="603" y="1514"/>
                  </a:cubicBezTo>
                  <a:cubicBezTo>
                    <a:pt x="901" y="1689"/>
                    <a:pt x="1294" y="1776"/>
                    <a:pt x="1686" y="1776"/>
                  </a:cubicBezTo>
                  <a:cubicBezTo>
                    <a:pt x="2078" y="1776"/>
                    <a:pt x="2469" y="1689"/>
                    <a:pt x="2765" y="1514"/>
                  </a:cubicBezTo>
                  <a:cubicBezTo>
                    <a:pt x="3361" y="1166"/>
                    <a:pt x="3361" y="605"/>
                    <a:pt x="2759" y="262"/>
                  </a:cubicBezTo>
                  <a:cubicBezTo>
                    <a:pt x="2460" y="88"/>
                    <a:pt x="2069"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34"/>
            <p:cNvSpPr/>
            <p:nvPr/>
          </p:nvSpPr>
          <p:spPr>
            <a:xfrm>
              <a:off x="4033050" y="4238975"/>
              <a:ext cx="18625" cy="426575"/>
            </a:xfrm>
            <a:custGeom>
              <a:rect b="b" l="l" r="r" t="t"/>
              <a:pathLst>
                <a:path extrusionOk="0" h="17063" w="745">
                  <a:moveTo>
                    <a:pt x="369" y="1"/>
                  </a:moveTo>
                  <a:cubicBezTo>
                    <a:pt x="275" y="1"/>
                    <a:pt x="180" y="22"/>
                    <a:pt x="106" y="63"/>
                  </a:cubicBezTo>
                  <a:cubicBezTo>
                    <a:pt x="36" y="104"/>
                    <a:pt x="0" y="157"/>
                    <a:pt x="0" y="216"/>
                  </a:cubicBezTo>
                  <a:lnTo>
                    <a:pt x="0" y="16849"/>
                  </a:lnTo>
                  <a:cubicBezTo>
                    <a:pt x="0" y="16902"/>
                    <a:pt x="36" y="16955"/>
                    <a:pt x="112" y="16996"/>
                  </a:cubicBezTo>
                  <a:cubicBezTo>
                    <a:pt x="183" y="17041"/>
                    <a:pt x="278" y="17063"/>
                    <a:pt x="372" y="17063"/>
                  </a:cubicBezTo>
                  <a:cubicBezTo>
                    <a:pt x="467" y="17063"/>
                    <a:pt x="561" y="17041"/>
                    <a:pt x="632" y="16996"/>
                  </a:cubicBezTo>
                  <a:cubicBezTo>
                    <a:pt x="703" y="16955"/>
                    <a:pt x="738" y="16902"/>
                    <a:pt x="738" y="16849"/>
                  </a:cubicBezTo>
                  <a:lnTo>
                    <a:pt x="738" y="222"/>
                  </a:lnTo>
                  <a:cubicBezTo>
                    <a:pt x="744" y="163"/>
                    <a:pt x="703" y="110"/>
                    <a:pt x="632" y="63"/>
                  </a:cubicBezTo>
                  <a:cubicBezTo>
                    <a:pt x="558" y="22"/>
                    <a:pt x="464" y="1"/>
                    <a:pt x="369"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34"/>
            <p:cNvSpPr/>
            <p:nvPr/>
          </p:nvSpPr>
          <p:spPr>
            <a:xfrm>
              <a:off x="4032150" y="4238975"/>
              <a:ext cx="20250" cy="10775"/>
            </a:xfrm>
            <a:custGeom>
              <a:rect b="b" l="l" r="r" t="t"/>
              <a:pathLst>
                <a:path extrusionOk="0" h="431" w="810">
                  <a:moveTo>
                    <a:pt x="405" y="1"/>
                  </a:moveTo>
                  <a:cubicBezTo>
                    <a:pt x="311" y="1"/>
                    <a:pt x="216" y="22"/>
                    <a:pt x="142" y="63"/>
                  </a:cubicBezTo>
                  <a:cubicBezTo>
                    <a:pt x="1" y="146"/>
                    <a:pt x="1" y="281"/>
                    <a:pt x="148" y="364"/>
                  </a:cubicBezTo>
                  <a:cubicBezTo>
                    <a:pt x="219" y="408"/>
                    <a:pt x="314" y="431"/>
                    <a:pt x="408" y="431"/>
                  </a:cubicBezTo>
                  <a:cubicBezTo>
                    <a:pt x="503" y="431"/>
                    <a:pt x="597" y="408"/>
                    <a:pt x="668" y="364"/>
                  </a:cubicBezTo>
                  <a:cubicBezTo>
                    <a:pt x="810" y="281"/>
                    <a:pt x="810" y="146"/>
                    <a:pt x="668" y="63"/>
                  </a:cubicBezTo>
                  <a:cubicBezTo>
                    <a:pt x="594" y="22"/>
                    <a:pt x="500" y="1"/>
                    <a:pt x="40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34"/>
            <p:cNvSpPr/>
            <p:nvPr/>
          </p:nvSpPr>
          <p:spPr>
            <a:xfrm>
              <a:off x="4033050" y="4244375"/>
              <a:ext cx="18475" cy="421075"/>
            </a:xfrm>
            <a:custGeom>
              <a:rect b="b" l="l" r="r" t="t"/>
              <a:pathLst>
                <a:path extrusionOk="0" h="16843" w="739">
                  <a:moveTo>
                    <a:pt x="0" y="0"/>
                  </a:moveTo>
                  <a:lnTo>
                    <a:pt x="0" y="16633"/>
                  </a:lnTo>
                  <a:cubicBezTo>
                    <a:pt x="0" y="16686"/>
                    <a:pt x="36" y="16739"/>
                    <a:pt x="112" y="16780"/>
                  </a:cubicBezTo>
                  <a:cubicBezTo>
                    <a:pt x="183" y="16822"/>
                    <a:pt x="278" y="16842"/>
                    <a:pt x="372" y="16842"/>
                  </a:cubicBezTo>
                  <a:cubicBezTo>
                    <a:pt x="467" y="16842"/>
                    <a:pt x="561" y="16822"/>
                    <a:pt x="632" y="16780"/>
                  </a:cubicBezTo>
                  <a:cubicBezTo>
                    <a:pt x="703" y="16739"/>
                    <a:pt x="738" y="16686"/>
                    <a:pt x="738" y="16633"/>
                  </a:cubicBezTo>
                  <a:lnTo>
                    <a:pt x="738" y="0"/>
                  </a:lnTo>
                  <a:cubicBezTo>
                    <a:pt x="738" y="54"/>
                    <a:pt x="703" y="107"/>
                    <a:pt x="632" y="148"/>
                  </a:cubicBezTo>
                  <a:cubicBezTo>
                    <a:pt x="561" y="192"/>
                    <a:pt x="467" y="215"/>
                    <a:pt x="372" y="215"/>
                  </a:cubicBezTo>
                  <a:cubicBezTo>
                    <a:pt x="278" y="215"/>
                    <a:pt x="183" y="192"/>
                    <a:pt x="112" y="148"/>
                  </a:cubicBezTo>
                  <a:cubicBezTo>
                    <a:pt x="36" y="107"/>
                    <a:pt x="0" y="54"/>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34"/>
            <p:cNvSpPr/>
            <p:nvPr/>
          </p:nvSpPr>
          <p:spPr>
            <a:xfrm>
              <a:off x="4048400" y="4368350"/>
              <a:ext cx="216200" cy="113950"/>
            </a:xfrm>
            <a:custGeom>
              <a:rect b="b" l="l" r="r" t="t"/>
              <a:pathLst>
                <a:path extrusionOk="0" h="4558" w="8648">
                  <a:moveTo>
                    <a:pt x="4313" y="1"/>
                  </a:moveTo>
                  <a:cubicBezTo>
                    <a:pt x="3304" y="1"/>
                    <a:pt x="2296" y="223"/>
                    <a:pt x="1530" y="670"/>
                  </a:cubicBezTo>
                  <a:cubicBezTo>
                    <a:pt x="0" y="1556"/>
                    <a:pt x="6" y="3003"/>
                    <a:pt x="1548" y="3889"/>
                  </a:cubicBezTo>
                  <a:cubicBezTo>
                    <a:pt x="2319" y="4335"/>
                    <a:pt x="3327" y="4558"/>
                    <a:pt x="4334" y="4558"/>
                  </a:cubicBezTo>
                  <a:cubicBezTo>
                    <a:pt x="5341" y="4558"/>
                    <a:pt x="6347" y="4335"/>
                    <a:pt x="7112" y="3889"/>
                  </a:cubicBezTo>
                  <a:cubicBezTo>
                    <a:pt x="8647" y="3003"/>
                    <a:pt x="8641" y="1556"/>
                    <a:pt x="7094" y="664"/>
                  </a:cubicBezTo>
                  <a:cubicBezTo>
                    <a:pt x="6324" y="222"/>
                    <a:pt x="5318" y="1"/>
                    <a:pt x="4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34"/>
            <p:cNvSpPr/>
            <p:nvPr/>
          </p:nvSpPr>
          <p:spPr>
            <a:xfrm>
              <a:off x="3958025" y="4053950"/>
              <a:ext cx="159950" cy="206750"/>
            </a:xfrm>
            <a:custGeom>
              <a:rect b="b" l="l" r="r" t="t"/>
              <a:pathLst>
                <a:path extrusionOk="0" h="8270" w="6398">
                  <a:moveTo>
                    <a:pt x="1779" y="0"/>
                  </a:moveTo>
                  <a:cubicBezTo>
                    <a:pt x="725" y="0"/>
                    <a:pt x="1" y="843"/>
                    <a:pt x="1" y="2302"/>
                  </a:cubicBezTo>
                  <a:cubicBezTo>
                    <a:pt x="1" y="4345"/>
                    <a:pt x="1430" y="6826"/>
                    <a:pt x="3196" y="7842"/>
                  </a:cubicBezTo>
                  <a:cubicBezTo>
                    <a:pt x="3704" y="8132"/>
                    <a:pt x="4184" y="8270"/>
                    <a:pt x="4611" y="8270"/>
                  </a:cubicBezTo>
                  <a:cubicBezTo>
                    <a:pt x="5669" y="8270"/>
                    <a:pt x="6397" y="7425"/>
                    <a:pt x="6397" y="5970"/>
                  </a:cubicBezTo>
                  <a:cubicBezTo>
                    <a:pt x="6397" y="3926"/>
                    <a:pt x="4962" y="1445"/>
                    <a:pt x="3196" y="429"/>
                  </a:cubicBezTo>
                  <a:cubicBezTo>
                    <a:pt x="2687" y="138"/>
                    <a:pt x="2206" y="0"/>
                    <a:pt x="17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34"/>
            <p:cNvSpPr/>
            <p:nvPr/>
          </p:nvSpPr>
          <p:spPr>
            <a:xfrm>
              <a:off x="4039400" y="4380650"/>
              <a:ext cx="180600" cy="84650"/>
            </a:xfrm>
            <a:custGeom>
              <a:rect b="b" l="l" r="r" t="t"/>
              <a:pathLst>
                <a:path extrusionOk="0" h="3386" w="7224">
                  <a:moveTo>
                    <a:pt x="1498" y="1"/>
                  </a:moveTo>
                  <a:cubicBezTo>
                    <a:pt x="1315" y="1"/>
                    <a:pt x="1143" y="26"/>
                    <a:pt x="980" y="78"/>
                  </a:cubicBezTo>
                  <a:cubicBezTo>
                    <a:pt x="224" y="326"/>
                    <a:pt x="12" y="1052"/>
                    <a:pt x="0" y="1082"/>
                  </a:cubicBezTo>
                  <a:lnTo>
                    <a:pt x="230" y="1147"/>
                  </a:lnTo>
                  <a:cubicBezTo>
                    <a:pt x="236" y="1141"/>
                    <a:pt x="419" y="515"/>
                    <a:pt x="1057" y="308"/>
                  </a:cubicBezTo>
                  <a:cubicBezTo>
                    <a:pt x="1191" y="265"/>
                    <a:pt x="1336" y="244"/>
                    <a:pt x="1491" y="244"/>
                  </a:cubicBezTo>
                  <a:cubicBezTo>
                    <a:pt x="1848" y="244"/>
                    <a:pt x="2260" y="357"/>
                    <a:pt x="2717" y="580"/>
                  </a:cubicBezTo>
                  <a:cubicBezTo>
                    <a:pt x="2918" y="710"/>
                    <a:pt x="3124" y="840"/>
                    <a:pt x="3331" y="970"/>
                  </a:cubicBezTo>
                  <a:cubicBezTo>
                    <a:pt x="3502" y="1076"/>
                    <a:pt x="3680" y="1182"/>
                    <a:pt x="3857" y="1289"/>
                  </a:cubicBezTo>
                  <a:cubicBezTo>
                    <a:pt x="3869" y="1300"/>
                    <a:pt x="3880" y="1306"/>
                    <a:pt x="3892" y="1318"/>
                  </a:cubicBezTo>
                  <a:lnTo>
                    <a:pt x="4040" y="2682"/>
                  </a:lnTo>
                  <a:lnTo>
                    <a:pt x="4164" y="1472"/>
                  </a:lnTo>
                  <a:lnTo>
                    <a:pt x="4577" y="1714"/>
                  </a:lnTo>
                  <a:lnTo>
                    <a:pt x="5109" y="2015"/>
                  </a:lnTo>
                  <a:lnTo>
                    <a:pt x="5257" y="3385"/>
                  </a:lnTo>
                  <a:lnTo>
                    <a:pt x="5375" y="2163"/>
                  </a:lnTo>
                  <a:cubicBezTo>
                    <a:pt x="5540" y="2257"/>
                    <a:pt x="5706" y="2346"/>
                    <a:pt x="5877" y="2434"/>
                  </a:cubicBezTo>
                  <a:cubicBezTo>
                    <a:pt x="6314" y="2671"/>
                    <a:pt x="6757" y="2907"/>
                    <a:pt x="7223" y="3125"/>
                  </a:cubicBezTo>
                  <a:cubicBezTo>
                    <a:pt x="6845" y="2854"/>
                    <a:pt x="6444" y="2600"/>
                    <a:pt x="6036" y="2346"/>
                  </a:cubicBezTo>
                  <a:cubicBezTo>
                    <a:pt x="5830" y="2216"/>
                    <a:pt x="5623" y="2092"/>
                    <a:pt x="5416" y="1968"/>
                  </a:cubicBezTo>
                  <a:lnTo>
                    <a:pt x="4967" y="1708"/>
                  </a:lnTo>
                  <a:lnTo>
                    <a:pt x="7064" y="1631"/>
                  </a:lnTo>
                  <a:lnTo>
                    <a:pt x="4701" y="1548"/>
                  </a:lnTo>
                  <a:lnTo>
                    <a:pt x="4217" y="1271"/>
                  </a:lnTo>
                  <a:lnTo>
                    <a:pt x="4223" y="1265"/>
                  </a:lnTo>
                  <a:cubicBezTo>
                    <a:pt x="4117" y="1182"/>
                    <a:pt x="4010" y="1100"/>
                    <a:pt x="3904" y="1023"/>
                  </a:cubicBezTo>
                  <a:lnTo>
                    <a:pt x="5889" y="958"/>
                  </a:lnTo>
                  <a:lnTo>
                    <a:pt x="3697" y="881"/>
                  </a:lnTo>
                  <a:cubicBezTo>
                    <a:pt x="2850" y="293"/>
                    <a:pt x="2115" y="1"/>
                    <a:pt x="1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34"/>
            <p:cNvSpPr/>
            <p:nvPr/>
          </p:nvSpPr>
          <p:spPr>
            <a:xfrm>
              <a:off x="4002625" y="4072500"/>
              <a:ext cx="70750" cy="197000"/>
            </a:xfrm>
            <a:custGeom>
              <a:rect b="b" l="l" r="r" t="t"/>
              <a:pathLst>
                <a:path extrusionOk="0" h="7880" w="2830">
                  <a:moveTo>
                    <a:pt x="1418" y="0"/>
                  </a:moveTo>
                  <a:cubicBezTo>
                    <a:pt x="1371" y="538"/>
                    <a:pt x="1341" y="1087"/>
                    <a:pt x="1323" y="1642"/>
                  </a:cubicBezTo>
                  <a:cubicBezTo>
                    <a:pt x="1312" y="1920"/>
                    <a:pt x="1306" y="2204"/>
                    <a:pt x="1300" y="2481"/>
                  </a:cubicBezTo>
                  <a:lnTo>
                    <a:pt x="1294" y="3078"/>
                  </a:lnTo>
                  <a:lnTo>
                    <a:pt x="6" y="1010"/>
                  </a:lnTo>
                  <a:lnTo>
                    <a:pt x="1294" y="3432"/>
                  </a:lnTo>
                  <a:lnTo>
                    <a:pt x="1294" y="3952"/>
                  </a:lnTo>
                  <a:lnTo>
                    <a:pt x="1294" y="4649"/>
                  </a:lnTo>
                  <a:lnTo>
                    <a:pt x="0" y="2582"/>
                  </a:lnTo>
                  <a:lnTo>
                    <a:pt x="1294" y="5009"/>
                  </a:lnTo>
                  <a:lnTo>
                    <a:pt x="1294" y="7879"/>
                  </a:lnTo>
                  <a:lnTo>
                    <a:pt x="1536" y="7879"/>
                  </a:lnTo>
                  <a:lnTo>
                    <a:pt x="1536" y="4377"/>
                  </a:lnTo>
                  <a:lnTo>
                    <a:pt x="2824" y="3450"/>
                  </a:lnTo>
                  <a:lnTo>
                    <a:pt x="1536" y="4017"/>
                  </a:lnTo>
                  <a:lnTo>
                    <a:pt x="1536" y="3952"/>
                  </a:lnTo>
                  <a:lnTo>
                    <a:pt x="1524" y="3952"/>
                  </a:lnTo>
                  <a:lnTo>
                    <a:pt x="1530" y="3462"/>
                  </a:lnTo>
                  <a:lnTo>
                    <a:pt x="1530" y="2765"/>
                  </a:lnTo>
                  <a:lnTo>
                    <a:pt x="2829" y="1831"/>
                  </a:lnTo>
                  <a:lnTo>
                    <a:pt x="2829" y="1831"/>
                  </a:lnTo>
                  <a:lnTo>
                    <a:pt x="1524" y="2404"/>
                  </a:lnTo>
                  <a:cubicBezTo>
                    <a:pt x="1518" y="2186"/>
                    <a:pt x="1518" y="1973"/>
                    <a:pt x="1506" y="1749"/>
                  </a:cubicBezTo>
                  <a:cubicBezTo>
                    <a:pt x="1495" y="1176"/>
                    <a:pt x="1471" y="597"/>
                    <a:pt x="1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8" name="Google Shape;2618;p34"/>
          <p:cNvGrpSpPr/>
          <p:nvPr/>
        </p:nvGrpSpPr>
        <p:grpSpPr>
          <a:xfrm>
            <a:off x="4175869" y="4115060"/>
            <a:ext cx="243972" cy="161330"/>
            <a:chOff x="2472236" y="4329463"/>
            <a:chExt cx="646284" cy="427478"/>
          </a:xfrm>
        </p:grpSpPr>
        <p:sp>
          <p:nvSpPr>
            <p:cNvPr id="2619" name="Google Shape;2619;p34"/>
            <p:cNvSpPr/>
            <p:nvPr/>
          </p:nvSpPr>
          <p:spPr>
            <a:xfrm>
              <a:off x="2935691" y="4400177"/>
              <a:ext cx="121388" cy="121285"/>
            </a:xfrm>
            <a:custGeom>
              <a:rect b="b" l="l" r="r" t="t"/>
              <a:pathLst>
                <a:path extrusionOk="0" h="7101" w="7107">
                  <a:moveTo>
                    <a:pt x="3551" y="1"/>
                  </a:moveTo>
                  <a:cubicBezTo>
                    <a:pt x="1596" y="1"/>
                    <a:pt x="1" y="1590"/>
                    <a:pt x="1" y="3551"/>
                  </a:cubicBezTo>
                  <a:cubicBezTo>
                    <a:pt x="1" y="5512"/>
                    <a:pt x="1596" y="7100"/>
                    <a:pt x="3551" y="7100"/>
                  </a:cubicBezTo>
                  <a:cubicBezTo>
                    <a:pt x="5511" y="7100"/>
                    <a:pt x="7106" y="5512"/>
                    <a:pt x="7106" y="3551"/>
                  </a:cubicBezTo>
                  <a:cubicBezTo>
                    <a:pt x="7106" y="1590"/>
                    <a:pt x="5511" y="1"/>
                    <a:pt x="3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34"/>
            <p:cNvSpPr/>
            <p:nvPr/>
          </p:nvSpPr>
          <p:spPr>
            <a:xfrm>
              <a:off x="3026083" y="4521451"/>
              <a:ext cx="3758" cy="41880"/>
            </a:xfrm>
            <a:custGeom>
              <a:rect b="b" l="l" r="r" t="t"/>
              <a:pathLst>
                <a:path extrusionOk="0" h="2452" w="220">
                  <a:moveTo>
                    <a:pt x="1" y="0"/>
                  </a:moveTo>
                  <a:lnTo>
                    <a:pt x="219" y="2452"/>
                  </a:lnTo>
                  <a:cubicBezTo>
                    <a:pt x="213" y="2227"/>
                    <a:pt x="213" y="1920"/>
                    <a:pt x="202" y="1695"/>
                  </a:cubicBezTo>
                  <a:cubicBezTo>
                    <a:pt x="178" y="1388"/>
                    <a:pt x="143" y="981"/>
                    <a:pt x="107" y="674"/>
                  </a:cubicBezTo>
                  <a:cubicBezTo>
                    <a:pt x="84" y="473"/>
                    <a:pt x="36" y="201"/>
                    <a:pt x="1" y="0"/>
                  </a:cubicBezTo>
                  <a:close/>
                </a:path>
              </a:pathLst>
            </a:custGeom>
            <a:solidFill>
              <a:srgbClr val="3E3D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34"/>
            <p:cNvSpPr/>
            <p:nvPr/>
          </p:nvSpPr>
          <p:spPr>
            <a:xfrm>
              <a:off x="2809190" y="4337337"/>
              <a:ext cx="220639" cy="275517"/>
            </a:xfrm>
            <a:custGeom>
              <a:rect b="b" l="l" r="r" t="t"/>
              <a:pathLst>
                <a:path extrusionOk="0" h="16131" w="12918">
                  <a:moveTo>
                    <a:pt x="0" y="0"/>
                  </a:moveTo>
                  <a:lnTo>
                    <a:pt x="0" y="0"/>
                  </a:lnTo>
                  <a:cubicBezTo>
                    <a:pt x="106" y="10"/>
                    <a:pt x="220" y="22"/>
                    <a:pt x="338" y="35"/>
                  </a:cubicBezTo>
                  <a:lnTo>
                    <a:pt x="338" y="35"/>
                  </a:lnTo>
                  <a:cubicBezTo>
                    <a:pt x="224" y="20"/>
                    <a:pt x="112" y="8"/>
                    <a:pt x="0" y="0"/>
                  </a:cubicBezTo>
                  <a:close/>
                  <a:moveTo>
                    <a:pt x="338" y="35"/>
                  </a:moveTo>
                  <a:lnTo>
                    <a:pt x="338" y="35"/>
                  </a:lnTo>
                  <a:cubicBezTo>
                    <a:pt x="1304" y="160"/>
                    <a:pt x="2350" y="529"/>
                    <a:pt x="3444" y="1158"/>
                  </a:cubicBezTo>
                  <a:cubicBezTo>
                    <a:pt x="8240" y="3904"/>
                    <a:pt x="12132" y="10608"/>
                    <a:pt x="12132" y="16131"/>
                  </a:cubicBezTo>
                  <a:cubicBezTo>
                    <a:pt x="12658" y="15162"/>
                    <a:pt x="12917" y="14187"/>
                    <a:pt x="12917" y="13231"/>
                  </a:cubicBezTo>
                  <a:cubicBezTo>
                    <a:pt x="12917" y="12912"/>
                    <a:pt x="12906" y="12486"/>
                    <a:pt x="12876" y="12167"/>
                  </a:cubicBezTo>
                  <a:cubicBezTo>
                    <a:pt x="12858" y="11955"/>
                    <a:pt x="12835" y="11671"/>
                    <a:pt x="12805" y="11453"/>
                  </a:cubicBezTo>
                  <a:cubicBezTo>
                    <a:pt x="12770" y="11211"/>
                    <a:pt x="12717" y="10886"/>
                    <a:pt x="12669" y="10644"/>
                  </a:cubicBezTo>
                  <a:cubicBezTo>
                    <a:pt x="12634" y="10455"/>
                    <a:pt x="12575" y="10195"/>
                    <a:pt x="12528" y="10006"/>
                  </a:cubicBezTo>
                  <a:cubicBezTo>
                    <a:pt x="12480" y="9805"/>
                    <a:pt x="12409" y="9545"/>
                    <a:pt x="12350" y="9350"/>
                  </a:cubicBezTo>
                  <a:cubicBezTo>
                    <a:pt x="12297" y="9173"/>
                    <a:pt x="12220" y="8943"/>
                    <a:pt x="12155" y="8771"/>
                  </a:cubicBezTo>
                  <a:cubicBezTo>
                    <a:pt x="12096" y="8600"/>
                    <a:pt x="12008" y="8376"/>
                    <a:pt x="11937" y="8204"/>
                  </a:cubicBezTo>
                  <a:cubicBezTo>
                    <a:pt x="11937" y="8198"/>
                    <a:pt x="11760" y="7749"/>
                    <a:pt x="11453" y="7165"/>
                  </a:cubicBezTo>
                  <a:cubicBezTo>
                    <a:pt x="11205" y="6692"/>
                    <a:pt x="10974" y="6320"/>
                    <a:pt x="10886" y="6184"/>
                  </a:cubicBezTo>
                  <a:cubicBezTo>
                    <a:pt x="10791" y="6043"/>
                    <a:pt x="10661" y="5848"/>
                    <a:pt x="10561" y="5706"/>
                  </a:cubicBezTo>
                  <a:cubicBezTo>
                    <a:pt x="10460" y="5564"/>
                    <a:pt x="10325" y="5375"/>
                    <a:pt x="10218" y="5239"/>
                  </a:cubicBezTo>
                  <a:cubicBezTo>
                    <a:pt x="9787" y="4696"/>
                    <a:pt x="9462" y="4353"/>
                    <a:pt x="9403" y="4294"/>
                  </a:cubicBezTo>
                  <a:cubicBezTo>
                    <a:pt x="8937" y="3816"/>
                    <a:pt x="8877" y="3763"/>
                    <a:pt x="8375" y="3320"/>
                  </a:cubicBezTo>
                  <a:cubicBezTo>
                    <a:pt x="8151" y="3125"/>
                    <a:pt x="7844" y="2889"/>
                    <a:pt x="7608" y="2717"/>
                  </a:cubicBezTo>
                  <a:cubicBezTo>
                    <a:pt x="7247" y="2457"/>
                    <a:pt x="6745" y="2138"/>
                    <a:pt x="6361" y="1914"/>
                  </a:cubicBezTo>
                  <a:cubicBezTo>
                    <a:pt x="6084" y="1749"/>
                    <a:pt x="5706" y="1548"/>
                    <a:pt x="5416" y="1418"/>
                  </a:cubicBezTo>
                  <a:cubicBezTo>
                    <a:pt x="4979" y="1217"/>
                    <a:pt x="4383" y="969"/>
                    <a:pt x="3928" y="804"/>
                  </a:cubicBezTo>
                  <a:cubicBezTo>
                    <a:pt x="3585" y="680"/>
                    <a:pt x="3119" y="550"/>
                    <a:pt x="2770" y="455"/>
                  </a:cubicBezTo>
                  <a:cubicBezTo>
                    <a:pt x="2446" y="372"/>
                    <a:pt x="2008" y="266"/>
                    <a:pt x="1678" y="213"/>
                  </a:cubicBezTo>
                  <a:cubicBezTo>
                    <a:pt x="1282" y="148"/>
                    <a:pt x="779" y="83"/>
                    <a:pt x="33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34"/>
            <p:cNvSpPr/>
            <p:nvPr/>
          </p:nvSpPr>
          <p:spPr>
            <a:xfrm>
              <a:off x="2472236" y="4329463"/>
              <a:ext cx="546680" cy="427478"/>
            </a:xfrm>
            <a:custGeom>
              <a:rect b="b" l="l" r="r" t="t"/>
              <a:pathLst>
                <a:path extrusionOk="0" h="25028" w="32007">
                  <a:moveTo>
                    <a:pt x="18192" y="1"/>
                  </a:moveTo>
                  <a:cubicBezTo>
                    <a:pt x="18038" y="1"/>
                    <a:pt x="17831" y="7"/>
                    <a:pt x="17672" y="12"/>
                  </a:cubicBezTo>
                  <a:cubicBezTo>
                    <a:pt x="17530" y="18"/>
                    <a:pt x="17335" y="30"/>
                    <a:pt x="17188" y="36"/>
                  </a:cubicBezTo>
                  <a:cubicBezTo>
                    <a:pt x="17034" y="48"/>
                    <a:pt x="16827" y="60"/>
                    <a:pt x="16674" y="77"/>
                  </a:cubicBezTo>
                  <a:cubicBezTo>
                    <a:pt x="16384" y="107"/>
                    <a:pt x="15995" y="154"/>
                    <a:pt x="15705" y="196"/>
                  </a:cubicBezTo>
                  <a:cubicBezTo>
                    <a:pt x="15552" y="219"/>
                    <a:pt x="15351" y="249"/>
                    <a:pt x="15197" y="278"/>
                  </a:cubicBezTo>
                  <a:cubicBezTo>
                    <a:pt x="15050" y="308"/>
                    <a:pt x="14843" y="343"/>
                    <a:pt x="14695" y="379"/>
                  </a:cubicBezTo>
                  <a:cubicBezTo>
                    <a:pt x="14406" y="438"/>
                    <a:pt x="14022" y="532"/>
                    <a:pt x="13732" y="603"/>
                  </a:cubicBezTo>
                  <a:cubicBezTo>
                    <a:pt x="13727" y="603"/>
                    <a:pt x="13289" y="715"/>
                    <a:pt x="12734" y="893"/>
                  </a:cubicBezTo>
                  <a:cubicBezTo>
                    <a:pt x="12451" y="987"/>
                    <a:pt x="12073" y="1123"/>
                    <a:pt x="11795" y="1229"/>
                  </a:cubicBezTo>
                  <a:cubicBezTo>
                    <a:pt x="11648" y="1282"/>
                    <a:pt x="11453" y="1365"/>
                    <a:pt x="11305" y="1424"/>
                  </a:cubicBezTo>
                  <a:cubicBezTo>
                    <a:pt x="11098" y="1507"/>
                    <a:pt x="10590" y="1731"/>
                    <a:pt x="10366" y="1843"/>
                  </a:cubicBezTo>
                  <a:cubicBezTo>
                    <a:pt x="9775" y="2133"/>
                    <a:pt x="9775" y="2133"/>
                    <a:pt x="9439" y="2316"/>
                  </a:cubicBezTo>
                  <a:cubicBezTo>
                    <a:pt x="9173" y="2464"/>
                    <a:pt x="8818" y="2659"/>
                    <a:pt x="8570" y="2824"/>
                  </a:cubicBezTo>
                  <a:cubicBezTo>
                    <a:pt x="8228" y="3048"/>
                    <a:pt x="7761" y="3332"/>
                    <a:pt x="7436" y="3574"/>
                  </a:cubicBezTo>
                  <a:cubicBezTo>
                    <a:pt x="6987" y="3905"/>
                    <a:pt x="6409" y="4371"/>
                    <a:pt x="5977" y="4726"/>
                  </a:cubicBezTo>
                  <a:cubicBezTo>
                    <a:pt x="5546" y="5092"/>
                    <a:pt x="5003" y="5618"/>
                    <a:pt x="4619" y="6043"/>
                  </a:cubicBezTo>
                  <a:cubicBezTo>
                    <a:pt x="4111" y="6610"/>
                    <a:pt x="3444" y="7384"/>
                    <a:pt x="3013" y="8021"/>
                  </a:cubicBezTo>
                  <a:cubicBezTo>
                    <a:pt x="2694" y="8494"/>
                    <a:pt x="2286" y="9150"/>
                    <a:pt x="2003" y="9646"/>
                  </a:cubicBezTo>
                  <a:cubicBezTo>
                    <a:pt x="1819" y="9959"/>
                    <a:pt x="1625" y="10396"/>
                    <a:pt x="1465" y="10715"/>
                  </a:cubicBezTo>
                  <a:cubicBezTo>
                    <a:pt x="1182" y="11276"/>
                    <a:pt x="904" y="12073"/>
                    <a:pt x="709" y="12670"/>
                  </a:cubicBezTo>
                  <a:cubicBezTo>
                    <a:pt x="609" y="12983"/>
                    <a:pt x="491" y="13402"/>
                    <a:pt x="414" y="13727"/>
                  </a:cubicBezTo>
                  <a:cubicBezTo>
                    <a:pt x="313" y="14188"/>
                    <a:pt x="201" y="14814"/>
                    <a:pt x="130" y="15280"/>
                  </a:cubicBezTo>
                  <a:cubicBezTo>
                    <a:pt x="42" y="15859"/>
                    <a:pt x="18" y="16639"/>
                    <a:pt x="0" y="17218"/>
                  </a:cubicBezTo>
                  <a:cubicBezTo>
                    <a:pt x="0" y="19344"/>
                    <a:pt x="1270" y="21352"/>
                    <a:pt x="3857" y="22840"/>
                  </a:cubicBezTo>
                  <a:cubicBezTo>
                    <a:pt x="6425" y="24311"/>
                    <a:pt x="9866" y="25028"/>
                    <a:pt x="13510" y="25028"/>
                  </a:cubicBezTo>
                  <a:cubicBezTo>
                    <a:pt x="18179" y="25028"/>
                    <a:pt x="23180" y="23850"/>
                    <a:pt x="27098" y="21571"/>
                  </a:cubicBezTo>
                  <a:cubicBezTo>
                    <a:pt x="29355" y="20265"/>
                    <a:pt x="30973" y="18753"/>
                    <a:pt x="31936" y="17194"/>
                  </a:cubicBezTo>
                  <a:cubicBezTo>
                    <a:pt x="31983" y="17117"/>
                    <a:pt x="32007" y="17040"/>
                    <a:pt x="32007" y="16958"/>
                  </a:cubicBezTo>
                  <a:cubicBezTo>
                    <a:pt x="32001" y="16651"/>
                    <a:pt x="31995" y="16237"/>
                    <a:pt x="31965" y="15930"/>
                  </a:cubicBezTo>
                  <a:cubicBezTo>
                    <a:pt x="31936" y="15658"/>
                    <a:pt x="31900" y="15286"/>
                    <a:pt x="31865" y="15015"/>
                  </a:cubicBezTo>
                  <a:cubicBezTo>
                    <a:pt x="31829" y="14761"/>
                    <a:pt x="31776" y="14424"/>
                    <a:pt x="31723" y="14176"/>
                  </a:cubicBezTo>
                  <a:cubicBezTo>
                    <a:pt x="31664" y="13904"/>
                    <a:pt x="31587" y="13544"/>
                    <a:pt x="31522" y="13278"/>
                  </a:cubicBezTo>
                  <a:cubicBezTo>
                    <a:pt x="31457" y="13012"/>
                    <a:pt x="31357" y="12664"/>
                    <a:pt x="31280" y="12404"/>
                  </a:cubicBezTo>
                  <a:cubicBezTo>
                    <a:pt x="31197" y="12132"/>
                    <a:pt x="31079" y="11778"/>
                    <a:pt x="30985" y="11512"/>
                  </a:cubicBezTo>
                  <a:cubicBezTo>
                    <a:pt x="30884" y="11246"/>
                    <a:pt x="30754" y="10886"/>
                    <a:pt x="30642" y="10626"/>
                  </a:cubicBezTo>
                  <a:cubicBezTo>
                    <a:pt x="30530" y="10366"/>
                    <a:pt x="30376" y="10018"/>
                    <a:pt x="30258" y="9758"/>
                  </a:cubicBezTo>
                  <a:cubicBezTo>
                    <a:pt x="30134" y="9492"/>
                    <a:pt x="29963" y="9144"/>
                    <a:pt x="29827" y="8890"/>
                  </a:cubicBezTo>
                  <a:cubicBezTo>
                    <a:pt x="29697" y="8636"/>
                    <a:pt x="29343" y="7962"/>
                    <a:pt x="28853" y="7206"/>
                  </a:cubicBezTo>
                  <a:cubicBezTo>
                    <a:pt x="28699" y="6970"/>
                    <a:pt x="28297" y="6344"/>
                    <a:pt x="27736" y="5623"/>
                  </a:cubicBezTo>
                  <a:cubicBezTo>
                    <a:pt x="27246" y="4997"/>
                    <a:pt x="26833" y="4531"/>
                    <a:pt x="26478" y="4159"/>
                  </a:cubicBezTo>
                  <a:cubicBezTo>
                    <a:pt x="26260" y="3928"/>
                    <a:pt x="25964" y="3621"/>
                    <a:pt x="25728" y="3409"/>
                  </a:cubicBezTo>
                  <a:cubicBezTo>
                    <a:pt x="25350" y="3066"/>
                    <a:pt x="24830" y="2629"/>
                    <a:pt x="24435" y="2310"/>
                  </a:cubicBezTo>
                  <a:cubicBezTo>
                    <a:pt x="24187" y="2115"/>
                    <a:pt x="23838" y="1879"/>
                    <a:pt x="23578" y="1708"/>
                  </a:cubicBezTo>
                  <a:cubicBezTo>
                    <a:pt x="23389" y="1578"/>
                    <a:pt x="23123" y="1424"/>
                    <a:pt x="22929" y="1306"/>
                  </a:cubicBezTo>
                  <a:cubicBezTo>
                    <a:pt x="22728" y="1188"/>
                    <a:pt x="22456" y="1040"/>
                    <a:pt x="22249" y="946"/>
                  </a:cubicBezTo>
                  <a:cubicBezTo>
                    <a:pt x="21907" y="786"/>
                    <a:pt x="21446" y="591"/>
                    <a:pt x="21092" y="461"/>
                  </a:cubicBezTo>
                  <a:cubicBezTo>
                    <a:pt x="20850" y="373"/>
                    <a:pt x="20519" y="278"/>
                    <a:pt x="20265" y="213"/>
                  </a:cubicBezTo>
                  <a:cubicBezTo>
                    <a:pt x="20058" y="166"/>
                    <a:pt x="19780" y="107"/>
                    <a:pt x="19568" y="77"/>
                  </a:cubicBezTo>
                  <a:cubicBezTo>
                    <a:pt x="19314" y="42"/>
                    <a:pt x="18965" y="12"/>
                    <a:pt x="18706" y="7"/>
                  </a:cubicBezTo>
                  <a:cubicBezTo>
                    <a:pt x="18552" y="1"/>
                    <a:pt x="18345" y="1"/>
                    <a:pt x="18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34"/>
            <p:cNvSpPr/>
            <p:nvPr/>
          </p:nvSpPr>
          <p:spPr>
            <a:xfrm>
              <a:off x="2675516" y="4421972"/>
              <a:ext cx="161731" cy="123881"/>
            </a:xfrm>
            <a:custGeom>
              <a:rect b="b" l="l" r="r" t="t"/>
              <a:pathLst>
                <a:path extrusionOk="0" h="7253" w="9469">
                  <a:moveTo>
                    <a:pt x="5518" y="1"/>
                  </a:moveTo>
                  <a:cubicBezTo>
                    <a:pt x="4773" y="1"/>
                    <a:pt x="3979" y="180"/>
                    <a:pt x="3219" y="556"/>
                  </a:cubicBezTo>
                  <a:cubicBezTo>
                    <a:pt x="1064" y="1619"/>
                    <a:pt x="0" y="3852"/>
                    <a:pt x="839" y="5553"/>
                  </a:cubicBezTo>
                  <a:cubicBezTo>
                    <a:pt x="1382" y="6650"/>
                    <a:pt x="2591" y="7252"/>
                    <a:pt x="3959" y="7252"/>
                  </a:cubicBezTo>
                  <a:cubicBezTo>
                    <a:pt x="4704" y="7252"/>
                    <a:pt x="5497" y="7073"/>
                    <a:pt x="6255" y="6699"/>
                  </a:cubicBezTo>
                  <a:cubicBezTo>
                    <a:pt x="8405" y="5635"/>
                    <a:pt x="9468" y="3397"/>
                    <a:pt x="8630" y="1702"/>
                  </a:cubicBezTo>
                  <a:cubicBezTo>
                    <a:pt x="8087" y="602"/>
                    <a:pt x="6883" y="1"/>
                    <a:pt x="5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34"/>
            <p:cNvSpPr/>
            <p:nvPr/>
          </p:nvSpPr>
          <p:spPr>
            <a:xfrm>
              <a:off x="2572706" y="4343793"/>
              <a:ext cx="120277" cy="72061"/>
            </a:xfrm>
            <a:custGeom>
              <a:rect b="b" l="l" r="r" t="t"/>
              <a:pathLst>
                <a:path extrusionOk="0" h="4219" w="7042">
                  <a:moveTo>
                    <a:pt x="7029" y="0"/>
                  </a:moveTo>
                  <a:cubicBezTo>
                    <a:pt x="6970" y="18"/>
                    <a:pt x="6917" y="36"/>
                    <a:pt x="6852" y="54"/>
                  </a:cubicBezTo>
                  <a:cubicBezTo>
                    <a:pt x="6569" y="148"/>
                    <a:pt x="6191" y="284"/>
                    <a:pt x="5913" y="390"/>
                  </a:cubicBezTo>
                  <a:cubicBezTo>
                    <a:pt x="5766" y="443"/>
                    <a:pt x="5571" y="526"/>
                    <a:pt x="5423" y="585"/>
                  </a:cubicBezTo>
                  <a:cubicBezTo>
                    <a:pt x="5216" y="668"/>
                    <a:pt x="4708" y="892"/>
                    <a:pt x="4484" y="1004"/>
                  </a:cubicBezTo>
                  <a:cubicBezTo>
                    <a:pt x="3893" y="1294"/>
                    <a:pt x="3893" y="1294"/>
                    <a:pt x="3557" y="1477"/>
                  </a:cubicBezTo>
                  <a:cubicBezTo>
                    <a:pt x="3291" y="1625"/>
                    <a:pt x="2936" y="1820"/>
                    <a:pt x="2688" y="1985"/>
                  </a:cubicBezTo>
                  <a:cubicBezTo>
                    <a:pt x="2346" y="2209"/>
                    <a:pt x="1879" y="2493"/>
                    <a:pt x="1548" y="2735"/>
                  </a:cubicBezTo>
                  <a:cubicBezTo>
                    <a:pt x="1105" y="3066"/>
                    <a:pt x="527" y="3532"/>
                    <a:pt x="95" y="3887"/>
                  </a:cubicBezTo>
                  <a:cubicBezTo>
                    <a:pt x="66" y="3916"/>
                    <a:pt x="36" y="3940"/>
                    <a:pt x="1" y="3969"/>
                  </a:cubicBezTo>
                  <a:cubicBezTo>
                    <a:pt x="383" y="4135"/>
                    <a:pt x="845" y="4219"/>
                    <a:pt x="1356" y="4219"/>
                  </a:cubicBezTo>
                  <a:cubicBezTo>
                    <a:pt x="2195" y="4219"/>
                    <a:pt x="3164" y="3991"/>
                    <a:pt x="4112" y="3521"/>
                  </a:cubicBezTo>
                  <a:cubicBezTo>
                    <a:pt x="5890" y="2646"/>
                    <a:pt x="7041" y="1193"/>
                    <a:pt x="70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34"/>
            <p:cNvSpPr/>
            <p:nvPr/>
          </p:nvSpPr>
          <p:spPr>
            <a:xfrm>
              <a:off x="2856197" y="4530829"/>
              <a:ext cx="117032" cy="117032"/>
            </a:xfrm>
            <a:custGeom>
              <a:rect b="b" l="l" r="r" t="t"/>
              <a:pathLst>
                <a:path extrusionOk="0" h="6852" w="6852">
                  <a:moveTo>
                    <a:pt x="3426" y="1"/>
                  </a:moveTo>
                  <a:cubicBezTo>
                    <a:pt x="1536" y="1"/>
                    <a:pt x="1" y="1530"/>
                    <a:pt x="1" y="3426"/>
                  </a:cubicBezTo>
                  <a:cubicBezTo>
                    <a:pt x="1" y="5316"/>
                    <a:pt x="1536" y="6852"/>
                    <a:pt x="3426" y="6852"/>
                  </a:cubicBezTo>
                  <a:cubicBezTo>
                    <a:pt x="5322" y="6852"/>
                    <a:pt x="6852" y="5316"/>
                    <a:pt x="6852" y="3426"/>
                  </a:cubicBezTo>
                  <a:cubicBezTo>
                    <a:pt x="6852" y="1530"/>
                    <a:pt x="5322" y="1"/>
                    <a:pt x="3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34"/>
            <p:cNvSpPr/>
            <p:nvPr/>
          </p:nvSpPr>
          <p:spPr>
            <a:xfrm>
              <a:off x="2590777" y="4589348"/>
              <a:ext cx="124804" cy="118757"/>
            </a:xfrm>
            <a:custGeom>
              <a:rect b="b" l="l" r="r" t="t"/>
              <a:pathLst>
                <a:path extrusionOk="0" h="6953" w="7307">
                  <a:moveTo>
                    <a:pt x="3650" y="0"/>
                  </a:moveTo>
                  <a:cubicBezTo>
                    <a:pt x="1636" y="0"/>
                    <a:pt x="0" y="1554"/>
                    <a:pt x="0" y="3473"/>
                  </a:cubicBezTo>
                  <a:cubicBezTo>
                    <a:pt x="0" y="5399"/>
                    <a:pt x="1636" y="6952"/>
                    <a:pt x="3650" y="6952"/>
                  </a:cubicBezTo>
                  <a:cubicBezTo>
                    <a:pt x="5670" y="6952"/>
                    <a:pt x="7306" y="5399"/>
                    <a:pt x="7306" y="3473"/>
                  </a:cubicBezTo>
                  <a:cubicBezTo>
                    <a:pt x="7306" y="1554"/>
                    <a:pt x="5670"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34"/>
            <p:cNvSpPr/>
            <p:nvPr/>
          </p:nvSpPr>
          <p:spPr>
            <a:xfrm>
              <a:off x="2494424" y="4355391"/>
              <a:ext cx="385786" cy="334631"/>
            </a:xfrm>
            <a:custGeom>
              <a:rect b="b" l="l" r="r" t="t"/>
              <a:pathLst>
                <a:path extrusionOk="0" h="19592" w="22587">
                  <a:moveTo>
                    <a:pt x="21984" y="1"/>
                  </a:moveTo>
                  <a:cubicBezTo>
                    <a:pt x="20531" y="48"/>
                    <a:pt x="17412" y="219"/>
                    <a:pt x="15605" y="822"/>
                  </a:cubicBezTo>
                  <a:cubicBezTo>
                    <a:pt x="12593" y="1820"/>
                    <a:pt x="9888" y="3444"/>
                    <a:pt x="7573" y="5641"/>
                  </a:cubicBezTo>
                  <a:cubicBezTo>
                    <a:pt x="5724" y="7401"/>
                    <a:pt x="4111" y="9527"/>
                    <a:pt x="2788" y="11967"/>
                  </a:cubicBezTo>
                  <a:cubicBezTo>
                    <a:pt x="1070" y="15121"/>
                    <a:pt x="284" y="17997"/>
                    <a:pt x="1" y="19208"/>
                  </a:cubicBezTo>
                  <a:cubicBezTo>
                    <a:pt x="101" y="19338"/>
                    <a:pt x="213" y="19468"/>
                    <a:pt x="331" y="19592"/>
                  </a:cubicBezTo>
                  <a:cubicBezTo>
                    <a:pt x="532" y="18647"/>
                    <a:pt x="1288" y="15576"/>
                    <a:pt x="3143" y="12162"/>
                  </a:cubicBezTo>
                  <a:cubicBezTo>
                    <a:pt x="5192" y="8393"/>
                    <a:pt x="9043" y="3432"/>
                    <a:pt x="15729" y="1205"/>
                  </a:cubicBezTo>
                  <a:cubicBezTo>
                    <a:pt x="17779" y="526"/>
                    <a:pt x="21700" y="414"/>
                    <a:pt x="22586" y="396"/>
                  </a:cubicBezTo>
                  <a:cubicBezTo>
                    <a:pt x="22480" y="320"/>
                    <a:pt x="22374" y="249"/>
                    <a:pt x="22279" y="190"/>
                  </a:cubicBezTo>
                  <a:cubicBezTo>
                    <a:pt x="22191" y="131"/>
                    <a:pt x="22090" y="66"/>
                    <a:pt x="2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34"/>
            <p:cNvSpPr/>
            <p:nvPr/>
          </p:nvSpPr>
          <p:spPr>
            <a:xfrm>
              <a:off x="3029517" y="4422177"/>
              <a:ext cx="89004" cy="16311"/>
            </a:xfrm>
            <a:custGeom>
              <a:rect b="b" l="l" r="r" t="t"/>
              <a:pathLst>
                <a:path extrusionOk="0" h="955" w="5211">
                  <a:moveTo>
                    <a:pt x="2598" y="1"/>
                  </a:moveTo>
                  <a:cubicBezTo>
                    <a:pt x="2378" y="1"/>
                    <a:pt x="2156" y="13"/>
                    <a:pt x="1938" y="36"/>
                  </a:cubicBezTo>
                  <a:cubicBezTo>
                    <a:pt x="1282" y="113"/>
                    <a:pt x="650" y="296"/>
                    <a:pt x="148" y="591"/>
                  </a:cubicBezTo>
                  <a:cubicBezTo>
                    <a:pt x="1" y="674"/>
                    <a:pt x="7" y="810"/>
                    <a:pt x="148" y="892"/>
                  </a:cubicBezTo>
                  <a:cubicBezTo>
                    <a:pt x="219" y="934"/>
                    <a:pt x="314" y="954"/>
                    <a:pt x="408" y="954"/>
                  </a:cubicBezTo>
                  <a:cubicBezTo>
                    <a:pt x="503" y="954"/>
                    <a:pt x="597" y="934"/>
                    <a:pt x="668" y="892"/>
                  </a:cubicBezTo>
                  <a:cubicBezTo>
                    <a:pt x="934" y="739"/>
                    <a:pt x="1241" y="621"/>
                    <a:pt x="1572" y="544"/>
                  </a:cubicBezTo>
                  <a:cubicBezTo>
                    <a:pt x="1902" y="465"/>
                    <a:pt x="2254" y="426"/>
                    <a:pt x="2606" y="426"/>
                  </a:cubicBezTo>
                  <a:cubicBezTo>
                    <a:pt x="2782" y="426"/>
                    <a:pt x="2958" y="436"/>
                    <a:pt x="3131" y="455"/>
                  </a:cubicBezTo>
                  <a:cubicBezTo>
                    <a:pt x="3651" y="514"/>
                    <a:pt x="4147" y="656"/>
                    <a:pt x="4549" y="892"/>
                  </a:cubicBezTo>
                  <a:cubicBezTo>
                    <a:pt x="4622" y="934"/>
                    <a:pt x="4717" y="954"/>
                    <a:pt x="4811" y="954"/>
                  </a:cubicBezTo>
                  <a:cubicBezTo>
                    <a:pt x="4904" y="954"/>
                    <a:pt x="4997" y="934"/>
                    <a:pt x="5068" y="892"/>
                  </a:cubicBezTo>
                  <a:cubicBezTo>
                    <a:pt x="5210" y="810"/>
                    <a:pt x="5210" y="674"/>
                    <a:pt x="5068" y="591"/>
                  </a:cubicBezTo>
                  <a:cubicBezTo>
                    <a:pt x="4726" y="396"/>
                    <a:pt x="4330" y="249"/>
                    <a:pt x="3911" y="148"/>
                  </a:cubicBezTo>
                  <a:cubicBezTo>
                    <a:pt x="3491" y="49"/>
                    <a:pt x="3046" y="1"/>
                    <a:pt x="2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34"/>
            <p:cNvSpPr/>
            <p:nvPr/>
          </p:nvSpPr>
          <p:spPr>
            <a:xfrm>
              <a:off x="3001367" y="4371481"/>
              <a:ext cx="29890" cy="50864"/>
            </a:xfrm>
            <a:custGeom>
              <a:rect b="b" l="l" r="r" t="t"/>
              <a:pathLst>
                <a:path extrusionOk="0" h="2978" w="1750">
                  <a:moveTo>
                    <a:pt x="400" y="1"/>
                  </a:moveTo>
                  <a:cubicBezTo>
                    <a:pt x="306" y="1"/>
                    <a:pt x="213" y="21"/>
                    <a:pt x="143" y="63"/>
                  </a:cubicBezTo>
                  <a:cubicBezTo>
                    <a:pt x="1" y="145"/>
                    <a:pt x="1" y="281"/>
                    <a:pt x="143" y="364"/>
                  </a:cubicBezTo>
                  <a:cubicBezTo>
                    <a:pt x="414" y="517"/>
                    <a:pt x="615" y="701"/>
                    <a:pt x="751" y="890"/>
                  </a:cubicBezTo>
                  <a:cubicBezTo>
                    <a:pt x="952" y="1179"/>
                    <a:pt x="1005" y="1492"/>
                    <a:pt x="904" y="1793"/>
                  </a:cubicBezTo>
                  <a:cubicBezTo>
                    <a:pt x="804" y="2094"/>
                    <a:pt x="556" y="2378"/>
                    <a:pt x="154" y="2614"/>
                  </a:cubicBezTo>
                  <a:cubicBezTo>
                    <a:pt x="13" y="2697"/>
                    <a:pt x="13" y="2833"/>
                    <a:pt x="160" y="2915"/>
                  </a:cubicBezTo>
                  <a:cubicBezTo>
                    <a:pt x="231" y="2957"/>
                    <a:pt x="324" y="2977"/>
                    <a:pt x="417" y="2977"/>
                  </a:cubicBezTo>
                  <a:cubicBezTo>
                    <a:pt x="510" y="2977"/>
                    <a:pt x="603" y="2957"/>
                    <a:pt x="674" y="2915"/>
                  </a:cubicBezTo>
                  <a:cubicBezTo>
                    <a:pt x="1017" y="2715"/>
                    <a:pt x="1271" y="2490"/>
                    <a:pt x="1436" y="2248"/>
                  </a:cubicBezTo>
                  <a:cubicBezTo>
                    <a:pt x="1690" y="1882"/>
                    <a:pt x="1749" y="1486"/>
                    <a:pt x="1625" y="1102"/>
                  </a:cubicBezTo>
                  <a:cubicBezTo>
                    <a:pt x="1495" y="724"/>
                    <a:pt x="1170" y="358"/>
                    <a:pt x="662" y="63"/>
                  </a:cubicBezTo>
                  <a:cubicBezTo>
                    <a:pt x="588" y="21"/>
                    <a:pt x="49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0" name="Google Shape;2630;p34"/>
          <p:cNvGrpSpPr/>
          <p:nvPr/>
        </p:nvGrpSpPr>
        <p:grpSpPr>
          <a:xfrm>
            <a:off x="5155125" y="4043034"/>
            <a:ext cx="243970" cy="457795"/>
            <a:chOff x="3171550" y="3868750"/>
            <a:chExt cx="317050" cy="594925"/>
          </a:xfrm>
        </p:grpSpPr>
        <p:sp>
          <p:nvSpPr>
            <p:cNvPr id="2631" name="Google Shape;2631;p34"/>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34"/>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34"/>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34"/>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34"/>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34"/>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34"/>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34"/>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34"/>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34"/>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34"/>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34"/>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34"/>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4" name="Google Shape;2644;p34"/>
          <p:cNvGrpSpPr/>
          <p:nvPr/>
        </p:nvGrpSpPr>
        <p:grpSpPr>
          <a:xfrm>
            <a:off x="198617" y="536395"/>
            <a:ext cx="742482" cy="594924"/>
            <a:chOff x="4458400" y="2657663"/>
            <a:chExt cx="945475" cy="757575"/>
          </a:xfrm>
        </p:grpSpPr>
        <p:sp>
          <p:nvSpPr>
            <p:cNvPr id="2645" name="Google Shape;2645;p3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3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3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8" name="Google Shape;2648;p34"/>
          <p:cNvGrpSpPr/>
          <p:nvPr/>
        </p:nvGrpSpPr>
        <p:grpSpPr>
          <a:xfrm>
            <a:off x="8060255" y="238933"/>
            <a:ext cx="742482" cy="594924"/>
            <a:chOff x="4458400" y="2657663"/>
            <a:chExt cx="945475" cy="757575"/>
          </a:xfrm>
        </p:grpSpPr>
        <p:sp>
          <p:nvSpPr>
            <p:cNvPr id="2649" name="Google Shape;2649;p3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3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3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2" name="Google Shape;2652;p34"/>
          <p:cNvGrpSpPr/>
          <p:nvPr/>
        </p:nvGrpSpPr>
        <p:grpSpPr>
          <a:xfrm>
            <a:off x="941111" y="2810369"/>
            <a:ext cx="243987" cy="339453"/>
            <a:chOff x="849586" y="2885669"/>
            <a:chExt cx="243987" cy="339453"/>
          </a:xfrm>
        </p:grpSpPr>
        <p:sp>
          <p:nvSpPr>
            <p:cNvPr id="2653" name="Google Shape;2653;p34"/>
            <p:cNvSpPr/>
            <p:nvPr/>
          </p:nvSpPr>
          <p:spPr>
            <a:xfrm>
              <a:off x="849586" y="2885669"/>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34"/>
            <p:cNvSpPr/>
            <p:nvPr/>
          </p:nvSpPr>
          <p:spPr>
            <a:xfrm>
              <a:off x="929562" y="3034054"/>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34"/>
            <p:cNvSpPr/>
            <p:nvPr/>
          </p:nvSpPr>
          <p:spPr>
            <a:xfrm>
              <a:off x="884586" y="3083268"/>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34"/>
            <p:cNvSpPr/>
            <p:nvPr/>
          </p:nvSpPr>
          <p:spPr>
            <a:xfrm>
              <a:off x="929562" y="2922734"/>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34"/>
            <p:cNvSpPr/>
            <p:nvPr/>
          </p:nvSpPr>
          <p:spPr>
            <a:xfrm>
              <a:off x="899913" y="2885669"/>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34"/>
            <p:cNvSpPr/>
            <p:nvPr/>
          </p:nvSpPr>
          <p:spPr>
            <a:xfrm>
              <a:off x="849586" y="2931380"/>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9" name="Google Shape;2659;p34"/>
          <p:cNvGrpSpPr/>
          <p:nvPr/>
        </p:nvGrpSpPr>
        <p:grpSpPr>
          <a:xfrm rot="3486929">
            <a:off x="3058512" y="4115747"/>
            <a:ext cx="271881" cy="159970"/>
            <a:chOff x="1566275" y="4812212"/>
            <a:chExt cx="271885" cy="159973"/>
          </a:xfrm>
        </p:grpSpPr>
        <p:sp>
          <p:nvSpPr>
            <p:cNvPr id="2660" name="Google Shape;2660;p34"/>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34"/>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34"/>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34"/>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34"/>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34"/>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34"/>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34"/>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34"/>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34"/>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34"/>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34"/>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34"/>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34"/>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34"/>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34"/>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34"/>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34"/>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34"/>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34"/>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34"/>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34"/>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34"/>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34"/>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34"/>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5" name="Google Shape;2685;p34"/>
          <p:cNvGrpSpPr/>
          <p:nvPr/>
        </p:nvGrpSpPr>
        <p:grpSpPr>
          <a:xfrm>
            <a:off x="-222838" y="3450663"/>
            <a:ext cx="1987505" cy="1813185"/>
            <a:chOff x="-222838" y="3450663"/>
            <a:chExt cx="1987505" cy="1813185"/>
          </a:xfrm>
        </p:grpSpPr>
        <p:grpSp>
          <p:nvGrpSpPr>
            <p:cNvPr id="2686" name="Google Shape;2686;p34"/>
            <p:cNvGrpSpPr/>
            <p:nvPr/>
          </p:nvGrpSpPr>
          <p:grpSpPr>
            <a:xfrm>
              <a:off x="-222838" y="4041876"/>
              <a:ext cx="1987505" cy="1221972"/>
              <a:chOff x="4216423" y="4198544"/>
              <a:chExt cx="1104292" cy="678949"/>
            </a:xfrm>
          </p:grpSpPr>
          <p:sp>
            <p:nvSpPr>
              <p:cNvPr id="2687" name="Google Shape;2687;p34"/>
              <p:cNvSpPr/>
              <p:nvPr/>
            </p:nvSpPr>
            <p:spPr>
              <a:xfrm flipH="1">
                <a:off x="4216423" y="4518272"/>
                <a:ext cx="550187" cy="359221"/>
              </a:xfrm>
              <a:custGeom>
                <a:rect b="b" l="l" r="r" t="t"/>
                <a:pathLst>
                  <a:path extrusionOk="0" h="28589" w="43796">
                    <a:moveTo>
                      <a:pt x="43796" y="0"/>
                    </a:moveTo>
                    <a:lnTo>
                      <a:pt x="0" y="25480"/>
                    </a:lnTo>
                    <a:lnTo>
                      <a:pt x="0" y="28589"/>
                    </a:lnTo>
                    <a:lnTo>
                      <a:pt x="43796" y="3109"/>
                    </a:lnTo>
                    <a:lnTo>
                      <a:pt x="437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34"/>
              <p:cNvSpPr/>
              <p:nvPr/>
            </p:nvSpPr>
            <p:spPr>
              <a:xfrm flipH="1">
                <a:off x="4766709" y="4518272"/>
                <a:ext cx="554006" cy="359221"/>
              </a:xfrm>
              <a:custGeom>
                <a:rect b="b" l="l" r="r" t="t"/>
                <a:pathLst>
                  <a:path extrusionOk="0" h="28589" w="44100">
                    <a:moveTo>
                      <a:pt x="0" y="0"/>
                    </a:moveTo>
                    <a:lnTo>
                      <a:pt x="0" y="3109"/>
                    </a:lnTo>
                    <a:lnTo>
                      <a:pt x="44099" y="28589"/>
                    </a:lnTo>
                    <a:lnTo>
                      <a:pt x="44099" y="2548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34"/>
              <p:cNvSpPr/>
              <p:nvPr/>
            </p:nvSpPr>
            <p:spPr>
              <a:xfrm flipH="1">
                <a:off x="4216535" y="4198544"/>
                <a:ext cx="1104181" cy="639885"/>
              </a:xfrm>
              <a:custGeom>
                <a:rect b="b" l="l" r="r" t="t"/>
                <a:pathLst>
                  <a:path extrusionOk="0" h="50926" w="87895">
                    <a:moveTo>
                      <a:pt x="43795" y="0"/>
                    </a:moveTo>
                    <a:lnTo>
                      <a:pt x="0" y="25446"/>
                    </a:lnTo>
                    <a:lnTo>
                      <a:pt x="44099" y="50926"/>
                    </a:lnTo>
                    <a:lnTo>
                      <a:pt x="87895" y="25446"/>
                    </a:lnTo>
                    <a:lnTo>
                      <a:pt x="437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0" name="Google Shape;2690;p34"/>
            <p:cNvGrpSpPr/>
            <p:nvPr/>
          </p:nvGrpSpPr>
          <p:grpSpPr>
            <a:xfrm>
              <a:off x="210263" y="3450663"/>
              <a:ext cx="1252700" cy="1490100"/>
              <a:chOff x="75200" y="3484213"/>
              <a:chExt cx="1252700" cy="1490100"/>
            </a:xfrm>
          </p:grpSpPr>
          <p:sp>
            <p:nvSpPr>
              <p:cNvPr id="2691" name="Google Shape;2691;p34"/>
              <p:cNvSpPr/>
              <p:nvPr/>
            </p:nvSpPr>
            <p:spPr>
              <a:xfrm flipH="1">
                <a:off x="193125" y="4558813"/>
                <a:ext cx="107025" cy="271025"/>
              </a:xfrm>
              <a:custGeom>
                <a:rect b="b" l="l" r="r" t="t"/>
                <a:pathLst>
                  <a:path extrusionOk="0" h="10841" w="4281">
                    <a:moveTo>
                      <a:pt x="4281" y="1"/>
                    </a:moveTo>
                    <a:lnTo>
                      <a:pt x="32" y="2469"/>
                    </a:lnTo>
                    <a:lnTo>
                      <a:pt x="1" y="10841"/>
                    </a:lnTo>
                    <a:lnTo>
                      <a:pt x="4249" y="8373"/>
                    </a:lnTo>
                    <a:lnTo>
                      <a:pt x="42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34"/>
              <p:cNvSpPr/>
              <p:nvPr/>
            </p:nvSpPr>
            <p:spPr>
              <a:xfrm flipH="1">
                <a:off x="299325" y="4558813"/>
                <a:ext cx="107800" cy="271025"/>
              </a:xfrm>
              <a:custGeom>
                <a:rect b="b" l="l" r="r" t="t"/>
                <a:pathLst>
                  <a:path extrusionOk="0" h="10841" w="4312">
                    <a:moveTo>
                      <a:pt x="31" y="1"/>
                    </a:moveTo>
                    <a:lnTo>
                      <a:pt x="0" y="8373"/>
                    </a:lnTo>
                    <a:lnTo>
                      <a:pt x="4280" y="10841"/>
                    </a:lnTo>
                    <a:lnTo>
                      <a:pt x="4311" y="2469"/>
                    </a:lnTo>
                    <a:lnTo>
                      <a:pt x="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34"/>
              <p:cNvSpPr/>
              <p:nvPr/>
            </p:nvSpPr>
            <p:spPr>
              <a:xfrm flipH="1">
                <a:off x="428200" y="4703288"/>
                <a:ext cx="107000" cy="271025"/>
              </a:xfrm>
              <a:custGeom>
                <a:rect b="b" l="l" r="r" t="t"/>
                <a:pathLst>
                  <a:path extrusionOk="0" h="10841" w="4280">
                    <a:moveTo>
                      <a:pt x="4280" y="1"/>
                    </a:moveTo>
                    <a:lnTo>
                      <a:pt x="31" y="2469"/>
                    </a:lnTo>
                    <a:lnTo>
                      <a:pt x="0" y="10841"/>
                    </a:lnTo>
                    <a:lnTo>
                      <a:pt x="4249" y="8342"/>
                    </a:lnTo>
                    <a:lnTo>
                      <a:pt x="42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34"/>
              <p:cNvSpPr/>
              <p:nvPr/>
            </p:nvSpPr>
            <p:spPr>
              <a:xfrm flipH="1">
                <a:off x="534400" y="4703288"/>
                <a:ext cx="107800" cy="271025"/>
              </a:xfrm>
              <a:custGeom>
                <a:rect b="b" l="l" r="r" t="t"/>
                <a:pathLst>
                  <a:path extrusionOk="0" h="10841" w="4312">
                    <a:moveTo>
                      <a:pt x="32" y="1"/>
                    </a:moveTo>
                    <a:lnTo>
                      <a:pt x="0" y="8373"/>
                    </a:lnTo>
                    <a:lnTo>
                      <a:pt x="4280" y="10841"/>
                    </a:lnTo>
                    <a:lnTo>
                      <a:pt x="4311" y="2469"/>
                    </a:lnTo>
                    <a:lnTo>
                      <a:pt x="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34"/>
              <p:cNvSpPr/>
              <p:nvPr/>
            </p:nvSpPr>
            <p:spPr>
              <a:xfrm flipH="1">
                <a:off x="1031100" y="4356538"/>
                <a:ext cx="107800" cy="271025"/>
              </a:xfrm>
              <a:custGeom>
                <a:rect b="b" l="l" r="r" t="t"/>
                <a:pathLst>
                  <a:path extrusionOk="0" h="10841" w="4312">
                    <a:moveTo>
                      <a:pt x="4311" y="1"/>
                    </a:moveTo>
                    <a:lnTo>
                      <a:pt x="63" y="2469"/>
                    </a:lnTo>
                    <a:lnTo>
                      <a:pt x="0" y="10841"/>
                    </a:lnTo>
                    <a:lnTo>
                      <a:pt x="4249" y="8373"/>
                    </a:lnTo>
                    <a:lnTo>
                      <a:pt x="43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34"/>
              <p:cNvSpPr/>
              <p:nvPr/>
            </p:nvSpPr>
            <p:spPr>
              <a:xfrm flipH="1">
                <a:off x="1137325" y="4356538"/>
                <a:ext cx="107775" cy="271025"/>
              </a:xfrm>
              <a:custGeom>
                <a:rect b="b" l="l" r="r" t="t"/>
                <a:pathLst>
                  <a:path extrusionOk="0" h="10841" w="4311">
                    <a:moveTo>
                      <a:pt x="31" y="1"/>
                    </a:moveTo>
                    <a:lnTo>
                      <a:pt x="0" y="8373"/>
                    </a:lnTo>
                    <a:lnTo>
                      <a:pt x="4248" y="10841"/>
                    </a:lnTo>
                    <a:lnTo>
                      <a:pt x="4311" y="2469"/>
                    </a:lnTo>
                    <a:lnTo>
                      <a:pt x="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34"/>
              <p:cNvSpPr/>
              <p:nvPr/>
            </p:nvSpPr>
            <p:spPr>
              <a:xfrm flipH="1">
                <a:off x="193125" y="3850488"/>
                <a:ext cx="1050425" cy="604500"/>
              </a:xfrm>
              <a:custGeom>
                <a:rect b="b" l="l" r="r" t="t"/>
                <a:pathLst>
                  <a:path extrusionOk="0" h="24180" w="42017">
                    <a:moveTo>
                      <a:pt x="13621" y="0"/>
                    </a:moveTo>
                    <a:lnTo>
                      <a:pt x="0" y="7904"/>
                    </a:lnTo>
                    <a:lnTo>
                      <a:pt x="28397" y="24179"/>
                    </a:lnTo>
                    <a:lnTo>
                      <a:pt x="42017" y="16244"/>
                    </a:lnTo>
                    <a:lnTo>
                      <a:pt x="136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34"/>
              <p:cNvSpPr/>
              <p:nvPr/>
            </p:nvSpPr>
            <p:spPr>
              <a:xfrm flipH="1">
                <a:off x="193125" y="4256588"/>
                <a:ext cx="342075" cy="519375"/>
              </a:xfrm>
              <a:custGeom>
                <a:rect b="b" l="l" r="r" t="t"/>
                <a:pathLst>
                  <a:path extrusionOk="0" h="20775" w="13683">
                    <a:moveTo>
                      <a:pt x="13683" y="0"/>
                    </a:moveTo>
                    <a:lnTo>
                      <a:pt x="63" y="7935"/>
                    </a:lnTo>
                    <a:lnTo>
                      <a:pt x="0" y="20774"/>
                    </a:lnTo>
                    <a:lnTo>
                      <a:pt x="13620" y="12840"/>
                    </a:lnTo>
                    <a:lnTo>
                      <a:pt x="136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34"/>
              <p:cNvSpPr/>
              <p:nvPr/>
            </p:nvSpPr>
            <p:spPr>
              <a:xfrm flipH="1">
                <a:off x="533625" y="4048063"/>
                <a:ext cx="711475" cy="727900"/>
              </a:xfrm>
              <a:custGeom>
                <a:rect b="b" l="l" r="r" t="t"/>
                <a:pathLst>
                  <a:path extrusionOk="0" h="29116" w="28459">
                    <a:moveTo>
                      <a:pt x="62" y="1"/>
                    </a:moveTo>
                    <a:lnTo>
                      <a:pt x="0" y="12840"/>
                    </a:lnTo>
                    <a:lnTo>
                      <a:pt x="28396" y="29115"/>
                    </a:lnTo>
                    <a:lnTo>
                      <a:pt x="28459" y="16276"/>
                    </a:lnTo>
                    <a:lnTo>
                      <a:pt x="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34"/>
              <p:cNvSpPr/>
              <p:nvPr/>
            </p:nvSpPr>
            <p:spPr>
              <a:xfrm flipH="1">
                <a:off x="140800" y="4425263"/>
                <a:ext cx="223375" cy="341325"/>
              </a:xfrm>
              <a:custGeom>
                <a:rect b="b" l="l" r="r" t="t"/>
                <a:pathLst>
                  <a:path extrusionOk="0" h="13653" w="8935">
                    <a:moveTo>
                      <a:pt x="1562" y="1"/>
                    </a:moveTo>
                    <a:lnTo>
                      <a:pt x="0" y="876"/>
                    </a:lnTo>
                    <a:lnTo>
                      <a:pt x="7373" y="13652"/>
                    </a:lnTo>
                    <a:lnTo>
                      <a:pt x="8935" y="12778"/>
                    </a:lnTo>
                    <a:lnTo>
                      <a:pt x="15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34"/>
              <p:cNvSpPr/>
              <p:nvPr/>
            </p:nvSpPr>
            <p:spPr>
              <a:xfrm flipH="1">
                <a:off x="75200" y="4744688"/>
                <a:ext cx="104675" cy="164025"/>
              </a:xfrm>
              <a:custGeom>
                <a:rect b="b" l="l" r="r" t="t"/>
                <a:pathLst>
                  <a:path extrusionOk="0" h="6561" w="4187">
                    <a:moveTo>
                      <a:pt x="1563" y="1"/>
                    </a:moveTo>
                    <a:lnTo>
                      <a:pt x="1" y="875"/>
                    </a:lnTo>
                    <a:cubicBezTo>
                      <a:pt x="63" y="907"/>
                      <a:pt x="94" y="938"/>
                      <a:pt x="157" y="938"/>
                    </a:cubicBezTo>
                    <a:cubicBezTo>
                      <a:pt x="157" y="969"/>
                      <a:pt x="157" y="969"/>
                      <a:pt x="188" y="969"/>
                    </a:cubicBezTo>
                    <a:cubicBezTo>
                      <a:pt x="219" y="1000"/>
                      <a:pt x="282" y="1000"/>
                      <a:pt x="344" y="1032"/>
                    </a:cubicBezTo>
                    <a:cubicBezTo>
                      <a:pt x="407" y="1094"/>
                      <a:pt x="501" y="1125"/>
                      <a:pt x="563" y="1188"/>
                    </a:cubicBezTo>
                    <a:cubicBezTo>
                      <a:pt x="657" y="1250"/>
                      <a:pt x="719" y="1313"/>
                      <a:pt x="782" y="1375"/>
                    </a:cubicBezTo>
                    <a:lnTo>
                      <a:pt x="813" y="1375"/>
                    </a:lnTo>
                    <a:cubicBezTo>
                      <a:pt x="875" y="1438"/>
                      <a:pt x="938" y="1500"/>
                      <a:pt x="1000" y="1563"/>
                    </a:cubicBezTo>
                    <a:lnTo>
                      <a:pt x="1032" y="1563"/>
                    </a:lnTo>
                    <a:cubicBezTo>
                      <a:pt x="1094" y="1625"/>
                      <a:pt x="1157" y="1688"/>
                      <a:pt x="1219" y="1781"/>
                    </a:cubicBezTo>
                    <a:lnTo>
                      <a:pt x="1250" y="1781"/>
                    </a:lnTo>
                    <a:cubicBezTo>
                      <a:pt x="1313" y="1844"/>
                      <a:pt x="1375" y="1937"/>
                      <a:pt x="1438" y="2000"/>
                    </a:cubicBezTo>
                    <a:cubicBezTo>
                      <a:pt x="1563" y="2156"/>
                      <a:pt x="1688" y="2312"/>
                      <a:pt x="1781" y="2500"/>
                    </a:cubicBezTo>
                    <a:cubicBezTo>
                      <a:pt x="1813" y="2531"/>
                      <a:pt x="1844" y="2593"/>
                      <a:pt x="1875" y="2625"/>
                    </a:cubicBezTo>
                    <a:cubicBezTo>
                      <a:pt x="1906" y="2687"/>
                      <a:pt x="1938" y="2718"/>
                      <a:pt x="1969" y="2750"/>
                    </a:cubicBezTo>
                    <a:cubicBezTo>
                      <a:pt x="1969" y="2781"/>
                      <a:pt x="2000" y="2812"/>
                      <a:pt x="2000" y="2812"/>
                    </a:cubicBezTo>
                    <a:cubicBezTo>
                      <a:pt x="2031" y="2906"/>
                      <a:pt x="2094" y="2968"/>
                      <a:pt x="2125" y="3031"/>
                    </a:cubicBezTo>
                    <a:cubicBezTo>
                      <a:pt x="2125" y="3062"/>
                      <a:pt x="2125" y="3062"/>
                      <a:pt x="2125" y="3062"/>
                    </a:cubicBezTo>
                    <a:cubicBezTo>
                      <a:pt x="2187" y="3156"/>
                      <a:pt x="2219" y="3249"/>
                      <a:pt x="2250" y="3343"/>
                    </a:cubicBezTo>
                    <a:cubicBezTo>
                      <a:pt x="2312" y="3437"/>
                      <a:pt x="2344" y="3531"/>
                      <a:pt x="2375" y="3624"/>
                    </a:cubicBezTo>
                    <a:cubicBezTo>
                      <a:pt x="2406" y="3718"/>
                      <a:pt x="2437" y="3812"/>
                      <a:pt x="2469" y="3905"/>
                    </a:cubicBezTo>
                    <a:cubicBezTo>
                      <a:pt x="2469" y="3905"/>
                      <a:pt x="2469" y="3905"/>
                      <a:pt x="2469" y="3937"/>
                    </a:cubicBezTo>
                    <a:cubicBezTo>
                      <a:pt x="2500" y="4030"/>
                      <a:pt x="2531" y="4093"/>
                      <a:pt x="2531" y="4187"/>
                    </a:cubicBezTo>
                    <a:cubicBezTo>
                      <a:pt x="2562" y="4187"/>
                      <a:pt x="2562" y="4218"/>
                      <a:pt x="2562" y="4218"/>
                    </a:cubicBezTo>
                    <a:cubicBezTo>
                      <a:pt x="2562" y="4312"/>
                      <a:pt x="2594" y="4405"/>
                      <a:pt x="2594" y="4499"/>
                    </a:cubicBezTo>
                    <a:cubicBezTo>
                      <a:pt x="2625" y="4593"/>
                      <a:pt x="2625" y="4686"/>
                      <a:pt x="2625" y="4780"/>
                    </a:cubicBezTo>
                    <a:lnTo>
                      <a:pt x="2656" y="4780"/>
                    </a:lnTo>
                    <a:cubicBezTo>
                      <a:pt x="2656" y="4874"/>
                      <a:pt x="2656" y="4968"/>
                      <a:pt x="2656" y="5061"/>
                    </a:cubicBezTo>
                    <a:cubicBezTo>
                      <a:pt x="2656" y="5155"/>
                      <a:pt x="2656" y="5249"/>
                      <a:pt x="2625" y="5311"/>
                    </a:cubicBezTo>
                    <a:cubicBezTo>
                      <a:pt x="2625" y="5311"/>
                      <a:pt x="2625" y="5342"/>
                      <a:pt x="2625" y="5342"/>
                    </a:cubicBezTo>
                    <a:cubicBezTo>
                      <a:pt x="2625" y="5405"/>
                      <a:pt x="2625" y="5499"/>
                      <a:pt x="2594" y="5561"/>
                    </a:cubicBezTo>
                    <a:cubicBezTo>
                      <a:pt x="2594" y="5561"/>
                      <a:pt x="2594" y="5561"/>
                      <a:pt x="2594" y="5592"/>
                    </a:cubicBezTo>
                    <a:cubicBezTo>
                      <a:pt x="2594" y="5655"/>
                      <a:pt x="2562" y="5717"/>
                      <a:pt x="2562" y="5780"/>
                    </a:cubicBezTo>
                    <a:cubicBezTo>
                      <a:pt x="2562" y="5780"/>
                      <a:pt x="2531" y="5811"/>
                      <a:pt x="2531" y="5811"/>
                    </a:cubicBezTo>
                    <a:cubicBezTo>
                      <a:pt x="2531" y="5874"/>
                      <a:pt x="2500" y="5936"/>
                      <a:pt x="2469" y="5967"/>
                    </a:cubicBezTo>
                    <a:cubicBezTo>
                      <a:pt x="2469" y="5998"/>
                      <a:pt x="2469" y="5998"/>
                      <a:pt x="2469" y="5998"/>
                    </a:cubicBezTo>
                    <a:cubicBezTo>
                      <a:pt x="2437" y="6061"/>
                      <a:pt x="2406" y="6123"/>
                      <a:pt x="2375" y="6155"/>
                    </a:cubicBezTo>
                    <a:cubicBezTo>
                      <a:pt x="2375" y="6186"/>
                      <a:pt x="2375" y="6186"/>
                      <a:pt x="2344" y="6186"/>
                    </a:cubicBezTo>
                    <a:cubicBezTo>
                      <a:pt x="2344" y="6217"/>
                      <a:pt x="2312" y="6280"/>
                      <a:pt x="2281" y="6311"/>
                    </a:cubicBezTo>
                    <a:cubicBezTo>
                      <a:pt x="2250" y="6311"/>
                      <a:pt x="2250" y="6342"/>
                      <a:pt x="2219" y="6342"/>
                    </a:cubicBezTo>
                    <a:cubicBezTo>
                      <a:pt x="2219" y="6373"/>
                      <a:pt x="2187" y="6405"/>
                      <a:pt x="2156" y="6436"/>
                    </a:cubicBezTo>
                    <a:cubicBezTo>
                      <a:pt x="2125" y="6436"/>
                      <a:pt x="2125" y="6467"/>
                      <a:pt x="2094" y="6467"/>
                    </a:cubicBezTo>
                    <a:cubicBezTo>
                      <a:pt x="2073" y="6487"/>
                      <a:pt x="2053" y="6508"/>
                      <a:pt x="2024" y="6528"/>
                    </a:cubicBezTo>
                    <a:lnTo>
                      <a:pt x="2024" y="6528"/>
                    </a:lnTo>
                    <a:lnTo>
                      <a:pt x="3499" y="5655"/>
                    </a:lnTo>
                    <a:cubicBezTo>
                      <a:pt x="3562" y="5624"/>
                      <a:pt x="3593" y="5592"/>
                      <a:pt x="3656" y="5561"/>
                    </a:cubicBezTo>
                    <a:cubicBezTo>
                      <a:pt x="3656" y="5561"/>
                      <a:pt x="3687" y="5530"/>
                      <a:pt x="3687" y="5530"/>
                    </a:cubicBezTo>
                    <a:cubicBezTo>
                      <a:pt x="3718" y="5499"/>
                      <a:pt x="3749" y="5467"/>
                      <a:pt x="3781" y="5436"/>
                    </a:cubicBezTo>
                    <a:cubicBezTo>
                      <a:pt x="3781" y="5436"/>
                      <a:pt x="3812" y="5436"/>
                      <a:pt x="3812" y="5405"/>
                    </a:cubicBezTo>
                    <a:cubicBezTo>
                      <a:pt x="3843" y="5374"/>
                      <a:pt x="3874" y="5342"/>
                      <a:pt x="3906" y="5280"/>
                    </a:cubicBezTo>
                    <a:cubicBezTo>
                      <a:pt x="3937" y="5218"/>
                      <a:pt x="3968" y="5155"/>
                      <a:pt x="3999" y="5093"/>
                    </a:cubicBezTo>
                    <a:cubicBezTo>
                      <a:pt x="4031" y="5061"/>
                      <a:pt x="4031" y="4999"/>
                      <a:pt x="4062" y="4968"/>
                    </a:cubicBezTo>
                    <a:cubicBezTo>
                      <a:pt x="4062" y="4968"/>
                      <a:pt x="4062" y="4936"/>
                      <a:pt x="4093" y="4905"/>
                    </a:cubicBezTo>
                    <a:cubicBezTo>
                      <a:pt x="4093" y="4905"/>
                      <a:pt x="4093" y="4905"/>
                      <a:pt x="4093" y="4874"/>
                    </a:cubicBezTo>
                    <a:cubicBezTo>
                      <a:pt x="4093" y="4874"/>
                      <a:pt x="4093" y="4874"/>
                      <a:pt x="4093" y="4843"/>
                    </a:cubicBezTo>
                    <a:cubicBezTo>
                      <a:pt x="4124" y="4811"/>
                      <a:pt x="4124" y="4780"/>
                      <a:pt x="4124" y="4718"/>
                    </a:cubicBezTo>
                    <a:cubicBezTo>
                      <a:pt x="4124" y="4718"/>
                      <a:pt x="4124" y="4718"/>
                      <a:pt x="4155" y="4686"/>
                    </a:cubicBezTo>
                    <a:cubicBezTo>
                      <a:pt x="4155" y="4686"/>
                      <a:pt x="4155" y="4655"/>
                      <a:pt x="4155" y="4655"/>
                    </a:cubicBezTo>
                    <a:cubicBezTo>
                      <a:pt x="4155" y="4655"/>
                      <a:pt x="4155" y="4624"/>
                      <a:pt x="4155" y="4624"/>
                    </a:cubicBezTo>
                    <a:cubicBezTo>
                      <a:pt x="4155" y="4593"/>
                      <a:pt x="4155" y="4530"/>
                      <a:pt x="4155" y="4499"/>
                    </a:cubicBezTo>
                    <a:cubicBezTo>
                      <a:pt x="4187" y="4499"/>
                      <a:pt x="4187" y="4468"/>
                      <a:pt x="4187" y="4437"/>
                    </a:cubicBezTo>
                    <a:cubicBezTo>
                      <a:pt x="4187" y="4405"/>
                      <a:pt x="4187" y="4405"/>
                      <a:pt x="4187" y="4405"/>
                    </a:cubicBezTo>
                    <a:cubicBezTo>
                      <a:pt x="4187" y="4374"/>
                      <a:pt x="4187" y="4312"/>
                      <a:pt x="4187" y="4280"/>
                    </a:cubicBezTo>
                    <a:cubicBezTo>
                      <a:pt x="4187" y="4249"/>
                      <a:pt x="4187" y="4218"/>
                      <a:pt x="4187" y="4187"/>
                    </a:cubicBezTo>
                    <a:lnTo>
                      <a:pt x="4187" y="4155"/>
                    </a:lnTo>
                    <a:cubicBezTo>
                      <a:pt x="4187" y="4124"/>
                      <a:pt x="4187" y="4093"/>
                      <a:pt x="4187" y="4062"/>
                    </a:cubicBezTo>
                    <a:cubicBezTo>
                      <a:pt x="4187" y="4030"/>
                      <a:pt x="4187" y="3999"/>
                      <a:pt x="4187" y="3937"/>
                    </a:cubicBezTo>
                    <a:cubicBezTo>
                      <a:pt x="4187" y="3937"/>
                      <a:pt x="4187" y="3905"/>
                      <a:pt x="4187" y="3905"/>
                    </a:cubicBezTo>
                    <a:cubicBezTo>
                      <a:pt x="4187" y="3905"/>
                      <a:pt x="4187" y="3874"/>
                      <a:pt x="4187" y="3874"/>
                    </a:cubicBezTo>
                    <a:cubicBezTo>
                      <a:pt x="4187" y="3874"/>
                      <a:pt x="4187" y="3843"/>
                      <a:pt x="4187" y="3843"/>
                    </a:cubicBezTo>
                    <a:cubicBezTo>
                      <a:pt x="4187" y="3812"/>
                      <a:pt x="4155" y="3749"/>
                      <a:pt x="4155" y="3718"/>
                    </a:cubicBezTo>
                    <a:cubicBezTo>
                      <a:pt x="4155" y="3687"/>
                      <a:pt x="4155" y="3656"/>
                      <a:pt x="4155" y="3593"/>
                    </a:cubicBezTo>
                    <a:cubicBezTo>
                      <a:pt x="4124" y="3562"/>
                      <a:pt x="4124" y="3531"/>
                      <a:pt x="4124" y="3499"/>
                    </a:cubicBezTo>
                    <a:cubicBezTo>
                      <a:pt x="4124" y="3437"/>
                      <a:pt x="4124" y="3406"/>
                      <a:pt x="4093" y="3374"/>
                    </a:cubicBezTo>
                    <a:cubicBezTo>
                      <a:pt x="4093" y="3343"/>
                      <a:pt x="4093" y="3343"/>
                      <a:pt x="4093" y="3312"/>
                    </a:cubicBezTo>
                    <a:cubicBezTo>
                      <a:pt x="4093" y="3281"/>
                      <a:pt x="4093" y="3249"/>
                      <a:pt x="4062" y="3249"/>
                    </a:cubicBezTo>
                    <a:cubicBezTo>
                      <a:pt x="4062" y="3218"/>
                      <a:pt x="4062" y="3156"/>
                      <a:pt x="4031" y="3125"/>
                    </a:cubicBezTo>
                    <a:cubicBezTo>
                      <a:pt x="4031" y="3093"/>
                      <a:pt x="4031" y="3062"/>
                      <a:pt x="3999" y="3031"/>
                    </a:cubicBezTo>
                    <a:lnTo>
                      <a:pt x="3999" y="3000"/>
                    </a:lnTo>
                    <a:cubicBezTo>
                      <a:pt x="3999" y="2968"/>
                      <a:pt x="3968" y="2906"/>
                      <a:pt x="3968" y="2875"/>
                    </a:cubicBezTo>
                    <a:cubicBezTo>
                      <a:pt x="3968" y="2843"/>
                      <a:pt x="3937" y="2812"/>
                      <a:pt x="3937" y="2750"/>
                    </a:cubicBezTo>
                    <a:lnTo>
                      <a:pt x="3906" y="2750"/>
                    </a:lnTo>
                    <a:cubicBezTo>
                      <a:pt x="3906" y="2718"/>
                      <a:pt x="3906" y="2718"/>
                      <a:pt x="3906" y="2718"/>
                    </a:cubicBezTo>
                    <a:cubicBezTo>
                      <a:pt x="3906" y="2687"/>
                      <a:pt x="3906" y="2656"/>
                      <a:pt x="3874" y="2656"/>
                    </a:cubicBezTo>
                    <a:cubicBezTo>
                      <a:pt x="3874" y="2593"/>
                      <a:pt x="3843" y="2562"/>
                      <a:pt x="3843" y="2531"/>
                    </a:cubicBezTo>
                    <a:cubicBezTo>
                      <a:pt x="3812" y="2500"/>
                      <a:pt x="3812" y="2469"/>
                      <a:pt x="3812" y="2437"/>
                    </a:cubicBezTo>
                    <a:lnTo>
                      <a:pt x="3781" y="2437"/>
                    </a:lnTo>
                    <a:cubicBezTo>
                      <a:pt x="3781" y="2437"/>
                      <a:pt x="3781" y="2437"/>
                      <a:pt x="3781" y="2406"/>
                    </a:cubicBezTo>
                    <a:cubicBezTo>
                      <a:pt x="3781" y="2375"/>
                      <a:pt x="3749" y="2344"/>
                      <a:pt x="3749" y="2312"/>
                    </a:cubicBezTo>
                    <a:cubicBezTo>
                      <a:pt x="3718" y="2281"/>
                      <a:pt x="3687" y="2219"/>
                      <a:pt x="3687" y="2187"/>
                    </a:cubicBezTo>
                    <a:lnTo>
                      <a:pt x="3656" y="2156"/>
                    </a:lnTo>
                    <a:cubicBezTo>
                      <a:pt x="3656" y="2125"/>
                      <a:pt x="3624" y="2094"/>
                      <a:pt x="3593" y="2031"/>
                    </a:cubicBezTo>
                    <a:cubicBezTo>
                      <a:pt x="3593" y="2000"/>
                      <a:pt x="3562" y="1969"/>
                      <a:pt x="3531" y="1937"/>
                    </a:cubicBezTo>
                    <a:cubicBezTo>
                      <a:pt x="3531" y="1906"/>
                      <a:pt x="3531" y="1875"/>
                      <a:pt x="3499" y="1875"/>
                    </a:cubicBezTo>
                    <a:cubicBezTo>
                      <a:pt x="3499" y="1844"/>
                      <a:pt x="3499" y="1844"/>
                      <a:pt x="3499" y="1844"/>
                    </a:cubicBezTo>
                    <a:cubicBezTo>
                      <a:pt x="3468" y="1812"/>
                      <a:pt x="3437" y="1781"/>
                      <a:pt x="3437" y="1750"/>
                    </a:cubicBezTo>
                    <a:cubicBezTo>
                      <a:pt x="3406" y="1688"/>
                      <a:pt x="3374" y="1625"/>
                      <a:pt x="3343" y="1594"/>
                    </a:cubicBezTo>
                    <a:cubicBezTo>
                      <a:pt x="3343" y="1594"/>
                      <a:pt x="3312" y="1563"/>
                      <a:pt x="3312" y="1563"/>
                    </a:cubicBezTo>
                    <a:cubicBezTo>
                      <a:pt x="3281" y="1500"/>
                      <a:pt x="3218" y="1438"/>
                      <a:pt x="3187" y="1344"/>
                    </a:cubicBezTo>
                    <a:cubicBezTo>
                      <a:pt x="3125" y="1313"/>
                      <a:pt x="3093" y="1250"/>
                      <a:pt x="3062" y="1219"/>
                    </a:cubicBezTo>
                    <a:cubicBezTo>
                      <a:pt x="3031" y="1188"/>
                      <a:pt x="3000" y="1156"/>
                      <a:pt x="2968" y="1125"/>
                    </a:cubicBezTo>
                    <a:cubicBezTo>
                      <a:pt x="2937" y="1063"/>
                      <a:pt x="2906" y="1032"/>
                      <a:pt x="2875" y="1000"/>
                    </a:cubicBezTo>
                    <a:cubicBezTo>
                      <a:pt x="2875" y="969"/>
                      <a:pt x="2843" y="938"/>
                      <a:pt x="2812" y="907"/>
                    </a:cubicBezTo>
                    <a:cubicBezTo>
                      <a:pt x="2781" y="907"/>
                      <a:pt x="2781" y="907"/>
                      <a:pt x="2781" y="875"/>
                    </a:cubicBezTo>
                    <a:cubicBezTo>
                      <a:pt x="2750" y="844"/>
                      <a:pt x="2718" y="813"/>
                      <a:pt x="2718" y="813"/>
                    </a:cubicBezTo>
                    <a:cubicBezTo>
                      <a:pt x="2656" y="782"/>
                      <a:pt x="2625" y="750"/>
                      <a:pt x="2594" y="719"/>
                    </a:cubicBezTo>
                    <a:cubicBezTo>
                      <a:pt x="2594" y="688"/>
                      <a:pt x="2594" y="688"/>
                      <a:pt x="2562" y="688"/>
                    </a:cubicBezTo>
                    <a:cubicBezTo>
                      <a:pt x="2562" y="657"/>
                      <a:pt x="2562" y="657"/>
                      <a:pt x="2562" y="657"/>
                    </a:cubicBezTo>
                    <a:cubicBezTo>
                      <a:pt x="2531" y="657"/>
                      <a:pt x="2531" y="625"/>
                      <a:pt x="2500" y="625"/>
                    </a:cubicBezTo>
                    <a:cubicBezTo>
                      <a:pt x="2469" y="594"/>
                      <a:pt x="2437" y="563"/>
                      <a:pt x="2406" y="532"/>
                    </a:cubicBezTo>
                    <a:cubicBezTo>
                      <a:pt x="2375" y="500"/>
                      <a:pt x="2375" y="500"/>
                      <a:pt x="2344" y="469"/>
                    </a:cubicBezTo>
                    <a:cubicBezTo>
                      <a:pt x="2312" y="469"/>
                      <a:pt x="2312" y="438"/>
                      <a:pt x="2281" y="438"/>
                    </a:cubicBezTo>
                    <a:cubicBezTo>
                      <a:pt x="2250" y="407"/>
                      <a:pt x="2219" y="376"/>
                      <a:pt x="2187" y="344"/>
                    </a:cubicBezTo>
                    <a:cubicBezTo>
                      <a:pt x="2156" y="344"/>
                      <a:pt x="2156" y="313"/>
                      <a:pt x="2125" y="313"/>
                    </a:cubicBezTo>
                    <a:cubicBezTo>
                      <a:pt x="2125" y="313"/>
                      <a:pt x="2125" y="313"/>
                      <a:pt x="2094" y="282"/>
                    </a:cubicBezTo>
                    <a:cubicBezTo>
                      <a:pt x="2062" y="251"/>
                      <a:pt x="2031" y="251"/>
                      <a:pt x="2000" y="219"/>
                    </a:cubicBezTo>
                    <a:cubicBezTo>
                      <a:pt x="1969" y="188"/>
                      <a:pt x="1938" y="188"/>
                      <a:pt x="1906" y="157"/>
                    </a:cubicBezTo>
                    <a:lnTo>
                      <a:pt x="1875" y="157"/>
                    </a:lnTo>
                    <a:cubicBezTo>
                      <a:pt x="1844" y="126"/>
                      <a:pt x="1844" y="126"/>
                      <a:pt x="1813" y="126"/>
                    </a:cubicBezTo>
                    <a:cubicBezTo>
                      <a:pt x="1781" y="94"/>
                      <a:pt x="1750" y="94"/>
                      <a:pt x="1719" y="63"/>
                    </a:cubicBezTo>
                    <a:lnTo>
                      <a:pt x="1688" y="63"/>
                    </a:lnTo>
                    <a:cubicBezTo>
                      <a:pt x="1656" y="32"/>
                      <a:pt x="1656" y="32"/>
                      <a:pt x="1625" y="32"/>
                    </a:cubicBezTo>
                    <a:cubicBezTo>
                      <a:pt x="1594" y="1"/>
                      <a:pt x="1563" y="1"/>
                      <a:pt x="1563" y="1"/>
                    </a:cubicBezTo>
                    <a:close/>
                    <a:moveTo>
                      <a:pt x="2024" y="6528"/>
                    </a:moveTo>
                    <a:lnTo>
                      <a:pt x="1969" y="6561"/>
                    </a:lnTo>
                    <a:cubicBezTo>
                      <a:pt x="1991" y="6550"/>
                      <a:pt x="2009" y="6539"/>
                      <a:pt x="2024" y="65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34"/>
              <p:cNvSpPr/>
              <p:nvPr/>
            </p:nvSpPr>
            <p:spPr>
              <a:xfrm flipH="1">
                <a:off x="113475" y="4447138"/>
                <a:ext cx="250700" cy="465300"/>
              </a:xfrm>
              <a:custGeom>
                <a:rect b="b" l="l" r="r" t="t"/>
                <a:pathLst>
                  <a:path extrusionOk="0" h="18612" w="10028">
                    <a:moveTo>
                      <a:pt x="0" y="1"/>
                    </a:moveTo>
                    <a:lnTo>
                      <a:pt x="0" y="3718"/>
                    </a:lnTo>
                    <a:lnTo>
                      <a:pt x="5561" y="13340"/>
                    </a:lnTo>
                    <a:cubicBezTo>
                      <a:pt x="5436" y="13590"/>
                      <a:pt x="5373" y="13902"/>
                      <a:pt x="5373" y="14277"/>
                    </a:cubicBezTo>
                    <a:cubicBezTo>
                      <a:pt x="5373" y="15745"/>
                      <a:pt x="6404" y="17557"/>
                      <a:pt x="7685" y="18307"/>
                    </a:cubicBezTo>
                    <a:cubicBezTo>
                      <a:pt x="8053" y="18513"/>
                      <a:pt x="8404" y="18611"/>
                      <a:pt x="8716" y="18611"/>
                    </a:cubicBezTo>
                    <a:cubicBezTo>
                      <a:pt x="9489" y="18611"/>
                      <a:pt x="10028" y="18009"/>
                      <a:pt x="10028" y="16963"/>
                    </a:cubicBezTo>
                    <a:cubicBezTo>
                      <a:pt x="10028" y="15495"/>
                      <a:pt x="8997" y="13683"/>
                      <a:pt x="7716" y="12934"/>
                    </a:cubicBezTo>
                    <a:cubicBezTo>
                      <a:pt x="7591" y="12871"/>
                      <a:pt x="7498" y="12840"/>
                      <a:pt x="7373" y="12777"/>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34"/>
              <p:cNvSpPr/>
              <p:nvPr/>
            </p:nvSpPr>
            <p:spPr>
              <a:xfrm flipH="1">
                <a:off x="939725" y="3665388"/>
                <a:ext cx="255400" cy="295225"/>
              </a:xfrm>
              <a:custGeom>
                <a:rect b="b" l="l" r="r" t="t"/>
                <a:pathLst>
                  <a:path extrusionOk="0" h="11809" w="10216">
                    <a:moveTo>
                      <a:pt x="10215" y="1"/>
                    </a:moveTo>
                    <a:lnTo>
                      <a:pt x="63" y="5905"/>
                    </a:lnTo>
                    <a:lnTo>
                      <a:pt x="0" y="11809"/>
                    </a:lnTo>
                    <a:lnTo>
                      <a:pt x="10184" y="5905"/>
                    </a:lnTo>
                    <a:lnTo>
                      <a:pt x="10215" y="1"/>
                    </a:lnTo>
                    <a:close/>
                  </a:path>
                </a:pathLst>
              </a:custGeom>
              <a:solidFill>
                <a:srgbClr val="D1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34"/>
              <p:cNvSpPr/>
              <p:nvPr/>
            </p:nvSpPr>
            <p:spPr>
              <a:xfrm flipH="1">
                <a:off x="939725" y="3647438"/>
                <a:ext cx="387400" cy="165575"/>
              </a:xfrm>
              <a:custGeom>
                <a:rect b="b" l="l" r="r" t="t"/>
                <a:pathLst>
                  <a:path extrusionOk="0" h="6623" w="15496">
                    <a:moveTo>
                      <a:pt x="6405" y="0"/>
                    </a:moveTo>
                    <a:lnTo>
                      <a:pt x="1" y="3655"/>
                    </a:lnTo>
                    <a:lnTo>
                      <a:pt x="5343" y="6623"/>
                    </a:lnTo>
                    <a:lnTo>
                      <a:pt x="15495" y="719"/>
                    </a:lnTo>
                    <a:lnTo>
                      <a:pt x="64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34"/>
              <p:cNvSpPr/>
              <p:nvPr/>
            </p:nvSpPr>
            <p:spPr>
              <a:xfrm flipH="1">
                <a:off x="1193550" y="3738813"/>
                <a:ext cx="134350" cy="221800"/>
              </a:xfrm>
              <a:custGeom>
                <a:rect b="b" l="l" r="r" t="t"/>
                <a:pathLst>
                  <a:path extrusionOk="0" h="8872" w="5374">
                    <a:moveTo>
                      <a:pt x="32" y="0"/>
                    </a:moveTo>
                    <a:lnTo>
                      <a:pt x="1" y="3686"/>
                    </a:lnTo>
                    <a:lnTo>
                      <a:pt x="5311" y="8872"/>
                    </a:lnTo>
                    <a:lnTo>
                      <a:pt x="5374" y="2968"/>
                    </a:lnTo>
                    <a:lnTo>
                      <a:pt x="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34"/>
              <p:cNvSpPr/>
              <p:nvPr/>
            </p:nvSpPr>
            <p:spPr>
              <a:xfrm flipH="1">
                <a:off x="718725" y="3660713"/>
                <a:ext cx="247575" cy="493600"/>
              </a:xfrm>
              <a:custGeom>
                <a:rect b="b" l="l" r="r" t="t"/>
                <a:pathLst>
                  <a:path extrusionOk="0" h="19744" w="9903">
                    <a:moveTo>
                      <a:pt x="9903" y="0"/>
                    </a:moveTo>
                    <a:lnTo>
                      <a:pt x="32" y="5748"/>
                    </a:lnTo>
                    <a:lnTo>
                      <a:pt x="0" y="19743"/>
                    </a:lnTo>
                    <a:lnTo>
                      <a:pt x="9872" y="13995"/>
                    </a:lnTo>
                    <a:lnTo>
                      <a:pt x="99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34"/>
              <p:cNvSpPr/>
              <p:nvPr/>
            </p:nvSpPr>
            <p:spPr>
              <a:xfrm flipH="1">
                <a:off x="718725" y="3527163"/>
                <a:ext cx="478750" cy="277275"/>
              </a:xfrm>
              <a:custGeom>
                <a:rect b="b" l="l" r="r" t="t"/>
                <a:pathLst>
                  <a:path extrusionOk="0" h="11091" w="19150">
                    <a:moveTo>
                      <a:pt x="9872" y="0"/>
                    </a:moveTo>
                    <a:lnTo>
                      <a:pt x="1" y="5748"/>
                    </a:lnTo>
                    <a:lnTo>
                      <a:pt x="9279" y="11090"/>
                    </a:lnTo>
                    <a:lnTo>
                      <a:pt x="19150" y="5342"/>
                    </a:lnTo>
                    <a:lnTo>
                      <a:pt x="98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34"/>
              <p:cNvSpPr/>
              <p:nvPr/>
            </p:nvSpPr>
            <p:spPr>
              <a:xfrm flipH="1">
                <a:off x="965500" y="3670863"/>
                <a:ext cx="232750" cy="483450"/>
              </a:xfrm>
              <a:custGeom>
                <a:rect b="b" l="l" r="r" t="t"/>
                <a:pathLst>
                  <a:path extrusionOk="0" h="19338" w="9310">
                    <a:moveTo>
                      <a:pt x="32" y="0"/>
                    </a:moveTo>
                    <a:lnTo>
                      <a:pt x="0" y="13995"/>
                    </a:lnTo>
                    <a:lnTo>
                      <a:pt x="9278" y="19337"/>
                    </a:lnTo>
                    <a:lnTo>
                      <a:pt x="9310" y="5342"/>
                    </a:lnTo>
                    <a:lnTo>
                      <a:pt x="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34"/>
              <p:cNvSpPr/>
              <p:nvPr/>
            </p:nvSpPr>
            <p:spPr>
              <a:xfrm flipH="1">
                <a:off x="939725" y="3577138"/>
                <a:ext cx="100775" cy="209325"/>
              </a:xfrm>
              <a:custGeom>
                <a:rect b="b" l="l" r="r" t="t"/>
                <a:pathLst>
                  <a:path extrusionOk="0" h="8373" w="4031">
                    <a:moveTo>
                      <a:pt x="2039" y="1"/>
                    </a:moveTo>
                    <a:cubicBezTo>
                      <a:pt x="1828" y="1"/>
                      <a:pt x="1625" y="79"/>
                      <a:pt x="1469" y="282"/>
                    </a:cubicBezTo>
                    <a:cubicBezTo>
                      <a:pt x="1250" y="563"/>
                      <a:pt x="1156" y="907"/>
                      <a:pt x="1063" y="1250"/>
                    </a:cubicBezTo>
                    <a:cubicBezTo>
                      <a:pt x="532" y="2906"/>
                      <a:pt x="32" y="6436"/>
                      <a:pt x="1" y="7342"/>
                    </a:cubicBezTo>
                    <a:lnTo>
                      <a:pt x="1750" y="8373"/>
                    </a:lnTo>
                    <a:cubicBezTo>
                      <a:pt x="1750" y="7998"/>
                      <a:pt x="2187" y="4999"/>
                      <a:pt x="2718" y="3000"/>
                    </a:cubicBezTo>
                    <a:cubicBezTo>
                      <a:pt x="2906" y="2312"/>
                      <a:pt x="3187" y="1125"/>
                      <a:pt x="4030" y="969"/>
                    </a:cubicBezTo>
                    <a:cubicBezTo>
                      <a:pt x="3624" y="719"/>
                      <a:pt x="3093" y="407"/>
                      <a:pt x="2656" y="188"/>
                    </a:cubicBezTo>
                    <a:cubicBezTo>
                      <a:pt x="2468" y="79"/>
                      <a:pt x="2250" y="1"/>
                      <a:pt x="20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34"/>
              <p:cNvSpPr/>
              <p:nvPr/>
            </p:nvSpPr>
            <p:spPr>
              <a:xfrm flipH="1">
                <a:off x="907700" y="3600563"/>
                <a:ext cx="89075" cy="185900"/>
              </a:xfrm>
              <a:custGeom>
                <a:rect b="b" l="l" r="r" t="t"/>
                <a:pathLst>
                  <a:path extrusionOk="0" h="7436" w="3563">
                    <a:moveTo>
                      <a:pt x="2063" y="1"/>
                    </a:moveTo>
                    <a:cubicBezTo>
                      <a:pt x="1961" y="1"/>
                      <a:pt x="1856" y="33"/>
                      <a:pt x="1750" y="94"/>
                    </a:cubicBezTo>
                    <a:cubicBezTo>
                      <a:pt x="938" y="563"/>
                      <a:pt x="251" y="2625"/>
                      <a:pt x="1" y="7436"/>
                    </a:cubicBezTo>
                    <a:lnTo>
                      <a:pt x="3562" y="5374"/>
                    </a:lnTo>
                    <a:cubicBezTo>
                      <a:pt x="3318" y="1436"/>
                      <a:pt x="2743" y="1"/>
                      <a:pt x="20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34"/>
              <p:cNvSpPr/>
              <p:nvPr/>
            </p:nvSpPr>
            <p:spPr>
              <a:xfrm flipH="1">
                <a:off x="778850" y="3484213"/>
                <a:ext cx="100775" cy="209325"/>
              </a:xfrm>
              <a:custGeom>
                <a:rect b="b" l="l" r="r" t="t"/>
                <a:pathLst>
                  <a:path extrusionOk="0" h="8373" w="4031">
                    <a:moveTo>
                      <a:pt x="2039" y="0"/>
                    </a:moveTo>
                    <a:cubicBezTo>
                      <a:pt x="1828" y="0"/>
                      <a:pt x="1625" y="78"/>
                      <a:pt x="1469" y="281"/>
                    </a:cubicBezTo>
                    <a:cubicBezTo>
                      <a:pt x="1250" y="562"/>
                      <a:pt x="1188" y="937"/>
                      <a:pt x="1063" y="1281"/>
                    </a:cubicBezTo>
                    <a:cubicBezTo>
                      <a:pt x="532" y="2905"/>
                      <a:pt x="32" y="6435"/>
                      <a:pt x="1" y="7341"/>
                    </a:cubicBezTo>
                    <a:lnTo>
                      <a:pt x="1750" y="8372"/>
                    </a:lnTo>
                    <a:cubicBezTo>
                      <a:pt x="1750" y="8029"/>
                      <a:pt x="2219" y="5030"/>
                      <a:pt x="2750" y="2999"/>
                    </a:cubicBezTo>
                    <a:cubicBezTo>
                      <a:pt x="2906" y="2343"/>
                      <a:pt x="3187" y="1125"/>
                      <a:pt x="4031" y="1000"/>
                    </a:cubicBezTo>
                    <a:cubicBezTo>
                      <a:pt x="3624" y="719"/>
                      <a:pt x="3093" y="406"/>
                      <a:pt x="2656" y="188"/>
                    </a:cubicBezTo>
                    <a:cubicBezTo>
                      <a:pt x="2469" y="78"/>
                      <a:pt x="2250" y="0"/>
                      <a:pt x="20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34"/>
              <p:cNvSpPr/>
              <p:nvPr/>
            </p:nvSpPr>
            <p:spPr>
              <a:xfrm flipH="1">
                <a:off x="746825" y="3507638"/>
                <a:ext cx="89050" cy="185900"/>
              </a:xfrm>
              <a:custGeom>
                <a:rect b="b" l="l" r="r" t="t"/>
                <a:pathLst>
                  <a:path extrusionOk="0" h="7436" w="3562">
                    <a:moveTo>
                      <a:pt x="2072" y="0"/>
                    </a:moveTo>
                    <a:cubicBezTo>
                      <a:pt x="1967" y="0"/>
                      <a:pt x="1860" y="33"/>
                      <a:pt x="1750" y="94"/>
                    </a:cubicBezTo>
                    <a:cubicBezTo>
                      <a:pt x="937" y="563"/>
                      <a:pt x="250" y="2624"/>
                      <a:pt x="0" y="7435"/>
                    </a:cubicBezTo>
                    <a:lnTo>
                      <a:pt x="3561" y="5373"/>
                    </a:lnTo>
                    <a:cubicBezTo>
                      <a:pt x="3317" y="1436"/>
                      <a:pt x="2766" y="0"/>
                      <a:pt x="20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09" name="Shape 3609"/>
        <p:cNvGrpSpPr/>
        <p:nvPr/>
      </p:nvGrpSpPr>
      <p:grpSpPr>
        <a:xfrm>
          <a:off x="0" y="0"/>
          <a:ext cx="0" cy="0"/>
          <a:chOff x="0" y="0"/>
          <a:chExt cx="0" cy="0"/>
        </a:xfrm>
      </p:grpSpPr>
      <p:sp>
        <p:nvSpPr>
          <p:cNvPr id="3610" name="Google Shape;3610;p43"/>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611" name="Google Shape;3611;p43"/>
          <p:cNvSpPr txBox="1"/>
          <p:nvPr>
            <p:ph type="title"/>
          </p:nvPr>
        </p:nvSpPr>
        <p:spPr>
          <a:xfrm>
            <a:off x="1391268" y="1481325"/>
            <a:ext cx="31896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Assassin's</a:t>
            </a:r>
            <a:r>
              <a:rPr lang="en" sz="2400"/>
              <a:t> Creed Unity</a:t>
            </a:r>
            <a:endParaRPr sz="2400"/>
          </a:p>
        </p:txBody>
      </p:sp>
      <p:sp>
        <p:nvSpPr>
          <p:cNvPr id="3612" name="Google Shape;3612;p43"/>
          <p:cNvSpPr txBox="1"/>
          <p:nvPr>
            <p:ph idx="1" type="subTitle"/>
          </p:nvPr>
        </p:nvSpPr>
        <p:spPr>
          <a:xfrm>
            <a:off x="1391268" y="2167624"/>
            <a:ext cx="3189600" cy="121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Assassin’s Creed® Unity tells the story of Arno, a young man who embarks upon an extraordinary journey to expose the true powers behind the French Revolution. In the brand new co-op mode, you and your friends will also be thrown in the middle of a ruthless struggle for the fate of a nation.</a:t>
            </a:r>
            <a:endParaRPr/>
          </a:p>
        </p:txBody>
      </p:sp>
      <p:pic>
        <p:nvPicPr>
          <p:cNvPr id="3613" name="Google Shape;3613;p43"/>
          <p:cNvPicPr preferRelativeResize="0"/>
          <p:nvPr/>
        </p:nvPicPr>
        <p:blipFill rotWithShape="1">
          <a:blip r:embed="rId3">
            <a:alphaModFix/>
          </a:blip>
          <a:srcRect b="26622" l="0" r="0" t="2815"/>
          <a:stretch/>
        </p:blipFill>
        <p:spPr>
          <a:xfrm>
            <a:off x="5277016" y="1246675"/>
            <a:ext cx="2244000" cy="2373600"/>
          </a:xfrm>
          <a:prstGeom prst="ellipse">
            <a:avLst/>
          </a:prstGeom>
          <a:noFill/>
          <a:ln>
            <a:noFill/>
          </a:ln>
          <a:effectLst>
            <a:outerShdw rotWithShape="0" algn="bl" dist="47625">
              <a:schemeClr val="dk1"/>
            </a:outerShdw>
          </a:effectLst>
        </p:spPr>
      </p:pic>
      <p:sp>
        <p:nvSpPr>
          <p:cNvPr id="3614" name="Google Shape;3614;p43"/>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43"/>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43"/>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17" name="Google Shape;3617;p43"/>
          <p:cNvGrpSpPr/>
          <p:nvPr/>
        </p:nvGrpSpPr>
        <p:grpSpPr>
          <a:xfrm flipH="1">
            <a:off x="4523587" y="383031"/>
            <a:ext cx="509569" cy="306732"/>
            <a:chOff x="5028350" y="1751100"/>
            <a:chExt cx="1007650" cy="606550"/>
          </a:xfrm>
        </p:grpSpPr>
        <p:sp>
          <p:nvSpPr>
            <p:cNvPr id="3618" name="Google Shape;3618;p43"/>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43"/>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43"/>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43"/>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43"/>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43"/>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43"/>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43"/>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43"/>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43"/>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43"/>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43"/>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43"/>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43"/>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43"/>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43"/>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43"/>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5" name="Google Shape;3635;p43"/>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43">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43">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3638" name="Google Shape;3638;p43">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43">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3640" name="Google Shape;3640;p43">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43">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3642" name="Google Shape;3642;p43">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43">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3644" name="Google Shape;3644;p43">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43">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3646" name="Google Shape;3646;p43">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43">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43">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43">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0" name="Google Shape;3650;p43"/>
          <p:cNvGrpSpPr/>
          <p:nvPr/>
        </p:nvGrpSpPr>
        <p:grpSpPr>
          <a:xfrm>
            <a:off x="1992121" y="4623314"/>
            <a:ext cx="159899" cy="279351"/>
            <a:chOff x="2000128" y="4623314"/>
            <a:chExt cx="159899" cy="279351"/>
          </a:xfrm>
        </p:grpSpPr>
        <p:sp>
          <p:nvSpPr>
            <p:cNvPr id="3651" name="Google Shape;3651;p43"/>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43"/>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43"/>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43"/>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43"/>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6" name="Google Shape;3656;p43"/>
          <p:cNvGrpSpPr/>
          <p:nvPr/>
        </p:nvGrpSpPr>
        <p:grpSpPr>
          <a:xfrm>
            <a:off x="5246843" y="4644827"/>
            <a:ext cx="206281" cy="241552"/>
            <a:chOff x="5254850" y="4644827"/>
            <a:chExt cx="206281" cy="241552"/>
          </a:xfrm>
        </p:grpSpPr>
        <p:sp>
          <p:nvSpPr>
            <p:cNvPr id="3657" name="Google Shape;3657;p43"/>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43"/>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43"/>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0" name="Google Shape;3660;p43"/>
          <p:cNvGrpSpPr/>
          <p:nvPr/>
        </p:nvGrpSpPr>
        <p:grpSpPr>
          <a:xfrm>
            <a:off x="4126327" y="4607105"/>
            <a:ext cx="202168" cy="279358"/>
            <a:chOff x="4134334" y="4607105"/>
            <a:chExt cx="202168" cy="279358"/>
          </a:xfrm>
        </p:grpSpPr>
        <p:sp>
          <p:nvSpPr>
            <p:cNvPr id="3661" name="Google Shape;3661;p43"/>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43"/>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43"/>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43"/>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43"/>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43"/>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43"/>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43"/>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43"/>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0" name="Google Shape;3670;p43"/>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43"/>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3"/>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3" name="Google Shape;3673;p43"/>
          <p:cNvGrpSpPr/>
          <p:nvPr/>
        </p:nvGrpSpPr>
        <p:grpSpPr>
          <a:xfrm>
            <a:off x="6300092" y="4620438"/>
            <a:ext cx="269374" cy="279338"/>
            <a:chOff x="6314624" y="4620438"/>
            <a:chExt cx="269374" cy="279338"/>
          </a:xfrm>
        </p:grpSpPr>
        <p:sp>
          <p:nvSpPr>
            <p:cNvPr id="3674" name="Google Shape;3674;p43"/>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43"/>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6" name="Google Shape;3676;p43"/>
          <p:cNvGrpSpPr/>
          <p:nvPr/>
        </p:nvGrpSpPr>
        <p:grpSpPr>
          <a:xfrm>
            <a:off x="3031488" y="4626441"/>
            <a:ext cx="255400" cy="279351"/>
            <a:chOff x="3039495" y="4626441"/>
            <a:chExt cx="255400" cy="279351"/>
          </a:xfrm>
        </p:grpSpPr>
        <p:sp>
          <p:nvSpPr>
            <p:cNvPr id="3677" name="Google Shape;3677;p43"/>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4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4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43"/>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43"/>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43"/>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43"/>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43"/>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4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43"/>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43"/>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43"/>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4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4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43"/>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4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7" name="Shape 3697"/>
        <p:cNvGrpSpPr/>
        <p:nvPr/>
      </p:nvGrpSpPr>
      <p:grpSpPr>
        <a:xfrm>
          <a:off x="0" y="0"/>
          <a:ext cx="0" cy="0"/>
          <a:chOff x="0" y="0"/>
          <a:chExt cx="0" cy="0"/>
        </a:xfrm>
      </p:grpSpPr>
      <p:sp>
        <p:nvSpPr>
          <p:cNvPr id="3698" name="Google Shape;3698;p44"/>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pic>
        <p:nvPicPr>
          <p:cNvPr id="3699" name="Google Shape;3699;p44"/>
          <p:cNvPicPr preferRelativeResize="0"/>
          <p:nvPr/>
        </p:nvPicPr>
        <p:blipFill rotWithShape="1">
          <a:blip r:embed="rId3">
            <a:alphaModFix/>
          </a:blip>
          <a:srcRect b="0" l="0" r="0" t="0"/>
          <a:stretch/>
        </p:blipFill>
        <p:spPr>
          <a:xfrm>
            <a:off x="2100375" y="1047625"/>
            <a:ext cx="4927500" cy="2771700"/>
          </a:xfrm>
          <a:prstGeom prst="roundRect">
            <a:avLst>
              <a:gd fmla="val 16667" name="adj"/>
            </a:avLst>
          </a:prstGeom>
          <a:noFill/>
          <a:ln>
            <a:noFill/>
          </a:ln>
          <a:effectLst>
            <a:outerShdw rotWithShape="0" algn="bl" dist="47625">
              <a:schemeClr val="dk1"/>
            </a:outerShdw>
          </a:effectLst>
        </p:spPr>
      </p:pic>
      <p:sp>
        <p:nvSpPr>
          <p:cNvPr id="3700" name="Google Shape;3700;p44"/>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44"/>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4"/>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03" name="Google Shape;3703;p44"/>
          <p:cNvGrpSpPr/>
          <p:nvPr/>
        </p:nvGrpSpPr>
        <p:grpSpPr>
          <a:xfrm flipH="1">
            <a:off x="4523587" y="383031"/>
            <a:ext cx="509569" cy="306732"/>
            <a:chOff x="5028350" y="1751100"/>
            <a:chExt cx="1007650" cy="606550"/>
          </a:xfrm>
        </p:grpSpPr>
        <p:sp>
          <p:nvSpPr>
            <p:cNvPr id="3704" name="Google Shape;3704;p44"/>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44"/>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4"/>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4"/>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4"/>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4"/>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4"/>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4"/>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44"/>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44"/>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4"/>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44"/>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4"/>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44"/>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4"/>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4"/>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44"/>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1" name="Google Shape;3721;p44"/>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4">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44">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3724" name="Google Shape;3724;p44">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44">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3726" name="Google Shape;3726;p44">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44">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3728" name="Google Shape;3728;p44">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4">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3730" name="Google Shape;3730;p44">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44">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3732" name="Google Shape;3732;p44">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44">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44">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4">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6" name="Google Shape;3736;p44"/>
          <p:cNvGrpSpPr/>
          <p:nvPr/>
        </p:nvGrpSpPr>
        <p:grpSpPr>
          <a:xfrm>
            <a:off x="1992121" y="4623314"/>
            <a:ext cx="159899" cy="279351"/>
            <a:chOff x="2000128" y="4623314"/>
            <a:chExt cx="159899" cy="279351"/>
          </a:xfrm>
        </p:grpSpPr>
        <p:sp>
          <p:nvSpPr>
            <p:cNvPr id="3737" name="Google Shape;3737;p44"/>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4"/>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44"/>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44"/>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44"/>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2" name="Google Shape;3742;p44"/>
          <p:cNvGrpSpPr/>
          <p:nvPr/>
        </p:nvGrpSpPr>
        <p:grpSpPr>
          <a:xfrm>
            <a:off x="5246843" y="4644827"/>
            <a:ext cx="206281" cy="241552"/>
            <a:chOff x="5254850" y="4644827"/>
            <a:chExt cx="206281" cy="241552"/>
          </a:xfrm>
        </p:grpSpPr>
        <p:sp>
          <p:nvSpPr>
            <p:cNvPr id="3743" name="Google Shape;3743;p44"/>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44"/>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44"/>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6" name="Google Shape;3746;p44"/>
          <p:cNvGrpSpPr/>
          <p:nvPr/>
        </p:nvGrpSpPr>
        <p:grpSpPr>
          <a:xfrm>
            <a:off x="4126327" y="4607105"/>
            <a:ext cx="202168" cy="279358"/>
            <a:chOff x="4134334" y="4607105"/>
            <a:chExt cx="202168" cy="279358"/>
          </a:xfrm>
        </p:grpSpPr>
        <p:sp>
          <p:nvSpPr>
            <p:cNvPr id="3747" name="Google Shape;3747;p44"/>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44"/>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44"/>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44"/>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44"/>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44"/>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44"/>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44"/>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44"/>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6" name="Google Shape;3756;p44"/>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44"/>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44"/>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9" name="Google Shape;3759;p44"/>
          <p:cNvGrpSpPr/>
          <p:nvPr/>
        </p:nvGrpSpPr>
        <p:grpSpPr>
          <a:xfrm>
            <a:off x="6300092" y="4620438"/>
            <a:ext cx="269374" cy="279338"/>
            <a:chOff x="6314624" y="4620438"/>
            <a:chExt cx="269374" cy="279338"/>
          </a:xfrm>
        </p:grpSpPr>
        <p:sp>
          <p:nvSpPr>
            <p:cNvPr id="3760" name="Google Shape;3760;p44"/>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44"/>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2" name="Google Shape;3762;p44"/>
          <p:cNvGrpSpPr/>
          <p:nvPr/>
        </p:nvGrpSpPr>
        <p:grpSpPr>
          <a:xfrm>
            <a:off x="3031488" y="4626441"/>
            <a:ext cx="255400" cy="279351"/>
            <a:chOff x="3039495" y="4626441"/>
            <a:chExt cx="255400" cy="279351"/>
          </a:xfrm>
        </p:grpSpPr>
        <p:sp>
          <p:nvSpPr>
            <p:cNvPr id="3763" name="Google Shape;3763;p44"/>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4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4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44"/>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44"/>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44"/>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44"/>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44"/>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4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4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44"/>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44"/>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44"/>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4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4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44"/>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4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3" name="Shape 3783"/>
        <p:cNvGrpSpPr/>
        <p:nvPr/>
      </p:nvGrpSpPr>
      <p:grpSpPr>
        <a:xfrm>
          <a:off x="0" y="0"/>
          <a:ext cx="0" cy="0"/>
          <a:chOff x="0" y="0"/>
          <a:chExt cx="0" cy="0"/>
        </a:xfrm>
      </p:grpSpPr>
      <p:sp>
        <p:nvSpPr>
          <p:cNvPr id="3784" name="Google Shape;3784;p45"/>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785" name="Google Shape;3785;p45"/>
          <p:cNvSpPr txBox="1"/>
          <p:nvPr>
            <p:ph type="title"/>
          </p:nvPr>
        </p:nvSpPr>
        <p:spPr>
          <a:xfrm>
            <a:off x="1391268" y="1481325"/>
            <a:ext cx="31896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How Fish Is Made</a:t>
            </a:r>
            <a:endParaRPr sz="2400"/>
          </a:p>
        </p:txBody>
      </p:sp>
      <p:sp>
        <p:nvSpPr>
          <p:cNvPr id="3786" name="Google Shape;3786;p45"/>
          <p:cNvSpPr txBox="1"/>
          <p:nvPr>
            <p:ph idx="1" type="subTitle"/>
          </p:nvPr>
        </p:nvSpPr>
        <p:spPr>
          <a:xfrm>
            <a:off x="1391268" y="2167624"/>
            <a:ext cx="3189600" cy="121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Are sardines trustworthy? Are you? Do you want to be?</a:t>
            </a:r>
            <a:endParaRPr/>
          </a:p>
        </p:txBody>
      </p:sp>
      <p:pic>
        <p:nvPicPr>
          <p:cNvPr id="3787" name="Google Shape;3787;p45"/>
          <p:cNvPicPr preferRelativeResize="0"/>
          <p:nvPr/>
        </p:nvPicPr>
        <p:blipFill rotWithShape="1">
          <a:blip r:embed="rId3">
            <a:alphaModFix/>
          </a:blip>
          <a:srcRect b="0" l="12484" r="12484" t="0"/>
          <a:stretch/>
        </p:blipFill>
        <p:spPr>
          <a:xfrm>
            <a:off x="5277016" y="1246675"/>
            <a:ext cx="2244000" cy="2373600"/>
          </a:xfrm>
          <a:prstGeom prst="ellipse">
            <a:avLst/>
          </a:prstGeom>
          <a:noFill/>
          <a:ln>
            <a:noFill/>
          </a:ln>
          <a:effectLst>
            <a:outerShdw rotWithShape="0" algn="bl" dist="47625">
              <a:schemeClr val="dk1"/>
            </a:outerShdw>
          </a:effectLst>
        </p:spPr>
      </p:pic>
      <p:sp>
        <p:nvSpPr>
          <p:cNvPr id="3788" name="Google Shape;3788;p45"/>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45"/>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45"/>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1" name="Google Shape;3791;p45"/>
          <p:cNvGrpSpPr/>
          <p:nvPr/>
        </p:nvGrpSpPr>
        <p:grpSpPr>
          <a:xfrm flipH="1">
            <a:off x="4523587" y="383031"/>
            <a:ext cx="509569" cy="306732"/>
            <a:chOff x="5028350" y="1751100"/>
            <a:chExt cx="1007650" cy="606550"/>
          </a:xfrm>
        </p:grpSpPr>
        <p:sp>
          <p:nvSpPr>
            <p:cNvPr id="3792" name="Google Shape;3792;p45"/>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45"/>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45"/>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45"/>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45"/>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45"/>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45"/>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45"/>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45"/>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45"/>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45"/>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45"/>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45"/>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45"/>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45"/>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45"/>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45"/>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9" name="Google Shape;3809;p45"/>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5">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5">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3812" name="Google Shape;3812;p45">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45">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3814" name="Google Shape;3814;p45">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45">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3816" name="Google Shape;3816;p45">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45">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3818" name="Google Shape;3818;p45">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45">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3820" name="Google Shape;3820;p45">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45">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45">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45">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4" name="Google Shape;3824;p45"/>
          <p:cNvGrpSpPr/>
          <p:nvPr/>
        </p:nvGrpSpPr>
        <p:grpSpPr>
          <a:xfrm>
            <a:off x="1992121" y="4623314"/>
            <a:ext cx="159899" cy="279351"/>
            <a:chOff x="2000128" y="4623314"/>
            <a:chExt cx="159899" cy="279351"/>
          </a:xfrm>
        </p:grpSpPr>
        <p:sp>
          <p:nvSpPr>
            <p:cNvPr id="3825" name="Google Shape;3825;p45"/>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45"/>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45"/>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45"/>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45"/>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0" name="Google Shape;3830;p45"/>
          <p:cNvGrpSpPr/>
          <p:nvPr/>
        </p:nvGrpSpPr>
        <p:grpSpPr>
          <a:xfrm>
            <a:off x="5246843" y="4644827"/>
            <a:ext cx="206281" cy="241552"/>
            <a:chOff x="5254850" y="4644827"/>
            <a:chExt cx="206281" cy="241552"/>
          </a:xfrm>
        </p:grpSpPr>
        <p:sp>
          <p:nvSpPr>
            <p:cNvPr id="3831" name="Google Shape;3831;p45"/>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45"/>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45"/>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4" name="Google Shape;3834;p45"/>
          <p:cNvGrpSpPr/>
          <p:nvPr/>
        </p:nvGrpSpPr>
        <p:grpSpPr>
          <a:xfrm>
            <a:off x="4126327" y="4607105"/>
            <a:ext cx="202168" cy="279358"/>
            <a:chOff x="4134334" y="4607105"/>
            <a:chExt cx="202168" cy="279358"/>
          </a:xfrm>
        </p:grpSpPr>
        <p:sp>
          <p:nvSpPr>
            <p:cNvPr id="3835" name="Google Shape;3835;p45"/>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45"/>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45"/>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45"/>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45"/>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45"/>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45"/>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45"/>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45"/>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4" name="Google Shape;3844;p45"/>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45"/>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45"/>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7" name="Google Shape;3847;p45"/>
          <p:cNvGrpSpPr/>
          <p:nvPr/>
        </p:nvGrpSpPr>
        <p:grpSpPr>
          <a:xfrm>
            <a:off x="6300092" y="4620438"/>
            <a:ext cx="269374" cy="279338"/>
            <a:chOff x="6314624" y="4620438"/>
            <a:chExt cx="269374" cy="279338"/>
          </a:xfrm>
        </p:grpSpPr>
        <p:sp>
          <p:nvSpPr>
            <p:cNvPr id="3848" name="Google Shape;3848;p45"/>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45"/>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0" name="Google Shape;3850;p45"/>
          <p:cNvGrpSpPr/>
          <p:nvPr/>
        </p:nvGrpSpPr>
        <p:grpSpPr>
          <a:xfrm>
            <a:off x="3031488" y="4626441"/>
            <a:ext cx="255400" cy="279351"/>
            <a:chOff x="3039495" y="4626441"/>
            <a:chExt cx="255400" cy="279351"/>
          </a:xfrm>
        </p:grpSpPr>
        <p:sp>
          <p:nvSpPr>
            <p:cNvPr id="3851" name="Google Shape;3851;p45"/>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4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4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45"/>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45"/>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45"/>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45"/>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45"/>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4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4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45"/>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45"/>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45"/>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4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4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45"/>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4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71" name="Shape 3871"/>
        <p:cNvGrpSpPr/>
        <p:nvPr/>
      </p:nvGrpSpPr>
      <p:grpSpPr>
        <a:xfrm>
          <a:off x="0" y="0"/>
          <a:ext cx="0" cy="0"/>
          <a:chOff x="0" y="0"/>
          <a:chExt cx="0" cy="0"/>
        </a:xfrm>
      </p:grpSpPr>
      <p:sp>
        <p:nvSpPr>
          <p:cNvPr id="3872" name="Google Shape;3872;p46"/>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pic>
        <p:nvPicPr>
          <p:cNvPr id="3873" name="Google Shape;3873;p46"/>
          <p:cNvPicPr preferRelativeResize="0"/>
          <p:nvPr/>
        </p:nvPicPr>
        <p:blipFill rotWithShape="1">
          <a:blip r:embed="rId3">
            <a:alphaModFix/>
          </a:blip>
          <a:srcRect b="0" l="0" r="0" t="0"/>
          <a:stretch/>
        </p:blipFill>
        <p:spPr>
          <a:xfrm>
            <a:off x="2100375" y="1047625"/>
            <a:ext cx="4927500" cy="2771700"/>
          </a:xfrm>
          <a:prstGeom prst="roundRect">
            <a:avLst>
              <a:gd fmla="val 16667" name="adj"/>
            </a:avLst>
          </a:prstGeom>
          <a:noFill/>
          <a:ln>
            <a:noFill/>
          </a:ln>
          <a:effectLst>
            <a:outerShdw rotWithShape="0" algn="bl" dist="47625">
              <a:schemeClr val="dk1"/>
            </a:outerShdw>
          </a:effectLst>
        </p:spPr>
      </p:pic>
      <p:sp>
        <p:nvSpPr>
          <p:cNvPr id="3874" name="Google Shape;3874;p46"/>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46"/>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46"/>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7" name="Google Shape;3877;p46"/>
          <p:cNvGrpSpPr/>
          <p:nvPr/>
        </p:nvGrpSpPr>
        <p:grpSpPr>
          <a:xfrm flipH="1">
            <a:off x="4523587" y="383031"/>
            <a:ext cx="509569" cy="306732"/>
            <a:chOff x="5028350" y="1751100"/>
            <a:chExt cx="1007650" cy="606550"/>
          </a:xfrm>
        </p:grpSpPr>
        <p:sp>
          <p:nvSpPr>
            <p:cNvPr id="3878" name="Google Shape;3878;p46"/>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46"/>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46"/>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46"/>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46"/>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46"/>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46"/>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46"/>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46"/>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46"/>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46"/>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46"/>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46"/>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46"/>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46"/>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46"/>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46"/>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5" name="Google Shape;3895;p46"/>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46">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46">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3898" name="Google Shape;3898;p46">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46">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3900" name="Google Shape;3900;p46">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46">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3902" name="Google Shape;3902;p46">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46">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3904" name="Google Shape;3904;p46">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46">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3906" name="Google Shape;3906;p46">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46">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46">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46">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0" name="Google Shape;3910;p46"/>
          <p:cNvGrpSpPr/>
          <p:nvPr/>
        </p:nvGrpSpPr>
        <p:grpSpPr>
          <a:xfrm>
            <a:off x="1992121" y="4623314"/>
            <a:ext cx="159899" cy="279351"/>
            <a:chOff x="2000128" y="4623314"/>
            <a:chExt cx="159899" cy="279351"/>
          </a:xfrm>
        </p:grpSpPr>
        <p:sp>
          <p:nvSpPr>
            <p:cNvPr id="3911" name="Google Shape;3911;p46"/>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46"/>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46"/>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46"/>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46"/>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6" name="Google Shape;3916;p46"/>
          <p:cNvGrpSpPr/>
          <p:nvPr/>
        </p:nvGrpSpPr>
        <p:grpSpPr>
          <a:xfrm>
            <a:off x="5246843" y="4644827"/>
            <a:ext cx="206281" cy="241552"/>
            <a:chOff x="5254850" y="4644827"/>
            <a:chExt cx="206281" cy="241552"/>
          </a:xfrm>
        </p:grpSpPr>
        <p:sp>
          <p:nvSpPr>
            <p:cNvPr id="3917" name="Google Shape;3917;p46"/>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46"/>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46"/>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0" name="Google Shape;3920;p46"/>
          <p:cNvGrpSpPr/>
          <p:nvPr/>
        </p:nvGrpSpPr>
        <p:grpSpPr>
          <a:xfrm>
            <a:off x="4126327" y="4607105"/>
            <a:ext cx="202168" cy="279358"/>
            <a:chOff x="4134334" y="4607105"/>
            <a:chExt cx="202168" cy="279358"/>
          </a:xfrm>
        </p:grpSpPr>
        <p:sp>
          <p:nvSpPr>
            <p:cNvPr id="3921" name="Google Shape;3921;p46"/>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46"/>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46"/>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46"/>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46"/>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46"/>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46"/>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46"/>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46"/>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30" name="Google Shape;3930;p46"/>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46"/>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46"/>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33" name="Google Shape;3933;p46"/>
          <p:cNvGrpSpPr/>
          <p:nvPr/>
        </p:nvGrpSpPr>
        <p:grpSpPr>
          <a:xfrm>
            <a:off x="6300092" y="4620438"/>
            <a:ext cx="269374" cy="279338"/>
            <a:chOff x="6314624" y="4620438"/>
            <a:chExt cx="269374" cy="279338"/>
          </a:xfrm>
        </p:grpSpPr>
        <p:sp>
          <p:nvSpPr>
            <p:cNvPr id="3934" name="Google Shape;3934;p46"/>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46"/>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6" name="Google Shape;3936;p46"/>
          <p:cNvGrpSpPr/>
          <p:nvPr/>
        </p:nvGrpSpPr>
        <p:grpSpPr>
          <a:xfrm>
            <a:off x="3031488" y="4626441"/>
            <a:ext cx="255400" cy="279351"/>
            <a:chOff x="3039495" y="4626441"/>
            <a:chExt cx="255400" cy="279351"/>
          </a:xfrm>
        </p:grpSpPr>
        <p:sp>
          <p:nvSpPr>
            <p:cNvPr id="3937" name="Google Shape;3937;p46"/>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4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4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46"/>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46"/>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46"/>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46"/>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46"/>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4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4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46"/>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46"/>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46"/>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4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4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46"/>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4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57" name="Shape 3957"/>
        <p:cNvGrpSpPr/>
        <p:nvPr/>
      </p:nvGrpSpPr>
      <p:grpSpPr>
        <a:xfrm>
          <a:off x="0" y="0"/>
          <a:ext cx="0" cy="0"/>
          <a:chOff x="0" y="0"/>
          <a:chExt cx="0" cy="0"/>
        </a:xfrm>
      </p:grpSpPr>
      <p:sp>
        <p:nvSpPr>
          <p:cNvPr id="3958" name="Google Shape;3958;p47"/>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959" name="Google Shape;3959;p47"/>
          <p:cNvSpPr txBox="1"/>
          <p:nvPr>
            <p:ph type="title"/>
          </p:nvPr>
        </p:nvSpPr>
        <p:spPr>
          <a:xfrm>
            <a:off x="1391268" y="1379350"/>
            <a:ext cx="31896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Death Stranding</a:t>
            </a:r>
            <a:endParaRPr sz="2400"/>
          </a:p>
        </p:txBody>
      </p:sp>
      <p:sp>
        <p:nvSpPr>
          <p:cNvPr id="3960" name="Google Shape;3960;p47"/>
          <p:cNvSpPr txBox="1"/>
          <p:nvPr>
            <p:ph idx="1" type="subTitle"/>
          </p:nvPr>
        </p:nvSpPr>
        <p:spPr>
          <a:xfrm>
            <a:off x="1391268" y="2019174"/>
            <a:ext cx="3189600" cy="121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From legendary game creator Hideo Kojima comes a genre-defying experience, now expanded in this definitive DIRECTOR’S CUT. As Sam Bridges, your mission is to deliver hope to humanity by connecting the last survivors of a decimated America. Can you reunite the shattered world, one step at a time?</a:t>
            </a:r>
            <a:endParaRPr/>
          </a:p>
        </p:txBody>
      </p:sp>
      <p:pic>
        <p:nvPicPr>
          <p:cNvPr id="3961" name="Google Shape;3961;p47"/>
          <p:cNvPicPr preferRelativeResize="0"/>
          <p:nvPr/>
        </p:nvPicPr>
        <p:blipFill rotWithShape="1">
          <a:blip r:embed="rId3">
            <a:alphaModFix/>
          </a:blip>
          <a:srcRect b="23616" l="0" r="0" t="5867"/>
          <a:stretch/>
        </p:blipFill>
        <p:spPr>
          <a:xfrm>
            <a:off x="5277016" y="1246675"/>
            <a:ext cx="2244000" cy="2373600"/>
          </a:xfrm>
          <a:prstGeom prst="ellipse">
            <a:avLst/>
          </a:prstGeom>
          <a:noFill/>
          <a:ln>
            <a:noFill/>
          </a:ln>
          <a:effectLst>
            <a:outerShdw rotWithShape="0" algn="bl" dist="47625">
              <a:schemeClr val="dk1"/>
            </a:outerShdw>
          </a:effectLst>
        </p:spPr>
      </p:pic>
      <p:sp>
        <p:nvSpPr>
          <p:cNvPr id="3962" name="Google Shape;3962;p47"/>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47"/>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47"/>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65" name="Google Shape;3965;p47"/>
          <p:cNvGrpSpPr/>
          <p:nvPr/>
        </p:nvGrpSpPr>
        <p:grpSpPr>
          <a:xfrm flipH="1">
            <a:off x="4523587" y="383031"/>
            <a:ext cx="509569" cy="306732"/>
            <a:chOff x="5028350" y="1751100"/>
            <a:chExt cx="1007650" cy="606550"/>
          </a:xfrm>
        </p:grpSpPr>
        <p:sp>
          <p:nvSpPr>
            <p:cNvPr id="3966" name="Google Shape;3966;p47"/>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47"/>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47"/>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47"/>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47"/>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47"/>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47"/>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47"/>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47"/>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47"/>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47"/>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47"/>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47"/>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47"/>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47"/>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47"/>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47"/>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83" name="Google Shape;3983;p47"/>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47">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47">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3986" name="Google Shape;3986;p47">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47">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3988" name="Google Shape;3988;p47">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47">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3990" name="Google Shape;3990;p47">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47">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3992" name="Google Shape;3992;p47">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47">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3994" name="Google Shape;3994;p47">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47">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47">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47">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8" name="Google Shape;3998;p47"/>
          <p:cNvGrpSpPr/>
          <p:nvPr/>
        </p:nvGrpSpPr>
        <p:grpSpPr>
          <a:xfrm>
            <a:off x="1992121" y="4623314"/>
            <a:ext cx="159899" cy="279351"/>
            <a:chOff x="2000128" y="4623314"/>
            <a:chExt cx="159899" cy="279351"/>
          </a:xfrm>
        </p:grpSpPr>
        <p:sp>
          <p:nvSpPr>
            <p:cNvPr id="3999" name="Google Shape;3999;p47"/>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47"/>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47"/>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47"/>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47"/>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4" name="Google Shape;4004;p47"/>
          <p:cNvGrpSpPr/>
          <p:nvPr/>
        </p:nvGrpSpPr>
        <p:grpSpPr>
          <a:xfrm>
            <a:off x="5246843" y="4644827"/>
            <a:ext cx="206281" cy="241552"/>
            <a:chOff x="5254850" y="4644827"/>
            <a:chExt cx="206281" cy="241552"/>
          </a:xfrm>
        </p:grpSpPr>
        <p:sp>
          <p:nvSpPr>
            <p:cNvPr id="4005" name="Google Shape;4005;p47"/>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47"/>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47"/>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8" name="Google Shape;4008;p47"/>
          <p:cNvGrpSpPr/>
          <p:nvPr/>
        </p:nvGrpSpPr>
        <p:grpSpPr>
          <a:xfrm>
            <a:off x="4126327" y="4607105"/>
            <a:ext cx="202168" cy="279358"/>
            <a:chOff x="4134334" y="4607105"/>
            <a:chExt cx="202168" cy="279358"/>
          </a:xfrm>
        </p:grpSpPr>
        <p:sp>
          <p:nvSpPr>
            <p:cNvPr id="4009" name="Google Shape;4009;p47"/>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47"/>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47"/>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47"/>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47"/>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47"/>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47"/>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47"/>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47"/>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8" name="Google Shape;4018;p47"/>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47"/>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47"/>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21" name="Google Shape;4021;p47"/>
          <p:cNvGrpSpPr/>
          <p:nvPr/>
        </p:nvGrpSpPr>
        <p:grpSpPr>
          <a:xfrm>
            <a:off x="6300092" y="4620438"/>
            <a:ext cx="269374" cy="279338"/>
            <a:chOff x="6314624" y="4620438"/>
            <a:chExt cx="269374" cy="279338"/>
          </a:xfrm>
        </p:grpSpPr>
        <p:sp>
          <p:nvSpPr>
            <p:cNvPr id="4022" name="Google Shape;4022;p47"/>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47"/>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4" name="Google Shape;4024;p47"/>
          <p:cNvGrpSpPr/>
          <p:nvPr/>
        </p:nvGrpSpPr>
        <p:grpSpPr>
          <a:xfrm>
            <a:off x="3031488" y="4626441"/>
            <a:ext cx="255400" cy="279351"/>
            <a:chOff x="3039495" y="4626441"/>
            <a:chExt cx="255400" cy="279351"/>
          </a:xfrm>
        </p:grpSpPr>
        <p:sp>
          <p:nvSpPr>
            <p:cNvPr id="4025" name="Google Shape;4025;p47"/>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4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4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47"/>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47"/>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47"/>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47"/>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47"/>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4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4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47"/>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47"/>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47"/>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4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4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47"/>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4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45" name="Shape 4045"/>
        <p:cNvGrpSpPr/>
        <p:nvPr/>
      </p:nvGrpSpPr>
      <p:grpSpPr>
        <a:xfrm>
          <a:off x="0" y="0"/>
          <a:ext cx="0" cy="0"/>
          <a:chOff x="0" y="0"/>
          <a:chExt cx="0" cy="0"/>
        </a:xfrm>
      </p:grpSpPr>
      <p:sp>
        <p:nvSpPr>
          <p:cNvPr id="4046" name="Google Shape;4046;p48"/>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pic>
        <p:nvPicPr>
          <p:cNvPr id="4047" name="Google Shape;4047;p48"/>
          <p:cNvPicPr preferRelativeResize="0"/>
          <p:nvPr/>
        </p:nvPicPr>
        <p:blipFill rotWithShape="1">
          <a:blip r:embed="rId3">
            <a:alphaModFix/>
          </a:blip>
          <a:srcRect b="0" l="0" r="0" t="0"/>
          <a:stretch/>
        </p:blipFill>
        <p:spPr>
          <a:xfrm>
            <a:off x="2100375" y="1047625"/>
            <a:ext cx="4927500" cy="2771700"/>
          </a:xfrm>
          <a:prstGeom prst="roundRect">
            <a:avLst>
              <a:gd fmla="val 16667" name="adj"/>
            </a:avLst>
          </a:prstGeom>
          <a:noFill/>
          <a:ln>
            <a:noFill/>
          </a:ln>
          <a:effectLst>
            <a:outerShdw rotWithShape="0" algn="bl" dist="47625">
              <a:schemeClr val="dk1"/>
            </a:outerShdw>
          </a:effectLst>
        </p:spPr>
      </p:pic>
      <p:sp>
        <p:nvSpPr>
          <p:cNvPr id="4048" name="Google Shape;4048;p48"/>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48"/>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48"/>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1" name="Google Shape;4051;p48"/>
          <p:cNvGrpSpPr/>
          <p:nvPr/>
        </p:nvGrpSpPr>
        <p:grpSpPr>
          <a:xfrm flipH="1">
            <a:off x="4523587" y="383031"/>
            <a:ext cx="509569" cy="306732"/>
            <a:chOff x="5028350" y="1751100"/>
            <a:chExt cx="1007650" cy="606550"/>
          </a:xfrm>
        </p:grpSpPr>
        <p:sp>
          <p:nvSpPr>
            <p:cNvPr id="4052" name="Google Shape;4052;p48"/>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48"/>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48"/>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48"/>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48"/>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48"/>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48"/>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48"/>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48"/>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48"/>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48"/>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48"/>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48"/>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48"/>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48"/>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48"/>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48"/>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9" name="Google Shape;4069;p48"/>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48">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48">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4072" name="Google Shape;4072;p48">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48">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4074" name="Google Shape;4074;p48">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48">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4076" name="Google Shape;4076;p48">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48">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4078" name="Google Shape;4078;p48">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48">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4080" name="Google Shape;4080;p48">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48">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48">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48">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4" name="Google Shape;4084;p48"/>
          <p:cNvGrpSpPr/>
          <p:nvPr/>
        </p:nvGrpSpPr>
        <p:grpSpPr>
          <a:xfrm>
            <a:off x="1992121" y="4623314"/>
            <a:ext cx="159899" cy="279351"/>
            <a:chOff x="2000128" y="4623314"/>
            <a:chExt cx="159899" cy="279351"/>
          </a:xfrm>
        </p:grpSpPr>
        <p:sp>
          <p:nvSpPr>
            <p:cNvPr id="4085" name="Google Shape;4085;p48"/>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48"/>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48"/>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48"/>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48"/>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0" name="Google Shape;4090;p48"/>
          <p:cNvGrpSpPr/>
          <p:nvPr/>
        </p:nvGrpSpPr>
        <p:grpSpPr>
          <a:xfrm>
            <a:off x="5246843" y="4644827"/>
            <a:ext cx="206281" cy="241552"/>
            <a:chOff x="5254850" y="4644827"/>
            <a:chExt cx="206281" cy="241552"/>
          </a:xfrm>
        </p:grpSpPr>
        <p:sp>
          <p:nvSpPr>
            <p:cNvPr id="4091" name="Google Shape;4091;p48"/>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48"/>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48"/>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4" name="Google Shape;4094;p48"/>
          <p:cNvGrpSpPr/>
          <p:nvPr/>
        </p:nvGrpSpPr>
        <p:grpSpPr>
          <a:xfrm>
            <a:off x="4126327" y="4607105"/>
            <a:ext cx="202168" cy="279358"/>
            <a:chOff x="4134334" y="4607105"/>
            <a:chExt cx="202168" cy="279358"/>
          </a:xfrm>
        </p:grpSpPr>
        <p:sp>
          <p:nvSpPr>
            <p:cNvPr id="4095" name="Google Shape;4095;p48"/>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48"/>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48"/>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48"/>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48"/>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48"/>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48"/>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48"/>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48"/>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4" name="Google Shape;4104;p48"/>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48"/>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48"/>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7" name="Google Shape;4107;p48"/>
          <p:cNvGrpSpPr/>
          <p:nvPr/>
        </p:nvGrpSpPr>
        <p:grpSpPr>
          <a:xfrm>
            <a:off x="6300092" y="4620438"/>
            <a:ext cx="269374" cy="279338"/>
            <a:chOff x="6314624" y="4620438"/>
            <a:chExt cx="269374" cy="279338"/>
          </a:xfrm>
        </p:grpSpPr>
        <p:sp>
          <p:nvSpPr>
            <p:cNvPr id="4108" name="Google Shape;4108;p48"/>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48"/>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0" name="Google Shape;4110;p48"/>
          <p:cNvGrpSpPr/>
          <p:nvPr/>
        </p:nvGrpSpPr>
        <p:grpSpPr>
          <a:xfrm>
            <a:off x="3031488" y="4626441"/>
            <a:ext cx="255400" cy="279351"/>
            <a:chOff x="3039495" y="4626441"/>
            <a:chExt cx="255400" cy="279351"/>
          </a:xfrm>
        </p:grpSpPr>
        <p:sp>
          <p:nvSpPr>
            <p:cNvPr id="4111" name="Google Shape;4111;p48"/>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4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4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48"/>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48"/>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48"/>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48"/>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48"/>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4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4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48"/>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48"/>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48"/>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4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4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48"/>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4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31" name="Shape 4131"/>
        <p:cNvGrpSpPr/>
        <p:nvPr/>
      </p:nvGrpSpPr>
      <p:grpSpPr>
        <a:xfrm>
          <a:off x="0" y="0"/>
          <a:ext cx="0" cy="0"/>
          <a:chOff x="0" y="0"/>
          <a:chExt cx="0" cy="0"/>
        </a:xfrm>
      </p:grpSpPr>
      <p:sp>
        <p:nvSpPr>
          <p:cNvPr id="4132" name="Google Shape;4132;p49"/>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4133" name="Google Shape;4133;p49"/>
          <p:cNvSpPr txBox="1"/>
          <p:nvPr>
            <p:ph type="title"/>
          </p:nvPr>
        </p:nvSpPr>
        <p:spPr>
          <a:xfrm>
            <a:off x="1391268" y="1379350"/>
            <a:ext cx="31896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Dark Souls</a:t>
            </a:r>
            <a:endParaRPr sz="2400"/>
          </a:p>
        </p:txBody>
      </p:sp>
      <p:sp>
        <p:nvSpPr>
          <p:cNvPr id="4134" name="Google Shape;4134;p49"/>
          <p:cNvSpPr txBox="1"/>
          <p:nvPr>
            <p:ph idx="1" type="subTitle"/>
          </p:nvPr>
        </p:nvSpPr>
        <p:spPr>
          <a:xfrm>
            <a:off x="1391268" y="2019174"/>
            <a:ext cx="3189600" cy="121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Dark Souls will be the most deeply challenging game you play this year. Can you live through a million deaths and earn your legacy?</a:t>
            </a:r>
            <a:endParaRPr/>
          </a:p>
        </p:txBody>
      </p:sp>
      <p:pic>
        <p:nvPicPr>
          <p:cNvPr id="4135" name="Google Shape;4135;p49"/>
          <p:cNvPicPr preferRelativeResize="0"/>
          <p:nvPr/>
        </p:nvPicPr>
        <p:blipFill rotWithShape="1">
          <a:blip r:embed="rId3">
            <a:alphaModFix/>
          </a:blip>
          <a:srcRect b="14037" l="0" r="0" t="0"/>
          <a:stretch/>
        </p:blipFill>
        <p:spPr>
          <a:xfrm>
            <a:off x="5277016" y="1246675"/>
            <a:ext cx="2244000" cy="2373600"/>
          </a:xfrm>
          <a:prstGeom prst="ellipse">
            <a:avLst/>
          </a:prstGeom>
          <a:noFill/>
          <a:ln>
            <a:noFill/>
          </a:ln>
          <a:effectLst>
            <a:outerShdw rotWithShape="0" algn="bl" dist="47625">
              <a:schemeClr val="dk1"/>
            </a:outerShdw>
          </a:effectLst>
        </p:spPr>
      </p:pic>
      <p:sp>
        <p:nvSpPr>
          <p:cNvPr id="4136" name="Google Shape;4136;p49"/>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49"/>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49"/>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9" name="Google Shape;4139;p49"/>
          <p:cNvGrpSpPr/>
          <p:nvPr/>
        </p:nvGrpSpPr>
        <p:grpSpPr>
          <a:xfrm flipH="1">
            <a:off x="4523587" y="383031"/>
            <a:ext cx="509569" cy="306732"/>
            <a:chOff x="5028350" y="1751100"/>
            <a:chExt cx="1007650" cy="606550"/>
          </a:xfrm>
        </p:grpSpPr>
        <p:sp>
          <p:nvSpPr>
            <p:cNvPr id="4140" name="Google Shape;4140;p49"/>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49"/>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49"/>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49"/>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49"/>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49"/>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49"/>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49"/>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49"/>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49"/>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49"/>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49"/>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49"/>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49"/>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49"/>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49"/>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49"/>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57" name="Google Shape;4157;p49"/>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49">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49">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4160" name="Google Shape;4160;p49">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49">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4162" name="Google Shape;4162;p49">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49">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4164" name="Google Shape;4164;p49">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49">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4166" name="Google Shape;4166;p49">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49">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4168" name="Google Shape;4168;p49">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49">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49">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49">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2" name="Google Shape;4172;p49"/>
          <p:cNvGrpSpPr/>
          <p:nvPr/>
        </p:nvGrpSpPr>
        <p:grpSpPr>
          <a:xfrm>
            <a:off x="1992121" y="4623314"/>
            <a:ext cx="159899" cy="279351"/>
            <a:chOff x="2000128" y="4623314"/>
            <a:chExt cx="159899" cy="279351"/>
          </a:xfrm>
        </p:grpSpPr>
        <p:sp>
          <p:nvSpPr>
            <p:cNvPr id="4173" name="Google Shape;4173;p49"/>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49"/>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49"/>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49"/>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49"/>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8" name="Google Shape;4178;p49"/>
          <p:cNvGrpSpPr/>
          <p:nvPr/>
        </p:nvGrpSpPr>
        <p:grpSpPr>
          <a:xfrm>
            <a:off x="5246843" y="4644827"/>
            <a:ext cx="206281" cy="241552"/>
            <a:chOff x="5254850" y="4644827"/>
            <a:chExt cx="206281" cy="241552"/>
          </a:xfrm>
        </p:grpSpPr>
        <p:sp>
          <p:nvSpPr>
            <p:cNvPr id="4179" name="Google Shape;4179;p49"/>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49"/>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49"/>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2" name="Google Shape;4182;p49"/>
          <p:cNvGrpSpPr/>
          <p:nvPr/>
        </p:nvGrpSpPr>
        <p:grpSpPr>
          <a:xfrm>
            <a:off x="4126327" y="4607105"/>
            <a:ext cx="202168" cy="279358"/>
            <a:chOff x="4134334" y="4607105"/>
            <a:chExt cx="202168" cy="279358"/>
          </a:xfrm>
        </p:grpSpPr>
        <p:sp>
          <p:nvSpPr>
            <p:cNvPr id="4183" name="Google Shape;4183;p49"/>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49"/>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49"/>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49"/>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49"/>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49"/>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49"/>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49"/>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49"/>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92" name="Google Shape;4192;p49"/>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49"/>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49"/>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95" name="Google Shape;4195;p49"/>
          <p:cNvGrpSpPr/>
          <p:nvPr/>
        </p:nvGrpSpPr>
        <p:grpSpPr>
          <a:xfrm>
            <a:off x="6300092" y="4620438"/>
            <a:ext cx="269374" cy="279338"/>
            <a:chOff x="6314624" y="4620438"/>
            <a:chExt cx="269374" cy="279338"/>
          </a:xfrm>
        </p:grpSpPr>
        <p:sp>
          <p:nvSpPr>
            <p:cNvPr id="4196" name="Google Shape;4196;p49"/>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49"/>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8" name="Google Shape;4198;p49"/>
          <p:cNvGrpSpPr/>
          <p:nvPr/>
        </p:nvGrpSpPr>
        <p:grpSpPr>
          <a:xfrm>
            <a:off x="3031488" y="4626441"/>
            <a:ext cx="255400" cy="279351"/>
            <a:chOff x="3039495" y="4626441"/>
            <a:chExt cx="255400" cy="279351"/>
          </a:xfrm>
        </p:grpSpPr>
        <p:sp>
          <p:nvSpPr>
            <p:cNvPr id="4199" name="Google Shape;4199;p49"/>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49"/>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49"/>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49"/>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49"/>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49"/>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49"/>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49"/>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49"/>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4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49"/>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49"/>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49"/>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4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49"/>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49"/>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4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19" name="Shape 4219"/>
        <p:cNvGrpSpPr/>
        <p:nvPr/>
      </p:nvGrpSpPr>
      <p:grpSpPr>
        <a:xfrm>
          <a:off x="0" y="0"/>
          <a:ext cx="0" cy="0"/>
          <a:chOff x="0" y="0"/>
          <a:chExt cx="0" cy="0"/>
        </a:xfrm>
      </p:grpSpPr>
      <p:sp>
        <p:nvSpPr>
          <p:cNvPr id="4220" name="Google Shape;4220;p50"/>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pic>
        <p:nvPicPr>
          <p:cNvPr id="4221" name="Google Shape;4221;p50"/>
          <p:cNvPicPr preferRelativeResize="0"/>
          <p:nvPr/>
        </p:nvPicPr>
        <p:blipFill rotWithShape="1">
          <a:blip r:embed="rId3">
            <a:alphaModFix/>
          </a:blip>
          <a:srcRect b="0" l="416" r="406" t="0"/>
          <a:stretch/>
        </p:blipFill>
        <p:spPr>
          <a:xfrm>
            <a:off x="2100375" y="1047625"/>
            <a:ext cx="4927500" cy="2771700"/>
          </a:xfrm>
          <a:prstGeom prst="roundRect">
            <a:avLst>
              <a:gd fmla="val 16667" name="adj"/>
            </a:avLst>
          </a:prstGeom>
          <a:noFill/>
          <a:ln>
            <a:noFill/>
          </a:ln>
          <a:effectLst>
            <a:outerShdw rotWithShape="0" algn="bl" dist="47625">
              <a:schemeClr val="dk1"/>
            </a:outerShdw>
          </a:effectLst>
        </p:spPr>
      </p:pic>
      <p:sp>
        <p:nvSpPr>
          <p:cNvPr id="4222" name="Google Shape;4222;p50"/>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0"/>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0"/>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25" name="Google Shape;4225;p50"/>
          <p:cNvGrpSpPr/>
          <p:nvPr/>
        </p:nvGrpSpPr>
        <p:grpSpPr>
          <a:xfrm flipH="1">
            <a:off x="4523587" y="383031"/>
            <a:ext cx="509569" cy="306732"/>
            <a:chOff x="5028350" y="1751100"/>
            <a:chExt cx="1007650" cy="606550"/>
          </a:xfrm>
        </p:grpSpPr>
        <p:sp>
          <p:nvSpPr>
            <p:cNvPr id="4226" name="Google Shape;4226;p50"/>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0"/>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0"/>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0"/>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0"/>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0"/>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0"/>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0"/>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0"/>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0"/>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0"/>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0"/>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0"/>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0"/>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0"/>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0"/>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0"/>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3" name="Google Shape;4243;p50"/>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0">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0">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4246" name="Google Shape;4246;p50">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0">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4248" name="Google Shape;4248;p50">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0">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4250" name="Google Shape;4250;p50">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0">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4252" name="Google Shape;4252;p50">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0">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4254" name="Google Shape;4254;p50">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0">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0">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0">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8" name="Google Shape;4258;p50"/>
          <p:cNvGrpSpPr/>
          <p:nvPr/>
        </p:nvGrpSpPr>
        <p:grpSpPr>
          <a:xfrm>
            <a:off x="1992121" y="4623314"/>
            <a:ext cx="159899" cy="279351"/>
            <a:chOff x="2000128" y="4623314"/>
            <a:chExt cx="159899" cy="279351"/>
          </a:xfrm>
        </p:grpSpPr>
        <p:sp>
          <p:nvSpPr>
            <p:cNvPr id="4259" name="Google Shape;4259;p50"/>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0"/>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0"/>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0"/>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0"/>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4" name="Google Shape;4264;p50"/>
          <p:cNvGrpSpPr/>
          <p:nvPr/>
        </p:nvGrpSpPr>
        <p:grpSpPr>
          <a:xfrm>
            <a:off x="5246843" y="4644827"/>
            <a:ext cx="206281" cy="241552"/>
            <a:chOff x="5254850" y="4644827"/>
            <a:chExt cx="206281" cy="241552"/>
          </a:xfrm>
        </p:grpSpPr>
        <p:sp>
          <p:nvSpPr>
            <p:cNvPr id="4265" name="Google Shape;4265;p50"/>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0"/>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0"/>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8" name="Google Shape;4268;p50"/>
          <p:cNvGrpSpPr/>
          <p:nvPr/>
        </p:nvGrpSpPr>
        <p:grpSpPr>
          <a:xfrm>
            <a:off x="4126327" y="4607105"/>
            <a:ext cx="202168" cy="279358"/>
            <a:chOff x="4134334" y="4607105"/>
            <a:chExt cx="202168" cy="279358"/>
          </a:xfrm>
        </p:grpSpPr>
        <p:sp>
          <p:nvSpPr>
            <p:cNvPr id="4269" name="Google Shape;4269;p50"/>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0"/>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0"/>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0"/>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0"/>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0"/>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0"/>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0"/>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0"/>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8" name="Google Shape;4278;p50"/>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0"/>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0"/>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1" name="Google Shape;4281;p50"/>
          <p:cNvGrpSpPr/>
          <p:nvPr/>
        </p:nvGrpSpPr>
        <p:grpSpPr>
          <a:xfrm>
            <a:off x="6300092" y="4620438"/>
            <a:ext cx="269374" cy="279338"/>
            <a:chOff x="6314624" y="4620438"/>
            <a:chExt cx="269374" cy="279338"/>
          </a:xfrm>
        </p:grpSpPr>
        <p:sp>
          <p:nvSpPr>
            <p:cNvPr id="4282" name="Google Shape;4282;p50"/>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0"/>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4" name="Google Shape;4284;p50"/>
          <p:cNvGrpSpPr/>
          <p:nvPr/>
        </p:nvGrpSpPr>
        <p:grpSpPr>
          <a:xfrm>
            <a:off x="3031488" y="4626441"/>
            <a:ext cx="255400" cy="279351"/>
            <a:chOff x="3039495" y="4626441"/>
            <a:chExt cx="255400" cy="279351"/>
          </a:xfrm>
        </p:grpSpPr>
        <p:sp>
          <p:nvSpPr>
            <p:cNvPr id="4285" name="Google Shape;4285;p50"/>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0"/>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0"/>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0"/>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0"/>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0"/>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0"/>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0"/>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0"/>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0"/>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0"/>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0"/>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0"/>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0"/>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05" name="Shape 4305"/>
        <p:cNvGrpSpPr/>
        <p:nvPr/>
      </p:nvGrpSpPr>
      <p:grpSpPr>
        <a:xfrm>
          <a:off x="0" y="0"/>
          <a:ext cx="0" cy="0"/>
          <a:chOff x="0" y="0"/>
          <a:chExt cx="0" cy="0"/>
        </a:xfrm>
      </p:grpSpPr>
      <p:sp>
        <p:nvSpPr>
          <p:cNvPr id="4306" name="Google Shape;4306;p51"/>
          <p:cNvSpPr/>
          <p:nvPr/>
        </p:nvSpPr>
        <p:spPr>
          <a:xfrm>
            <a:off x="1289400" y="1275775"/>
            <a:ext cx="4371900" cy="23415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4307" name="Google Shape;4307;p51"/>
          <p:cNvSpPr txBox="1"/>
          <p:nvPr>
            <p:ph type="title"/>
          </p:nvPr>
        </p:nvSpPr>
        <p:spPr>
          <a:xfrm>
            <a:off x="712500" y="536400"/>
            <a:ext cx="7719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İyi oyun fikirleri nasıl bulunur?</a:t>
            </a:r>
            <a:endParaRPr/>
          </a:p>
        </p:txBody>
      </p:sp>
      <p:sp>
        <p:nvSpPr>
          <p:cNvPr id="4308" name="Google Shape;4308;p51"/>
          <p:cNvSpPr txBox="1"/>
          <p:nvPr>
            <p:ph idx="2" type="title"/>
          </p:nvPr>
        </p:nvSpPr>
        <p:spPr>
          <a:xfrm>
            <a:off x="1545849" y="1479725"/>
            <a:ext cx="3701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Adım 1</a:t>
            </a:r>
            <a:endParaRPr/>
          </a:p>
        </p:txBody>
      </p:sp>
      <p:sp>
        <p:nvSpPr>
          <p:cNvPr id="4309" name="Google Shape;4309;p51"/>
          <p:cNvSpPr txBox="1"/>
          <p:nvPr>
            <p:ph idx="1" type="subTitle"/>
          </p:nvPr>
        </p:nvSpPr>
        <p:spPr>
          <a:xfrm>
            <a:off x="1545849" y="1885584"/>
            <a:ext cx="37011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Bilindik bir oyun yada konsept ile başla.</a:t>
            </a:r>
            <a:endParaRPr/>
          </a:p>
        </p:txBody>
      </p:sp>
      <p:grpSp>
        <p:nvGrpSpPr>
          <p:cNvPr id="4310" name="Google Shape;4310;p51"/>
          <p:cNvGrpSpPr/>
          <p:nvPr/>
        </p:nvGrpSpPr>
        <p:grpSpPr>
          <a:xfrm>
            <a:off x="251942" y="1063208"/>
            <a:ext cx="742482" cy="594924"/>
            <a:chOff x="4458400" y="2657663"/>
            <a:chExt cx="945475" cy="757575"/>
          </a:xfrm>
        </p:grpSpPr>
        <p:sp>
          <p:nvSpPr>
            <p:cNvPr id="4311" name="Google Shape;4311;p51"/>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1"/>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1"/>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4" name="Google Shape;4314;p51"/>
          <p:cNvGrpSpPr/>
          <p:nvPr/>
        </p:nvGrpSpPr>
        <p:grpSpPr>
          <a:xfrm flipH="1">
            <a:off x="8218987" y="476656"/>
            <a:ext cx="509569" cy="306732"/>
            <a:chOff x="5028350" y="1751100"/>
            <a:chExt cx="1007650" cy="606550"/>
          </a:xfrm>
        </p:grpSpPr>
        <p:sp>
          <p:nvSpPr>
            <p:cNvPr id="4315" name="Google Shape;4315;p51"/>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1"/>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1"/>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1"/>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1"/>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1"/>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1"/>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1"/>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1"/>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1"/>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1"/>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1"/>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1"/>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1"/>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1"/>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1"/>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1"/>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32" name="Google Shape;4332;p51"/>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1"/>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1"/>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5" name="Google Shape;4335;p51"/>
          <p:cNvGrpSpPr/>
          <p:nvPr/>
        </p:nvGrpSpPr>
        <p:grpSpPr>
          <a:xfrm>
            <a:off x="3924711" y="4085649"/>
            <a:ext cx="269239" cy="164758"/>
            <a:chOff x="5940564" y="1991606"/>
            <a:chExt cx="357365" cy="218657"/>
          </a:xfrm>
        </p:grpSpPr>
        <p:sp>
          <p:nvSpPr>
            <p:cNvPr id="4336" name="Google Shape;4336;p51"/>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1"/>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1"/>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1"/>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1"/>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1"/>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1"/>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1"/>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4" name="Google Shape;4344;p51"/>
          <p:cNvGrpSpPr/>
          <p:nvPr/>
        </p:nvGrpSpPr>
        <p:grpSpPr>
          <a:xfrm>
            <a:off x="750450" y="4020572"/>
            <a:ext cx="243970" cy="457795"/>
            <a:chOff x="3171550" y="3868750"/>
            <a:chExt cx="317050" cy="594925"/>
          </a:xfrm>
        </p:grpSpPr>
        <p:sp>
          <p:nvSpPr>
            <p:cNvPr id="4345" name="Google Shape;4345;p51"/>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1"/>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1"/>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1"/>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1"/>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1"/>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1"/>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1"/>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1"/>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1"/>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1"/>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1"/>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1"/>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8" name="Google Shape;4358;p51"/>
          <p:cNvGrpSpPr/>
          <p:nvPr/>
        </p:nvGrpSpPr>
        <p:grpSpPr>
          <a:xfrm>
            <a:off x="5578850" y="3939122"/>
            <a:ext cx="243970" cy="457795"/>
            <a:chOff x="3171550" y="3868750"/>
            <a:chExt cx="317050" cy="594925"/>
          </a:xfrm>
        </p:grpSpPr>
        <p:sp>
          <p:nvSpPr>
            <p:cNvPr id="4359" name="Google Shape;4359;p51"/>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1"/>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1"/>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1"/>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1"/>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1"/>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1"/>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1"/>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1"/>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1"/>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1"/>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1"/>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1"/>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2" name="Google Shape;4372;p51"/>
          <p:cNvGrpSpPr/>
          <p:nvPr/>
        </p:nvGrpSpPr>
        <p:grpSpPr>
          <a:xfrm flipH="1">
            <a:off x="2397896" y="4132653"/>
            <a:ext cx="271859" cy="233627"/>
            <a:chOff x="739150" y="4174275"/>
            <a:chExt cx="945925" cy="812900"/>
          </a:xfrm>
        </p:grpSpPr>
        <p:sp>
          <p:nvSpPr>
            <p:cNvPr id="4373" name="Google Shape;4373;p51"/>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1"/>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1"/>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1"/>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1"/>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1"/>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1"/>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1"/>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1"/>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2" name="Google Shape;4382;p51"/>
          <p:cNvGrpSpPr/>
          <p:nvPr/>
        </p:nvGrpSpPr>
        <p:grpSpPr>
          <a:xfrm>
            <a:off x="6728032" y="1547975"/>
            <a:ext cx="1946451" cy="3345044"/>
            <a:chOff x="6775657" y="1547975"/>
            <a:chExt cx="1946451" cy="3345044"/>
          </a:xfrm>
        </p:grpSpPr>
        <p:sp>
          <p:nvSpPr>
            <p:cNvPr id="4383" name="Google Shape;4383;p51"/>
            <p:cNvSpPr/>
            <p:nvPr/>
          </p:nvSpPr>
          <p:spPr>
            <a:xfrm>
              <a:off x="7981185" y="3350893"/>
              <a:ext cx="740923" cy="1349715"/>
            </a:xfrm>
            <a:custGeom>
              <a:rect b="b" l="l" r="r" t="t"/>
              <a:pathLst>
                <a:path extrusionOk="0" h="26804" w="14714">
                  <a:moveTo>
                    <a:pt x="14714" y="0"/>
                  </a:moveTo>
                  <a:lnTo>
                    <a:pt x="94" y="8529"/>
                  </a:lnTo>
                  <a:lnTo>
                    <a:pt x="0" y="26803"/>
                  </a:lnTo>
                  <a:lnTo>
                    <a:pt x="14651" y="18275"/>
                  </a:lnTo>
                  <a:lnTo>
                    <a:pt x="1471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1"/>
            <p:cNvSpPr/>
            <p:nvPr/>
          </p:nvSpPr>
          <p:spPr>
            <a:xfrm>
              <a:off x="7251265" y="3358749"/>
              <a:ext cx="734629" cy="1341860"/>
            </a:xfrm>
            <a:custGeom>
              <a:rect b="b" l="l" r="r" t="t"/>
              <a:pathLst>
                <a:path extrusionOk="0" h="26648" w="14589">
                  <a:moveTo>
                    <a:pt x="63" y="1"/>
                  </a:moveTo>
                  <a:lnTo>
                    <a:pt x="0" y="18275"/>
                  </a:lnTo>
                  <a:lnTo>
                    <a:pt x="14495" y="26647"/>
                  </a:lnTo>
                  <a:lnTo>
                    <a:pt x="14589" y="8373"/>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1"/>
            <p:cNvSpPr/>
            <p:nvPr/>
          </p:nvSpPr>
          <p:spPr>
            <a:xfrm>
              <a:off x="7254387" y="2929300"/>
              <a:ext cx="1467697" cy="851050"/>
            </a:xfrm>
            <a:custGeom>
              <a:rect b="b" l="l" r="r" t="t"/>
              <a:pathLst>
                <a:path extrusionOk="0" h="16901" w="29147">
                  <a:moveTo>
                    <a:pt x="14652" y="0"/>
                  </a:moveTo>
                  <a:lnTo>
                    <a:pt x="1" y="8529"/>
                  </a:lnTo>
                  <a:lnTo>
                    <a:pt x="14527" y="16901"/>
                  </a:lnTo>
                  <a:lnTo>
                    <a:pt x="29147" y="8372"/>
                  </a:lnTo>
                  <a:lnTo>
                    <a:pt x="146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1"/>
            <p:cNvSpPr/>
            <p:nvPr/>
          </p:nvSpPr>
          <p:spPr>
            <a:xfrm>
              <a:off x="7720208" y="2991450"/>
              <a:ext cx="190124" cy="392788"/>
            </a:xfrm>
            <a:custGeom>
              <a:rect b="b" l="l" r="r" t="t"/>
              <a:pathLst>
                <a:path extrusionOk="0" h="7737" w="3745">
                  <a:moveTo>
                    <a:pt x="0" y="0"/>
                  </a:moveTo>
                  <a:lnTo>
                    <a:pt x="21" y="5576"/>
                  </a:lnTo>
                  <a:lnTo>
                    <a:pt x="3745" y="7736"/>
                  </a:lnTo>
                  <a:lnTo>
                    <a:pt x="3745" y="2181"/>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1"/>
            <p:cNvSpPr/>
            <p:nvPr/>
          </p:nvSpPr>
          <p:spPr>
            <a:xfrm>
              <a:off x="7720208" y="2889103"/>
              <a:ext cx="367709" cy="213122"/>
            </a:xfrm>
            <a:custGeom>
              <a:rect b="b" l="l" r="r" t="t"/>
              <a:pathLst>
                <a:path extrusionOk="0" h="4198" w="7243">
                  <a:moveTo>
                    <a:pt x="3518" y="0"/>
                  </a:moveTo>
                  <a:lnTo>
                    <a:pt x="0" y="2016"/>
                  </a:lnTo>
                  <a:lnTo>
                    <a:pt x="3745" y="4197"/>
                  </a:lnTo>
                  <a:lnTo>
                    <a:pt x="7242" y="2181"/>
                  </a:lnTo>
                  <a:lnTo>
                    <a:pt x="3518" y="0"/>
                  </a:lnTo>
                  <a:close/>
                </a:path>
              </a:pathLst>
            </a:custGeom>
            <a:solidFill>
              <a:srgbClr val="754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1"/>
            <p:cNvSpPr/>
            <p:nvPr/>
          </p:nvSpPr>
          <p:spPr>
            <a:xfrm>
              <a:off x="7910282" y="2999776"/>
              <a:ext cx="178651" cy="384462"/>
            </a:xfrm>
            <a:custGeom>
              <a:rect b="b" l="l" r="r" t="t"/>
              <a:pathLst>
                <a:path extrusionOk="0" h="7573" w="3519">
                  <a:moveTo>
                    <a:pt x="3498" y="1"/>
                  </a:moveTo>
                  <a:lnTo>
                    <a:pt x="1" y="2017"/>
                  </a:lnTo>
                  <a:lnTo>
                    <a:pt x="1" y="7572"/>
                  </a:lnTo>
                  <a:lnTo>
                    <a:pt x="3519" y="5556"/>
                  </a:lnTo>
                  <a:lnTo>
                    <a:pt x="34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1"/>
            <p:cNvSpPr/>
            <p:nvPr/>
          </p:nvSpPr>
          <p:spPr>
            <a:xfrm>
              <a:off x="7990697" y="3147053"/>
              <a:ext cx="190175" cy="392788"/>
            </a:xfrm>
            <a:custGeom>
              <a:rect b="b" l="l" r="r" t="t"/>
              <a:pathLst>
                <a:path extrusionOk="0" h="7737" w="3746">
                  <a:moveTo>
                    <a:pt x="1" y="1"/>
                  </a:moveTo>
                  <a:lnTo>
                    <a:pt x="21" y="5556"/>
                  </a:lnTo>
                  <a:lnTo>
                    <a:pt x="3745" y="7737"/>
                  </a:lnTo>
                  <a:lnTo>
                    <a:pt x="3745" y="7737"/>
                  </a:lnTo>
                  <a:lnTo>
                    <a:pt x="3725" y="216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1"/>
            <p:cNvSpPr/>
            <p:nvPr/>
          </p:nvSpPr>
          <p:spPr>
            <a:xfrm>
              <a:off x="7990697" y="3044705"/>
              <a:ext cx="367709" cy="212107"/>
            </a:xfrm>
            <a:custGeom>
              <a:rect b="b" l="l" r="r" t="t"/>
              <a:pathLst>
                <a:path extrusionOk="0" h="4178" w="7243">
                  <a:moveTo>
                    <a:pt x="3498" y="1"/>
                  </a:moveTo>
                  <a:lnTo>
                    <a:pt x="1" y="2017"/>
                  </a:lnTo>
                  <a:lnTo>
                    <a:pt x="3725" y="4177"/>
                  </a:lnTo>
                  <a:lnTo>
                    <a:pt x="7243" y="2161"/>
                  </a:lnTo>
                  <a:lnTo>
                    <a:pt x="3498" y="1"/>
                  </a:lnTo>
                  <a:close/>
                </a:path>
              </a:pathLst>
            </a:custGeom>
            <a:solidFill>
              <a:srgbClr val="754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1"/>
            <p:cNvSpPr/>
            <p:nvPr/>
          </p:nvSpPr>
          <p:spPr>
            <a:xfrm>
              <a:off x="8179756" y="3154363"/>
              <a:ext cx="179717" cy="385478"/>
            </a:xfrm>
            <a:custGeom>
              <a:rect b="b" l="l" r="r" t="t"/>
              <a:pathLst>
                <a:path extrusionOk="0" h="7593" w="3540">
                  <a:moveTo>
                    <a:pt x="3519" y="1"/>
                  </a:moveTo>
                  <a:lnTo>
                    <a:pt x="1" y="2017"/>
                  </a:lnTo>
                  <a:lnTo>
                    <a:pt x="21" y="7593"/>
                  </a:lnTo>
                  <a:lnTo>
                    <a:pt x="3539" y="5576"/>
                  </a:lnTo>
                  <a:lnTo>
                    <a:pt x="35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1"/>
            <p:cNvSpPr/>
            <p:nvPr/>
          </p:nvSpPr>
          <p:spPr>
            <a:xfrm>
              <a:off x="7581257" y="2242526"/>
              <a:ext cx="456501" cy="1096781"/>
            </a:xfrm>
            <a:custGeom>
              <a:rect b="b" l="l" r="r" t="t"/>
              <a:pathLst>
                <a:path extrusionOk="0" h="21604" w="8992">
                  <a:moveTo>
                    <a:pt x="1" y="1"/>
                  </a:moveTo>
                  <a:lnTo>
                    <a:pt x="42" y="16398"/>
                  </a:lnTo>
                  <a:lnTo>
                    <a:pt x="8992" y="21603"/>
                  </a:lnTo>
                  <a:lnTo>
                    <a:pt x="8950" y="520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1"/>
            <p:cNvSpPr/>
            <p:nvPr/>
          </p:nvSpPr>
          <p:spPr>
            <a:xfrm>
              <a:off x="7581257" y="1997116"/>
              <a:ext cx="881628" cy="509756"/>
            </a:xfrm>
            <a:custGeom>
              <a:rect b="b" l="l" r="r" t="t"/>
              <a:pathLst>
                <a:path extrusionOk="0" h="10041" w="17366">
                  <a:moveTo>
                    <a:pt x="8416" y="0"/>
                  </a:moveTo>
                  <a:lnTo>
                    <a:pt x="1" y="4835"/>
                  </a:lnTo>
                  <a:lnTo>
                    <a:pt x="8950" y="10040"/>
                  </a:lnTo>
                  <a:lnTo>
                    <a:pt x="17365" y="5205"/>
                  </a:lnTo>
                  <a:lnTo>
                    <a:pt x="84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1"/>
            <p:cNvSpPr/>
            <p:nvPr/>
          </p:nvSpPr>
          <p:spPr>
            <a:xfrm>
              <a:off x="8035627" y="2261361"/>
              <a:ext cx="429341" cy="1077946"/>
            </a:xfrm>
            <a:custGeom>
              <a:rect b="b" l="l" r="r" t="t"/>
              <a:pathLst>
                <a:path extrusionOk="0" h="21233" w="8457">
                  <a:moveTo>
                    <a:pt x="8415" y="0"/>
                  </a:moveTo>
                  <a:lnTo>
                    <a:pt x="0" y="4835"/>
                  </a:lnTo>
                  <a:lnTo>
                    <a:pt x="42" y="21232"/>
                  </a:lnTo>
                  <a:lnTo>
                    <a:pt x="8456" y="16398"/>
                  </a:lnTo>
                  <a:lnTo>
                    <a:pt x="84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1"/>
            <p:cNvSpPr/>
            <p:nvPr/>
          </p:nvSpPr>
          <p:spPr>
            <a:xfrm>
              <a:off x="7617810" y="2290400"/>
              <a:ext cx="312372" cy="866347"/>
            </a:xfrm>
            <a:custGeom>
              <a:rect b="b" l="l" r="r" t="t"/>
              <a:pathLst>
                <a:path extrusionOk="0" h="17065" w="6153">
                  <a:moveTo>
                    <a:pt x="2627" y="0"/>
                  </a:moveTo>
                  <a:cubicBezTo>
                    <a:pt x="1681" y="0"/>
                    <a:pt x="847" y="1597"/>
                    <a:pt x="495" y="4428"/>
                  </a:cubicBezTo>
                  <a:cubicBezTo>
                    <a:pt x="1" y="8542"/>
                    <a:pt x="762" y="13727"/>
                    <a:pt x="2182" y="16011"/>
                  </a:cubicBezTo>
                  <a:cubicBezTo>
                    <a:pt x="2630" y="16725"/>
                    <a:pt x="3093" y="17065"/>
                    <a:pt x="3532" y="17065"/>
                  </a:cubicBezTo>
                  <a:cubicBezTo>
                    <a:pt x="4482" y="17065"/>
                    <a:pt x="5321" y="15473"/>
                    <a:pt x="5659" y="12657"/>
                  </a:cubicBezTo>
                  <a:cubicBezTo>
                    <a:pt x="6152" y="8522"/>
                    <a:pt x="5391" y="3337"/>
                    <a:pt x="3972" y="1054"/>
                  </a:cubicBezTo>
                  <a:cubicBezTo>
                    <a:pt x="3524" y="340"/>
                    <a:pt x="3064" y="0"/>
                    <a:pt x="26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1"/>
            <p:cNvSpPr/>
            <p:nvPr/>
          </p:nvSpPr>
          <p:spPr>
            <a:xfrm>
              <a:off x="7905053" y="3412364"/>
              <a:ext cx="187027" cy="177635"/>
            </a:xfrm>
            <a:custGeom>
              <a:rect b="b" l="l" r="r" t="t"/>
              <a:pathLst>
                <a:path extrusionOk="0" h="3499" w="3684">
                  <a:moveTo>
                    <a:pt x="1" y="1"/>
                  </a:moveTo>
                  <a:lnTo>
                    <a:pt x="21" y="1379"/>
                  </a:lnTo>
                  <a:lnTo>
                    <a:pt x="3683" y="3498"/>
                  </a:lnTo>
                  <a:lnTo>
                    <a:pt x="3663" y="2140"/>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1"/>
            <p:cNvSpPr/>
            <p:nvPr/>
          </p:nvSpPr>
          <p:spPr>
            <a:xfrm>
              <a:off x="7905053" y="3361190"/>
              <a:ext cx="276835" cy="159867"/>
            </a:xfrm>
            <a:custGeom>
              <a:rect b="b" l="l" r="r" t="t"/>
              <a:pathLst>
                <a:path extrusionOk="0" h="3149" w="5453">
                  <a:moveTo>
                    <a:pt x="1791" y="0"/>
                  </a:moveTo>
                  <a:lnTo>
                    <a:pt x="1" y="1009"/>
                  </a:lnTo>
                  <a:lnTo>
                    <a:pt x="3663" y="3148"/>
                  </a:lnTo>
                  <a:lnTo>
                    <a:pt x="5453" y="2120"/>
                  </a:lnTo>
                  <a:lnTo>
                    <a:pt x="17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1"/>
            <p:cNvSpPr/>
            <p:nvPr/>
          </p:nvSpPr>
          <p:spPr>
            <a:xfrm>
              <a:off x="8090963" y="3468767"/>
              <a:ext cx="91991" cy="121233"/>
            </a:xfrm>
            <a:custGeom>
              <a:rect b="b" l="l" r="r" t="t"/>
              <a:pathLst>
                <a:path extrusionOk="0" h="2388" w="1812">
                  <a:moveTo>
                    <a:pt x="1791" y="1"/>
                  </a:moveTo>
                  <a:lnTo>
                    <a:pt x="1" y="1029"/>
                  </a:lnTo>
                  <a:lnTo>
                    <a:pt x="21" y="2387"/>
                  </a:lnTo>
                  <a:lnTo>
                    <a:pt x="1811" y="1379"/>
                  </a:lnTo>
                  <a:lnTo>
                    <a:pt x="17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1"/>
            <p:cNvSpPr/>
            <p:nvPr/>
          </p:nvSpPr>
          <p:spPr>
            <a:xfrm>
              <a:off x="7635579" y="3256762"/>
              <a:ext cx="187027" cy="177585"/>
            </a:xfrm>
            <a:custGeom>
              <a:rect b="b" l="l" r="r" t="t"/>
              <a:pathLst>
                <a:path extrusionOk="0" h="3498" w="3684">
                  <a:moveTo>
                    <a:pt x="1" y="0"/>
                  </a:moveTo>
                  <a:lnTo>
                    <a:pt x="21" y="1379"/>
                  </a:lnTo>
                  <a:lnTo>
                    <a:pt x="3683" y="3498"/>
                  </a:lnTo>
                  <a:lnTo>
                    <a:pt x="3663" y="2140"/>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1"/>
            <p:cNvSpPr/>
            <p:nvPr/>
          </p:nvSpPr>
          <p:spPr>
            <a:xfrm>
              <a:off x="7635579" y="3205537"/>
              <a:ext cx="276835" cy="159867"/>
            </a:xfrm>
            <a:custGeom>
              <a:rect b="b" l="l" r="r" t="t"/>
              <a:pathLst>
                <a:path extrusionOk="0" h="3149" w="5453">
                  <a:moveTo>
                    <a:pt x="1791" y="1"/>
                  </a:moveTo>
                  <a:lnTo>
                    <a:pt x="1" y="1009"/>
                  </a:lnTo>
                  <a:lnTo>
                    <a:pt x="3663" y="3149"/>
                  </a:lnTo>
                  <a:lnTo>
                    <a:pt x="5453" y="2120"/>
                  </a:lnTo>
                  <a:lnTo>
                    <a:pt x="17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1"/>
            <p:cNvSpPr/>
            <p:nvPr/>
          </p:nvSpPr>
          <p:spPr>
            <a:xfrm>
              <a:off x="7821489" y="3313164"/>
              <a:ext cx="91991" cy="121182"/>
            </a:xfrm>
            <a:custGeom>
              <a:rect b="b" l="l" r="r" t="t"/>
              <a:pathLst>
                <a:path extrusionOk="0" h="2387" w="1812">
                  <a:moveTo>
                    <a:pt x="1791" y="0"/>
                  </a:moveTo>
                  <a:lnTo>
                    <a:pt x="1" y="1029"/>
                  </a:lnTo>
                  <a:lnTo>
                    <a:pt x="21" y="2387"/>
                  </a:lnTo>
                  <a:lnTo>
                    <a:pt x="1811" y="1379"/>
                  </a:lnTo>
                  <a:lnTo>
                    <a:pt x="17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1"/>
            <p:cNvSpPr/>
            <p:nvPr/>
          </p:nvSpPr>
          <p:spPr>
            <a:xfrm>
              <a:off x="7581257" y="1997116"/>
              <a:ext cx="882644" cy="811569"/>
            </a:xfrm>
            <a:custGeom>
              <a:rect b="b" l="l" r="r" t="t"/>
              <a:pathLst>
                <a:path extrusionOk="0" h="15986" w="17386">
                  <a:moveTo>
                    <a:pt x="8416" y="0"/>
                  </a:moveTo>
                  <a:lnTo>
                    <a:pt x="1" y="4835"/>
                  </a:lnTo>
                  <a:lnTo>
                    <a:pt x="21" y="10740"/>
                  </a:lnTo>
                  <a:lnTo>
                    <a:pt x="5926" y="14155"/>
                  </a:lnTo>
                  <a:lnTo>
                    <a:pt x="8971" y="15924"/>
                  </a:lnTo>
                  <a:lnTo>
                    <a:pt x="9074" y="15986"/>
                  </a:lnTo>
                  <a:lnTo>
                    <a:pt x="17386" y="11213"/>
                  </a:lnTo>
                  <a:lnTo>
                    <a:pt x="17365" y="5205"/>
                  </a:lnTo>
                  <a:lnTo>
                    <a:pt x="8416"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1"/>
            <p:cNvSpPr/>
            <p:nvPr/>
          </p:nvSpPr>
          <p:spPr>
            <a:xfrm>
              <a:off x="8135893" y="2706288"/>
              <a:ext cx="190124" cy="512904"/>
            </a:xfrm>
            <a:custGeom>
              <a:rect b="b" l="l" r="r" t="t"/>
              <a:pathLst>
                <a:path extrusionOk="0" h="10103" w="3745">
                  <a:moveTo>
                    <a:pt x="1" y="1"/>
                  </a:moveTo>
                  <a:lnTo>
                    <a:pt x="21" y="7922"/>
                  </a:lnTo>
                  <a:lnTo>
                    <a:pt x="3745" y="10102"/>
                  </a:lnTo>
                  <a:lnTo>
                    <a:pt x="3745" y="216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1"/>
            <p:cNvSpPr/>
            <p:nvPr/>
          </p:nvSpPr>
          <p:spPr>
            <a:xfrm>
              <a:off x="8135893" y="2603941"/>
              <a:ext cx="367709" cy="212056"/>
            </a:xfrm>
            <a:custGeom>
              <a:rect b="b" l="l" r="r" t="t"/>
              <a:pathLst>
                <a:path extrusionOk="0" h="4177" w="7243">
                  <a:moveTo>
                    <a:pt x="3519" y="0"/>
                  </a:moveTo>
                  <a:lnTo>
                    <a:pt x="1" y="2017"/>
                  </a:lnTo>
                  <a:lnTo>
                    <a:pt x="3745" y="4177"/>
                  </a:lnTo>
                  <a:lnTo>
                    <a:pt x="7243" y="2161"/>
                  </a:lnTo>
                  <a:lnTo>
                    <a:pt x="35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1"/>
            <p:cNvSpPr/>
            <p:nvPr/>
          </p:nvSpPr>
          <p:spPr>
            <a:xfrm>
              <a:off x="8325966" y="2713599"/>
              <a:ext cx="178702" cy="505594"/>
            </a:xfrm>
            <a:custGeom>
              <a:rect b="b" l="l" r="r" t="t"/>
              <a:pathLst>
                <a:path extrusionOk="0" h="9959" w="3520">
                  <a:moveTo>
                    <a:pt x="3499" y="1"/>
                  </a:moveTo>
                  <a:lnTo>
                    <a:pt x="1" y="2017"/>
                  </a:lnTo>
                  <a:lnTo>
                    <a:pt x="1" y="9958"/>
                  </a:lnTo>
                  <a:lnTo>
                    <a:pt x="3519" y="7942"/>
                  </a:lnTo>
                  <a:lnTo>
                    <a:pt x="34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1"/>
            <p:cNvSpPr/>
            <p:nvPr/>
          </p:nvSpPr>
          <p:spPr>
            <a:xfrm>
              <a:off x="7455913" y="1865476"/>
              <a:ext cx="586009" cy="870104"/>
            </a:xfrm>
            <a:custGeom>
              <a:rect b="b" l="l" r="r" t="t"/>
              <a:pathLst>
                <a:path extrusionOk="0" h="17139" w="11543">
                  <a:moveTo>
                    <a:pt x="1" y="1"/>
                  </a:moveTo>
                  <a:lnTo>
                    <a:pt x="42" y="10452"/>
                  </a:lnTo>
                  <a:lnTo>
                    <a:pt x="11543" y="17139"/>
                  </a:lnTo>
                  <a:lnTo>
                    <a:pt x="11502" y="666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1"/>
            <p:cNvSpPr/>
            <p:nvPr/>
          </p:nvSpPr>
          <p:spPr>
            <a:xfrm>
              <a:off x="7455913" y="1550056"/>
              <a:ext cx="1132268" cy="653885"/>
            </a:xfrm>
            <a:custGeom>
              <a:rect b="b" l="l" r="r" t="t"/>
              <a:pathLst>
                <a:path extrusionOk="0" h="12880" w="22303">
                  <a:moveTo>
                    <a:pt x="10802" y="1"/>
                  </a:moveTo>
                  <a:lnTo>
                    <a:pt x="1" y="6214"/>
                  </a:lnTo>
                  <a:lnTo>
                    <a:pt x="11502" y="12880"/>
                  </a:lnTo>
                  <a:lnTo>
                    <a:pt x="22303" y="6666"/>
                  </a:lnTo>
                  <a:lnTo>
                    <a:pt x="108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1"/>
            <p:cNvSpPr/>
            <p:nvPr/>
          </p:nvSpPr>
          <p:spPr>
            <a:xfrm>
              <a:off x="8039790" y="1888473"/>
              <a:ext cx="550523" cy="847107"/>
            </a:xfrm>
            <a:custGeom>
              <a:rect b="b" l="l" r="r" t="t"/>
              <a:pathLst>
                <a:path extrusionOk="0" h="16686" w="10844">
                  <a:moveTo>
                    <a:pt x="10802" y="0"/>
                  </a:moveTo>
                  <a:lnTo>
                    <a:pt x="1" y="6214"/>
                  </a:lnTo>
                  <a:lnTo>
                    <a:pt x="42" y="16686"/>
                  </a:lnTo>
                  <a:lnTo>
                    <a:pt x="10843" y="10472"/>
                  </a:lnTo>
                  <a:lnTo>
                    <a:pt x="1080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1"/>
            <p:cNvSpPr/>
            <p:nvPr/>
          </p:nvSpPr>
          <p:spPr>
            <a:xfrm>
              <a:off x="7532165" y="2172975"/>
              <a:ext cx="407409" cy="485337"/>
            </a:xfrm>
            <a:custGeom>
              <a:rect b="b" l="l" r="r" t="t"/>
              <a:pathLst>
                <a:path extrusionOk="0" h="9560" w="8025">
                  <a:moveTo>
                    <a:pt x="2232" y="1"/>
                  </a:moveTo>
                  <a:cubicBezTo>
                    <a:pt x="911" y="1"/>
                    <a:pt x="1" y="1044"/>
                    <a:pt x="1" y="2852"/>
                  </a:cubicBezTo>
                  <a:cubicBezTo>
                    <a:pt x="1" y="3737"/>
                    <a:pt x="207" y="4683"/>
                    <a:pt x="577" y="5609"/>
                  </a:cubicBezTo>
                  <a:lnTo>
                    <a:pt x="7428" y="9559"/>
                  </a:lnTo>
                  <a:cubicBezTo>
                    <a:pt x="7798" y="9086"/>
                    <a:pt x="8025" y="8366"/>
                    <a:pt x="8025" y="7481"/>
                  </a:cubicBezTo>
                  <a:cubicBezTo>
                    <a:pt x="8025" y="4930"/>
                    <a:pt x="6235" y="1844"/>
                    <a:pt x="4033" y="548"/>
                  </a:cubicBezTo>
                  <a:cubicBezTo>
                    <a:pt x="3386" y="177"/>
                    <a:pt x="2774" y="1"/>
                    <a:pt x="2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1"/>
            <p:cNvSpPr/>
            <p:nvPr/>
          </p:nvSpPr>
          <p:spPr>
            <a:xfrm>
              <a:off x="7805853" y="2129518"/>
              <a:ext cx="125396" cy="161136"/>
            </a:xfrm>
            <a:custGeom>
              <a:rect b="b" l="l" r="r" t="t"/>
              <a:pathLst>
                <a:path extrusionOk="0" h="3174" w="2470">
                  <a:moveTo>
                    <a:pt x="680" y="0"/>
                  </a:moveTo>
                  <a:cubicBezTo>
                    <a:pt x="278" y="0"/>
                    <a:pt x="0" y="317"/>
                    <a:pt x="0" y="869"/>
                  </a:cubicBezTo>
                  <a:cubicBezTo>
                    <a:pt x="0" y="1651"/>
                    <a:pt x="535" y="2618"/>
                    <a:pt x="1214" y="3009"/>
                  </a:cubicBezTo>
                  <a:cubicBezTo>
                    <a:pt x="1409" y="3121"/>
                    <a:pt x="1593" y="3174"/>
                    <a:pt x="1757" y="3174"/>
                  </a:cubicBezTo>
                  <a:cubicBezTo>
                    <a:pt x="2166" y="3174"/>
                    <a:pt x="2448" y="2846"/>
                    <a:pt x="2448" y="2289"/>
                  </a:cubicBezTo>
                  <a:cubicBezTo>
                    <a:pt x="2469" y="1527"/>
                    <a:pt x="1914" y="560"/>
                    <a:pt x="1235" y="170"/>
                  </a:cubicBezTo>
                  <a:cubicBezTo>
                    <a:pt x="1035" y="55"/>
                    <a:pt x="847" y="0"/>
                    <a:pt x="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1"/>
            <p:cNvSpPr/>
            <p:nvPr/>
          </p:nvSpPr>
          <p:spPr>
            <a:xfrm>
              <a:off x="7835095" y="2167035"/>
              <a:ext cx="66861" cy="86305"/>
            </a:xfrm>
            <a:custGeom>
              <a:rect b="b" l="l" r="r" t="t"/>
              <a:pathLst>
                <a:path extrusionOk="0" h="1700" w="1317">
                  <a:moveTo>
                    <a:pt x="360" y="0"/>
                  </a:moveTo>
                  <a:cubicBezTo>
                    <a:pt x="145" y="0"/>
                    <a:pt x="0" y="168"/>
                    <a:pt x="0" y="459"/>
                  </a:cubicBezTo>
                  <a:cubicBezTo>
                    <a:pt x="0" y="891"/>
                    <a:pt x="288" y="1406"/>
                    <a:pt x="659" y="1611"/>
                  </a:cubicBezTo>
                  <a:cubicBezTo>
                    <a:pt x="760" y="1671"/>
                    <a:pt x="858" y="1699"/>
                    <a:pt x="945" y="1699"/>
                  </a:cubicBezTo>
                  <a:cubicBezTo>
                    <a:pt x="1161" y="1699"/>
                    <a:pt x="1317" y="1528"/>
                    <a:pt x="1317" y="1220"/>
                  </a:cubicBezTo>
                  <a:cubicBezTo>
                    <a:pt x="1317" y="809"/>
                    <a:pt x="1008" y="295"/>
                    <a:pt x="659" y="89"/>
                  </a:cubicBezTo>
                  <a:cubicBezTo>
                    <a:pt x="550" y="29"/>
                    <a:pt x="449"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1"/>
            <p:cNvSpPr/>
            <p:nvPr/>
          </p:nvSpPr>
          <p:spPr>
            <a:xfrm>
              <a:off x="7566636" y="1990821"/>
              <a:ext cx="125396" cy="160933"/>
            </a:xfrm>
            <a:custGeom>
              <a:rect b="b" l="l" r="r" t="t"/>
              <a:pathLst>
                <a:path extrusionOk="0" h="3170" w="2470">
                  <a:moveTo>
                    <a:pt x="712" y="0"/>
                  </a:moveTo>
                  <a:cubicBezTo>
                    <a:pt x="304" y="0"/>
                    <a:pt x="21" y="328"/>
                    <a:pt x="21" y="885"/>
                  </a:cubicBezTo>
                  <a:cubicBezTo>
                    <a:pt x="1" y="1647"/>
                    <a:pt x="556" y="2614"/>
                    <a:pt x="1235" y="3004"/>
                  </a:cubicBezTo>
                  <a:cubicBezTo>
                    <a:pt x="1431" y="3117"/>
                    <a:pt x="1616" y="3170"/>
                    <a:pt x="1781" y="3170"/>
                  </a:cubicBezTo>
                  <a:cubicBezTo>
                    <a:pt x="2188" y="3170"/>
                    <a:pt x="2470" y="2847"/>
                    <a:pt x="2470" y="2305"/>
                  </a:cubicBezTo>
                  <a:cubicBezTo>
                    <a:pt x="2470" y="1523"/>
                    <a:pt x="1935" y="556"/>
                    <a:pt x="1256" y="165"/>
                  </a:cubicBezTo>
                  <a:cubicBezTo>
                    <a:pt x="1061" y="53"/>
                    <a:pt x="877" y="0"/>
                    <a:pt x="7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1"/>
            <p:cNvSpPr/>
            <p:nvPr/>
          </p:nvSpPr>
          <p:spPr>
            <a:xfrm>
              <a:off x="7595879" y="2028135"/>
              <a:ext cx="66912" cy="86305"/>
            </a:xfrm>
            <a:custGeom>
              <a:rect b="b" l="l" r="r" t="t"/>
              <a:pathLst>
                <a:path extrusionOk="0" h="1700" w="1318">
                  <a:moveTo>
                    <a:pt x="372" y="1"/>
                  </a:moveTo>
                  <a:cubicBezTo>
                    <a:pt x="157" y="1"/>
                    <a:pt x="1" y="173"/>
                    <a:pt x="1" y="480"/>
                  </a:cubicBezTo>
                  <a:cubicBezTo>
                    <a:pt x="1" y="891"/>
                    <a:pt x="309" y="1405"/>
                    <a:pt x="659" y="1611"/>
                  </a:cubicBezTo>
                  <a:cubicBezTo>
                    <a:pt x="767" y="1671"/>
                    <a:pt x="868" y="1700"/>
                    <a:pt x="957" y="1700"/>
                  </a:cubicBezTo>
                  <a:cubicBezTo>
                    <a:pt x="1173" y="1700"/>
                    <a:pt x="1318" y="1532"/>
                    <a:pt x="1318" y="1241"/>
                  </a:cubicBezTo>
                  <a:cubicBezTo>
                    <a:pt x="1318" y="809"/>
                    <a:pt x="1030" y="294"/>
                    <a:pt x="659" y="89"/>
                  </a:cubicBezTo>
                  <a:cubicBezTo>
                    <a:pt x="558" y="29"/>
                    <a:pt x="460"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1"/>
            <p:cNvSpPr/>
            <p:nvPr/>
          </p:nvSpPr>
          <p:spPr>
            <a:xfrm>
              <a:off x="8046085" y="1816688"/>
              <a:ext cx="222514" cy="265057"/>
            </a:xfrm>
            <a:custGeom>
              <a:rect b="b" l="l" r="r" t="t"/>
              <a:pathLst>
                <a:path extrusionOk="0" h="5221" w="4383">
                  <a:moveTo>
                    <a:pt x="1210" y="1"/>
                  </a:moveTo>
                  <a:cubicBezTo>
                    <a:pt x="493" y="1"/>
                    <a:pt x="0" y="564"/>
                    <a:pt x="0" y="1538"/>
                  </a:cubicBezTo>
                  <a:cubicBezTo>
                    <a:pt x="0" y="2032"/>
                    <a:pt x="124" y="2546"/>
                    <a:pt x="329" y="3060"/>
                  </a:cubicBezTo>
                  <a:lnTo>
                    <a:pt x="4053" y="5221"/>
                  </a:lnTo>
                  <a:cubicBezTo>
                    <a:pt x="4259" y="4953"/>
                    <a:pt x="4382" y="4562"/>
                    <a:pt x="4382" y="4089"/>
                  </a:cubicBezTo>
                  <a:cubicBezTo>
                    <a:pt x="4382" y="2690"/>
                    <a:pt x="3415" y="1003"/>
                    <a:pt x="2202" y="303"/>
                  </a:cubicBezTo>
                  <a:cubicBezTo>
                    <a:pt x="1845" y="98"/>
                    <a:pt x="1508" y="1"/>
                    <a:pt x="1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1"/>
            <p:cNvSpPr/>
            <p:nvPr/>
          </p:nvSpPr>
          <p:spPr>
            <a:xfrm>
              <a:off x="8092029" y="1889946"/>
              <a:ext cx="130625" cy="154181"/>
            </a:xfrm>
            <a:custGeom>
              <a:rect b="b" l="l" r="r" t="t"/>
              <a:pathLst>
                <a:path extrusionOk="0" h="3037" w="2573">
                  <a:moveTo>
                    <a:pt x="718" y="0"/>
                  </a:moveTo>
                  <a:cubicBezTo>
                    <a:pt x="299" y="0"/>
                    <a:pt x="21" y="335"/>
                    <a:pt x="21" y="918"/>
                  </a:cubicBezTo>
                  <a:cubicBezTo>
                    <a:pt x="0" y="1185"/>
                    <a:pt x="83" y="1494"/>
                    <a:pt x="206" y="1782"/>
                  </a:cubicBezTo>
                  <a:lnTo>
                    <a:pt x="2366" y="3037"/>
                  </a:lnTo>
                  <a:cubicBezTo>
                    <a:pt x="2490" y="2893"/>
                    <a:pt x="2552" y="2667"/>
                    <a:pt x="2572" y="2379"/>
                  </a:cubicBezTo>
                  <a:cubicBezTo>
                    <a:pt x="2572" y="1576"/>
                    <a:pt x="1996" y="589"/>
                    <a:pt x="1297" y="177"/>
                  </a:cubicBezTo>
                  <a:cubicBezTo>
                    <a:pt x="1086" y="57"/>
                    <a:pt x="890" y="0"/>
                    <a:pt x="7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1"/>
            <p:cNvSpPr/>
            <p:nvPr/>
          </p:nvSpPr>
          <p:spPr>
            <a:xfrm>
              <a:off x="8078424" y="1774602"/>
              <a:ext cx="261199" cy="307143"/>
            </a:xfrm>
            <a:custGeom>
              <a:rect b="b" l="l" r="r" t="t"/>
              <a:pathLst>
                <a:path extrusionOk="0" h="6050" w="5145">
                  <a:moveTo>
                    <a:pt x="42" y="944"/>
                  </a:moveTo>
                  <a:cubicBezTo>
                    <a:pt x="25" y="951"/>
                    <a:pt x="13" y="956"/>
                    <a:pt x="1" y="968"/>
                  </a:cubicBezTo>
                  <a:lnTo>
                    <a:pt x="42" y="944"/>
                  </a:lnTo>
                  <a:close/>
                  <a:moveTo>
                    <a:pt x="1894" y="1"/>
                  </a:moveTo>
                  <a:cubicBezTo>
                    <a:pt x="1873" y="21"/>
                    <a:pt x="1853" y="21"/>
                    <a:pt x="1832" y="21"/>
                  </a:cubicBezTo>
                  <a:lnTo>
                    <a:pt x="1750" y="21"/>
                  </a:lnTo>
                  <a:cubicBezTo>
                    <a:pt x="1729" y="21"/>
                    <a:pt x="1729" y="42"/>
                    <a:pt x="1709" y="42"/>
                  </a:cubicBezTo>
                  <a:cubicBezTo>
                    <a:pt x="1688" y="42"/>
                    <a:pt x="1667" y="42"/>
                    <a:pt x="1647" y="63"/>
                  </a:cubicBezTo>
                  <a:cubicBezTo>
                    <a:pt x="1606" y="63"/>
                    <a:pt x="1585" y="63"/>
                    <a:pt x="1565" y="83"/>
                  </a:cubicBezTo>
                  <a:lnTo>
                    <a:pt x="1544" y="83"/>
                  </a:lnTo>
                  <a:cubicBezTo>
                    <a:pt x="1544" y="83"/>
                    <a:pt x="1523" y="83"/>
                    <a:pt x="1523" y="104"/>
                  </a:cubicBezTo>
                  <a:lnTo>
                    <a:pt x="1482" y="104"/>
                  </a:lnTo>
                  <a:cubicBezTo>
                    <a:pt x="1482" y="104"/>
                    <a:pt x="1482" y="124"/>
                    <a:pt x="1482" y="124"/>
                  </a:cubicBezTo>
                  <a:cubicBezTo>
                    <a:pt x="1462" y="124"/>
                    <a:pt x="1441" y="145"/>
                    <a:pt x="1421" y="145"/>
                  </a:cubicBezTo>
                  <a:cubicBezTo>
                    <a:pt x="1400" y="145"/>
                    <a:pt x="1400" y="145"/>
                    <a:pt x="1400" y="166"/>
                  </a:cubicBezTo>
                  <a:lnTo>
                    <a:pt x="42" y="944"/>
                  </a:lnTo>
                  <a:lnTo>
                    <a:pt x="42" y="944"/>
                  </a:lnTo>
                  <a:cubicBezTo>
                    <a:pt x="53" y="940"/>
                    <a:pt x="67" y="935"/>
                    <a:pt x="83" y="927"/>
                  </a:cubicBezTo>
                  <a:cubicBezTo>
                    <a:pt x="104" y="906"/>
                    <a:pt x="124" y="906"/>
                    <a:pt x="145" y="906"/>
                  </a:cubicBezTo>
                  <a:cubicBezTo>
                    <a:pt x="145" y="906"/>
                    <a:pt x="166" y="886"/>
                    <a:pt x="166" y="886"/>
                  </a:cubicBezTo>
                  <a:cubicBezTo>
                    <a:pt x="186" y="886"/>
                    <a:pt x="207" y="865"/>
                    <a:pt x="248" y="865"/>
                  </a:cubicBezTo>
                  <a:cubicBezTo>
                    <a:pt x="268" y="865"/>
                    <a:pt x="289" y="844"/>
                    <a:pt x="310" y="844"/>
                  </a:cubicBezTo>
                  <a:lnTo>
                    <a:pt x="330" y="844"/>
                  </a:lnTo>
                  <a:cubicBezTo>
                    <a:pt x="371" y="844"/>
                    <a:pt x="392" y="844"/>
                    <a:pt x="412" y="824"/>
                  </a:cubicBezTo>
                  <a:lnTo>
                    <a:pt x="721" y="824"/>
                  </a:lnTo>
                  <a:cubicBezTo>
                    <a:pt x="742" y="824"/>
                    <a:pt x="762" y="844"/>
                    <a:pt x="803" y="844"/>
                  </a:cubicBezTo>
                  <a:cubicBezTo>
                    <a:pt x="844" y="844"/>
                    <a:pt x="865" y="844"/>
                    <a:pt x="906" y="865"/>
                  </a:cubicBezTo>
                  <a:lnTo>
                    <a:pt x="927" y="865"/>
                  </a:lnTo>
                  <a:cubicBezTo>
                    <a:pt x="968" y="865"/>
                    <a:pt x="989" y="886"/>
                    <a:pt x="1009" y="886"/>
                  </a:cubicBezTo>
                  <a:lnTo>
                    <a:pt x="1030" y="886"/>
                  </a:lnTo>
                  <a:cubicBezTo>
                    <a:pt x="1050" y="906"/>
                    <a:pt x="1071" y="906"/>
                    <a:pt x="1112" y="906"/>
                  </a:cubicBezTo>
                  <a:cubicBezTo>
                    <a:pt x="1112" y="927"/>
                    <a:pt x="1112" y="927"/>
                    <a:pt x="1112" y="927"/>
                  </a:cubicBezTo>
                  <a:cubicBezTo>
                    <a:pt x="1153" y="927"/>
                    <a:pt x="1174" y="947"/>
                    <a:pt x="1215" y="947"/>
                  </a:cubicBezTo>
                  <a:cubicBezTo>
                    <a:pt x="1215" y="947"/>
                    <a:pt x="1235" y="968"/>
                    <a:pt x="1235" y="968"/>
                  </a:cubicBezTo>
                  <a:cubicBezTo>
                    <a:pt x="1277" y="968"/>
                    <a:pt x="1297" y="988"/>
                    <a:pt x="1338" y="1009"/>
                  </a:cubicBezTo>
                  <a:cubicBezTo>
                    <a:pt x="1379" y="1030"/>
                    <a:pt x="1400" y="1030"/>
                    <a:pt x="1441" y="1050"/>
                  </a:cubicBezTo>
                  <a:cubicBezTo>
                    <a:pt x="1441" y="1050"/>
                    <a:pt x="1462" y="1071"/>
                    <a:pt x="1462" y="1071"/>
                  </a:cubicBezTo>
                  <a:cubicBezTo>
                    <a:pt x="1503" y="1091"/>
                    <a:pt x="1523" y="1112"/>
                    <a:pt x="1565" y="1132"/>
                  </a:cubicBezTo>
                  <a:cubicBezTo>
                    <a:pt x="1606" y="1153"/>
                    <a:pt x="1626" y="1174"/>
                    <a:pt x="1667" y="1194"/>
                  </a:cubicBezTo>
                  <a:cubicBezTo>
                    <a:pt x="1688" y="1194"/>
                    <a:pt x="1688" y="1194"/>
                    <a:pt x="1709" y="1215"/>
                  </a:cubicBezTo>
                  <a:cubicBezTo>
                    <a:pt x="1729" y="1215"/>
                    <a:pt x="1750" y="1235"/>
                    <a:pt x="1770" y="1256"/>
                  </a:cubicBezTo>
                  <a:cubicBezTo>
                    <a:pt x="1791" y="1256"/>
                    <a:pt x="1791" y="1276"/>
                    <a:pt x="1811" y="1276"/>
                  </a:cubicBezTo>
                  <a:cubicBezTo>
                    <a:pt x="1832" y="1297"/>
                    <a:pt x="1853" y="1318"/>
                    <a:pt x="1873" y="1338"/>
                  </a:cubicBezTo>
                  <a:cubicBezTo>
                    <a:pt x="1894" y="1338"/>
                    <a:pt x="1894" y="1359"/>
                    <a:pt x="1914" y="1359"/>
                  </a:cubicBezTo>
                  <a:cubicBezTo>
                    <a:pt x="1935" y="1379"/>
                    <a:pt x="1955" y="1400"/>
                    <a:pt x="1976" y="1400"/>
                  </a:cubicBezTo>
                  <a:cubicBezTo>
                    <a:pt x="1997" y="1421"/>
                    <a:pt x="1997" y="1421"/>
                    <a:pt x="2017" y="1441"/>
                  </a:cubicBezTo>
                  <a:cubicBezTo>
                    <a:pt x="2038" y="1462"/>
                    <a:pt x="2058" y="1482"/>
                    <a:pt x="2079" y="1503"/>
                  </a:cubicBezTo>
                  <a:cubicBezTo>
                    <a:pt x="2099" y="1503"/>
                    <a:pt x="2099" y="1523"/>
                    <a:pt x="2120" y="1523"/>
                  </a:cubicBezTo>
                  <a:cubicBezTo>
                    <a:pt x="2141" y="1544"/>
                    <a:pt x="2182" y="1585"/>
                    <a:pt x="2202" y="1606"/>
                  </a:cubicBezTo>
                  <a:lnTo>
                    <a:pt x="2223" y="1626"/>
                  </a:lnTo>
                  <a:cubicBezTo>
                    <a:pt x="2264" y="1647"/>
                    <a:pt x="2285" y="1667"/>
                    <a:pt x="2305" y="1709"/>
                  </a:cubicBezTo>
                  <a:cubicBezTo>
                    <a:pt x="2346" y="1729"/>
                    <a:pt x="2388" y="1770"/>
                    <a:pt x="2408" y="1811"/>
                  </a:cubicBezTo>
                  <a:lnTo>
                    <a:pt x="2429" y="1811"/>
                  </a:lnTo>
                  <a:cubicBezTo>
                    <a:pt x="2449" y="1853"/>
                    <a:pt x="2490" y="1894"/>
                    <a:pt x="2532" y="1935"/>
                  </a:cubicBezTo>
                  <a:cubicBezTo>
                    <a:pt x="2532" y="1955"/>
                    <a:pt x="2552" y="1976"/>
                    <a:pt x="2573" y="1997"/>
                  </a:cubicBezTo>
                  <a:cubicBezTo>
                    <a:pt x="2593" y="2017"/>
                    <a:pt x="2593" y="2017"/>
                    <a:pt x="2614" y="2038"/>
                  </a:cubicBezTo>
                  <a:cubicBezTo>
                    <a:pt x="2634" y="2058"/>
                    <a:pt x="2655" y="2079"/>
                    <a:pt x="2655" y="2099"/>
                  </a:cubicBezTo>
                  <a:cubicBezTo>
                    <a:pt x="2676" y="2120"/>
                    <a:pt x="2696" y="2141"/>
                    <a:pt x="2696" y="2161"/>
                  </a:cubicBezTo>
                  <a:cubicBezTo>
                    <a:pt x="2717" y="2161"/>
                    <a:pt x="2717" y="2161"/>
                    <a:pt x="2717" y="2182"/>
                  </a:cubicBezTo>
                  <a:cubicBezTo>
                    <a:pt x="2758" y="2223"/>
                    <a:pt x="2799" y="2285"/>
                    <a:pt x="2840" y="2346"/>
                  </a:cubicBezTo>
                  <a:cubicBezTo>
                    <a:pt x="2861" y="2346"/>
                    <a:pt x="2861" y="2367"/>
                    <a:pt x="2861" y="2367"/>
                  </a:cubicBezTo>
                  <a:cubicBezTo>
                    <a:pt x="2902" y="2429"/>
                    <a:pt x="2943" y="2470"/>
                    <a:pt x="2984" y="2531"/>
                  </a:cubicBezTo>
                  <a:cubicBezTo>
                    <a:pt x="2984" y="2552"/>
                    <a:pt x="2984" y="2552"/>
                    <a:pt x="3005" y="2573"/>
                  </a:cubicBezTo>
                  <a:cubicBezTo>
                    <a:pt x="3025" y="2614"/>
                    <a:pt x="3066" y="2675"/>
                    <a:pt x="3087" y="2717"/>
                  </a:cubicBezTo>
                  <a:cubicBezTo>
                    <a:pt x="3087" y="2717"/>
                    <a:pt x="3108" y="2737"/>
                    <a:pt x="3108" y="2737"/>
                  </a:cubicBezTo>
                  <a:cubicBezTo>
                    <a:pt x="3128" y="2799"/>
                    <a:pt x="3169" y="2861"/>
                    <a:pt x="3190" y="2902"/>
                  </a:cubicBezTo>
                  <a:cubicBezTo>
                    <a:pt x="3210" y="2922"/>
                    <a:pt x="3210" y="2943"/>
                    <a:pt x="3210" y="2943"/>
                  </a:cubicBezTo>
                  <a:cubicBezTo>
                    <a:pt x="3231" y="2984"/>
                    <a:pt x="3252" y="3025"/>
                    <a:pt x="3272" y="3087"/>
                  </a:cubicBezTo>
                  <a:cubicBezTo>
                    <a:pt x="3293" y="3087"/>
                    <a:pt x="3293" y="3108"/>
                    <a:pt x="3313" y="3128"/>
                  </a:cubicBezTo>
                  <a:cubicBezTo>
                    <a:pt x="3334" y="3169"/>
                    <a:pt x="3355" y="3231"/>
                    <a:pt x="3375" y="3293"/>
                  </a:cubicBezTo>
                  <a:cubicBezTo>
                    <a:pt x="3396" y="3334"/>
                    <a:pt x="3416" y="3375"/>
                    <a:pt x="3437" y="3416"/>
                  </a:cubicBezTo>
                  <a:cubicBezTo>
                    <a:pt x="3437" y="3416"/>
                    <a:pt x="3437" y="3437"/>
                    <a:pt x="3437" y="3437"/>
                  </a:cubicBezTo>
                  <a:cubicBezTo>
                    <a:pt x="3457" y="3478"/>
                    <a:pt x="3457" y="3498"/>
                    <a:pt x="3478" y="3540"/>
                  </a:cubicBezTo>
                  <a:cubicBezTo>
                    <a:pt x="3478" y="3540"/>
                    <a:pt x="3478" y="3560"/>
                    <a:pt x="3499" y="3581"/>
                  </a:cubicBezTo>
                  <a:cubicBezTo>
                    <a:pt x="3499" y="3601"/>
                    <a:pt x="3519" y="3642"/>
                    <a:pt x="3519" y="3684"/>
                  </a:cubicBezTo>
                  <a:cubicBezTo>
                    <a:pt x="3540" y="3684"/>
                    <a:pt x="3540" y="3684"/>
                    <a:pt x="3540" y="3704"/>
                  </a:cubicBezTo>
                  <a:cubicBezTo>
                    <a:pt x="3540" y="3745"/>
                    <a:pt x="3560" y="3786"/>
                    <a:pt x="3581" y="3828"/>
                  </a:cubicBezTo>
                  <a:cubicBezTo>
                    <a:pt x="3581" y="3828"/>
                    <a:pt x="3581" y="3848"/>
                    <a:pt x="3581" y="3848"/>
                  </a:cubicBezTo>
                  <a:cubicBezTo>
                    <a:pt x="3601" y="3889"/>
                    <a:pt x="3601" y="3910"/>
                    <a:pt x="3601" y="3951"/>
                  </a:cubicBezTo>
                  <a:cubicBezTo>
                    <a:pt x="3622" y="3972"/>
                    <a:pt x="3622" y="3992"/>
                    <a:pt x="3622" y="4013"/>
                  </a:cubicBezTo>
                  <a:cubicBezTo>
                    <a:pt x="3643" y="4033"/>
                    <a:pt x="3643" y="4054"/>
                    <a:pt x="3643" y="4075"/>
                  </a:cubicBezTo>
                  <a:cubicBezTo>
                    <a:pt x="3643" y="4095"/>
                    <a:pt x="3663" y="4116"/>
                    <a:pt x="3663" y="4136"/>
                  </a:cubicBezTo>
                  <a:cubicBezTo>
                    <a:pt x="3663" y="4157"/>
                    <a:pt x="3663" y="4177"/>
                    <a:pt x="3663" y="4198"/>
                  </a:cubicBezTo>
                  <a:cubicBezTo>
                    <a:pt x="3684" y="4239"/>
                    <a:pt x="3684" y="4260"/>
                    <a:pt x="3684" y="4280"/>
                  </a:cubicBezTo>
                  <a:cubicBezTo>
                    <a:pt x="3684" y="4301"/>
                    <a:pt x="3704" y="4321"/>
                    <a:pt x="3704" y="4342"/>
                  </a:cubicBezTo>
                  <a:cubicBezTo>
                    <a:pt x="3704" y="4383"/>
                    <a:pt x="3704" y="4404"/>
                    <a:pt x="3704" y="4445"/>
                  </a:cubicBezTo>
                  <a:cubicBezTo>
                    <a:pt x="3725" y="4465"/>
                    <a:pt x="3725" y="4486"/>
                    <a:pt x="3725" y="4507"/>
                  </a:cubicBezTo>
                  <a:cubicBezTo>
                    <a:pt x="3725" y="4507"/>
                    <a:pt x="3725" y="4527"/>
                    <a:pt x="3725" y="4548"/>
                  </a:cubicBezTo>
                  <a:cubicBezTo>
                    <a:pt x="3725" y="4568"/>
                    <a:pt x="3725" y="4589"/>
                    <a:pt x="3725" y="4630"/>
                  </a:cubicBezTo>
                  <a:cubicBezTo>
                    <a:pt x="3745" y="4630"/>
                    <a:pt x="3745" y="4651"/>
                    <a:pt x="3745" y="4671"/>
                  </a:cubicBezTo>
                  <a:cubicBezTo>
                    <a:pt x="3745" y="4692"/>
                    <a:pt x="3745" y="4712"/>
                    <a:pt x="3745" y="4753"/>
                  </a:cubicBezTo>
                  <a:cubicBezTo>
                    <a:pt x="3745" y="4753"/>
                    <a:pt x="3745" y="4774"/>
                    <a:pt x="3745" y="4795"/>
                  </a:cubicBezTo>
                  <a:cubicBezTo>
                    <a:pt x="3745" y="4836"/>
                    <a:pt x="3745" y="4877"/>
                    <a:pt x="3745" y="4918"/>
                  </a:cubicBezTo>
                  <a:cubicBezTo>
                    <a:pt x="3745" y="5391"/>
                    <a:pt x="3622" y="5782"/>
                    <a:pt x="3416" y="6050"/>
                  </a:cubicBezTo>
                  <a:lnTo>
                    <a:pt x="4815" y="5227"/>
                  </a:lnTo>
                  <a:cubicBezTo>
                    <a:pt x="5021" y="4959"/>
                    <a:pt x="5144" y="4589"/>
                    <a:pt x="5144" y="4095"/>
                  </a:cubicBezTo>
                  <a:cubicBezTo>
                    <a:pt x="5144" y="4054"/>
                    <a:pt x="5144" y="4013"/>
                    <a:pt x="5144" y="3972"/>
                  </a:cubicBezTo>
                  <a:cubicBezTo>
                    <a:pt x="5144" y="3972"/>
                    <a:pt x="5144" y="3951"/>
                    <a:pt x="5144" y="3930"/>
                  </a:cubicBezTo>
                  <a:cubicBezTo>
                    <a:pt x="5144" y="3910"/>
                    <a:pt x="5144" y="3889"/>
                    <a:pt x="5144" y="3848"/>
                  </a:cubicBezTo>
                  <a:cubicBezTo>
                    <a:pt x="5144" y="3828"/>
                    <a:pt x="5144" y="3828"/>
                    <a:pt x="5144" y="3807"/>
                  </a:cubicBezTo>
                  <a:cubicBezTo>
                    <a:pt x="5144" y="3786"/>
                    <a:pt x="5124" y="3745"/>
                    <a:pt x="5124" y="3725"/>
                  </a:cubicBezTo>
                  <a:cubicBezTo>
                    <a:pt x="5124" y="3704"/>
                    <a:pt x="5124" y="3704"/>
                    <a:pt x="5124" y="3684"/>
                  </a:cubicBezTo>
                  <a:cubicBezTo>
                    <a:pt x="5124" y="3684"/>
                    <a:pt x="5124" y="3663"/>
                    <a:pt x="5124" y="3663"/>
                  </a:cubicBezTo>
                  <a:cubicBezTo>
                    <a:pt x="5124" y="3642"/>
                    <a:pt x="5124" y="3642"/>
                    <a:pt x="5124" y="3622"/>
                  </a:cubicBezTo>
                  <a:cubicBezTo>
                    <a:pt x="5103" y="3601"/>
                    <a:pt x="5103" y="3560"/>
                    <a:pt x="5103" y="3540"/>
                  </a:cubicBezTo>
                  <a:cubicBezTo>
                    <a:pt x="5103" y="3519"/>
                    <a:pt x="5103" y="3498"/>
                    <a:pt x="5083" y="3478"/>
                  </a:cubicBezTo>
                  <a:cubicBezTo>
                    <a:pt x="5083" y="3457"/>
                    <a:pt x="5083" y="3416"/>
                    <a:pt x="5083" y="3396"/>
                  </a:cubicBezTo>
                  <a:cubicBezTo>
                    <a:pt x="5083" y="3375"/>
                    <a:pt x="5062" y="3375"/>
                    <a:pt x="5062" y="3354"/>
                  </a:cubicBezTo>
                  <a:cubicBezTo>
                    <a:pt x="5062" y="3354"/>
                    <a:pt x="5062" y="3334"/>
                    <a:pt x="5062" y="3313"/>
                  </a:cubicBezTo>
                  <a:cubicBezTo>
                    <a:pt x="5062" y="3293"/>
                    <a:pt x="5042" y="3293"/>
                    <a:pt x="5042" y="3272"/>
                  </a:cubicBezTo>
                  <a:cubicBezTo>
                    <a:pt x="5042" y="3231"/>
                    <a:pt x="5042" y="3210"/>
                    <a:pt x="5021" y="3190"/>
                  </a:cubicBezTo>
                  <a:cubicBezTo>
                    <a:pt x="5021" y="3169"/>
                    <a:pt x="5021" y="3149"/>
                    <a:pt x="5021" y="3128"/>
                  </a:cubicBezTo>
                  <a:cubicBezTo>
                    <a:pt x="5021" y="3128"/>
                    <a:pt x="5000" y="3128"/>
                    <a:pt x="5000" y="3108"/>
                  </a:cubicBezTo>
                  <a:cubicBezTo>
                    <a:pt x="5000" y="3087"/>
                    <a:pt x="5000" y="3066"/>
                    <a:pt x="4980" y="3046"/>
                  </a:cubicBezTo>
                  <a:lnTo>
                    <a:pt x="4980" y="3005"/>
                  </a:lnTo>
                  <a:cubicBezTo>
                    <a:pt x="4959" y="2964"/>
                    <a:pt x="4959" y="2922"/>
                    <a:pt x="4939" y="2881"/>
                  </a:cubicBezTo>
                  <a:cubicBezTo>
                    <a:pt x="4939" y="2881"/>
                    <a:pt x="4939" y="2861"/>
                    <a:pt x="4939" y="2861"/>
                  </a:cubicBezTo>
                  <a:cubicBezTo>
                    <a:pt x="4918" y="2820"/>
                    <a:pt x="4898" y="2799"/>
                    <a:pt x="4898" y="2758"/>
                  </a:cubicBezTo>
                  <a:cubicBezTo>
                    <a:pt x="4898" y="2737"/>
                    <a:pt x="4877" y="2737"/>
                    <a:pt x="4877" y="2717"/>
                  </a:cubicBezTo>
                  <a:cubicBezTo>
                    <a:pt x="4877" y="2696"/>
                    <a:pt x="4877" y="2696"/>
                    <a:pt x="4856" y="2675"/>
                  </a:cubicBezTo>
                  <a:cubicBezTo>
                    <a:pt x="4856" y="2655"/>
                    <a:pt x="4856" y="2634"/>
                    <a:pt x="4836" y="2634"/>
                  </a:cubicBezTo>
                  <a:cubicBezTo>
                    <a:pt x="4836" y="2614"/>
                    <a:pt x="4836" y="2614"/>
                    <a:pt x="4836" y="2593"/>
                  </a:cubicBezTo>
                  <a:cubicBezTo>
                    <a:pt x="4815" y="2552"/>
                    <a:pt x="4795" y="2511"/>
                    <a:pt x="4795" y="2490"/>
                  </a:cubicBezTo>
                  <a:cubicBezTo>
                    <a:pt x="4774" y="2490"/>
                    <a:pt x="4774" y="2470"/>
                    <a:pt x="4774" y="2470"/>
                  </a:cubicBezTo>
                  <a:cubicBezTo>
                    <a:pt x="4754" y="2429"/>
                    <a:pt x="4733" y="2367"/>
                    <a:pt x="4712" y="2305"/>
                  </a:cubicBezTo>
                  <a:cubicBezTo>
                    <a:pt x="4712" y="2305"/>
                    <a:pt x="4692" y="2305"/>
                    <a:pt x="4692" y="2285"/>
                  </a:cubicBezTo>
                  <a:cubicBezTo>
                    <a:pt x="4692" y="2285"/>
                    <a:pt x="4692" y="2285"/>
                    <a:pt x="4692" y="2264"/>
                  </a:cubicBezTo>
                  <a:cubicBezTo>
                    <a:pt x="4671" y="2223"/>
                    <a:pt x="4630" y="2182"/>
                    <a:pt x="4610" y="2141"/>
                  </a:cubicBezTo>
                  <a:cubicBezTo>
                    <a:pt x="4610" y="2120"/>
                    <a:pt x="4610" y="2120"/>
                    <a:pt x="4610" y="2099"/>
                  </a:cubicBezTo>
                  <a:lnTo>
                    <a:pt x="4589" y="2099"/>
                  </a:lnTo>
                  <a:cubicBezTo>
                    <a:pt x="4568" y="2038"/>
                    <a:pt x="4527" y="1976"/>
                    <a:pt x="4507" y="1935"/>
                  </a:cubicBezTo>
                  <a:lnTo>
                    <a:pt x="4507" y="1914"/>
                  </a:lnTo>
                  <a:cubicBezTo>
                    <a:pt x="4486" y="1914"/>
                    <a:pt x="4486" y="1914"/>
                    <a:pt x="4486" y="1894"/>
                  </a:cubicBezTo>
                  <a:cubicBezTo>
                    <a:pt x="4465" y="1853"/>
                    <a:pt x="4424" y="1811"/>
                    <a:pt x="4404" y="1770"/>
                  </a:cubicBezTo>
                  <a:cubicBezTo>
                    <a:pt x="4404" y="1750"/>
                    <a:pt x="4383" y="1750"/>
                    <a:pt x="4383" y="1729"/>
                  </a:cubicBezTo>
                  <a:cubicBezTo>
                    <a:pt x="4342" y="1667"/>
                    <a:pt x="4301" y="1606"/>
                    <a:pt x="4260" y="1544"/>
                  </a:cubicBezTo>
                  <a:cubicBezTo>
                    <a:pt x="4260" y="1544"/>
                    <a:pt x="4260" y="1544"/>
                    <a:pt x="4239" y="1523"/>
                  </a:cubicBezTo>
                  <a:cubicBezTo>
                    <a:pt x="4198" y="1482"/>
                    <a:pt x="4177" y="1421"/>
                    <a:pt x="4116" y="1359"/>
                  </a:cubicBezTo>
                  <a:cubicBezTo>
                    <a:pt x="4116" y="1359"/>
                    <a:pt x="4116" y="1359"/>
                    <a:pt x="4116" y="1338"/>
                  </a:cubicBezTo>
                  <a:cubicBezTo>
                    <a:pt x="4095" y="1318"/>
                    <a:pt x="4075" y="1297"/>
                    <a:pt x="4075" y="1297"/>
                  </a:cubicBezTo>
                  <a:cubicBezTo>
                    <a:pt x="4054" y="1276"/>
                    <a:pt x="4033" y="1256"/>
                    <a:pt x="4013" y="1235"/>
                  </a:cubicBezTo>
                  <a:cubicBezTo>
                    <a:pt x="4013" y="1215"/>
                    <a:pt x="3992" y="1194"/>
                    <a:pt x="3972" y="1174"/>
                  </a:cubicBezTo>
                  <a:cubicBezTo>
                    <a:pt x="3972" y="1153"/>
                    <a:pt x="3951" y="1153"/>
                    <a:pt x="3931" y="1132"/>
                  </a:cubicBezTo>
                  <a:cubicBezTo>
                    <a:pt x="3931" y="1132"/>
                    <a:pt x="3931" y="1132"/>
                    <a:pt x="3931" y="1112"/>
                  </a:cubicBezTo>
                  <a:cubicBezTo>
                    <a:pt x="3889" y="1091"/>
                    <a:pt x="3848" y="1050"/>
                    <a:pt x="3828" y="1009"/>
                  </a:cubicBezTo>
                  <a:lnTo>
                    <a:pt x="3807" y="1009"/>
                  </a:lnTo>
                  <a:cubicBezTo>
                    <a:pt x="3787" y="968"/>
                    <a:pt x="3745" y="927"/>
                    <a:pt x="3704" y="886"/>
                  </a:cubicBezTo>
                  <a:cubicBezTo>
                    <a:pt x="3684" y="865"/>
                    <a:pt x="3663" y="844"/>
                    <a:pt x="3643" y="824"/>
                  </a:cubicBezTo>
                  <a:cubicBezTo>
                    <a:pt x="3622" y="803"/>
                    <a:pt x="3622" y="803"/>
                    <a:pt x="3622" y="803"/>
                  </a:cubicBezTo>
                  <a:cubicBezTo>
                    <a:pt x="3581" y="762"/>
                    <a:pt x="3540" y="742"/>
                    <a:pt x="3519" y="700"/>
                  </a:cubicBezTo>
                  <a:cubicBezTo>
                    <a:pt x="3499" y="700"/>
                    <a:pt x="3499" y="700"/>
                    <a:pt x="3499" y="680"/>
                  </a:cubicBezTo>
                  <a:cubicBezTo>
                    <a:pt x="3457" y="659"/>
                    <a:pt x="3437" y="639"/>
                    <a:pt x="3416" y="618"/>
                  </a:cubicBezTo>
                  <a:cubicBezTo>
                    <a:pt x="3396" y="618"/>
                    <a:pt x="3396" y="598"/>
                    <a:pt x="3375" y="598"/>
                  </a:cubicBezTo>
                  <a:cubicBezTo>
                    <a:pt x="3355" y="577"/>
                    <a:pt x="3334" y="556"/>
                    <a:pt x="3313" y="536"/>
                  </a:cubicBezTo>
                  <a:cubicBezTo>
                    <a:pt x="3293" y="536"/>
                    <a:pt x="3293" y="515"/>
                    <a:pt x="3272" y="515"/>
                  </a:cubicBezTo>
                  <a:cubicBezTo>
                    <a:pt x="3252" y="495"/>
                    <a:pt x="3231" y="474"/>
                    <a:pt x="3210" y="474"/>
                  </a:cubicBezTo>
                  <a:cubicBezTo>
                    <a:pt x="3190" y="454"/>
                    <a:pt x="3190" y="454"/>
                    <a:pt x="3169" y="433"/>
                  </a:cubicBezTo>
                  <a:cubicBezTo>
                    <a:pt x="3149" y="433"/>
                    <a:pt x="3128" y="412"/>
                    <a:pt x="3108" y="392"/>
                  </a:cubicBezTo>
                  <a:cubicBezTo>
                    <a:pt x="3087" y="392"/>
                    <a:pt x="3087" y="371"/>
                    <a:pt x="3066" y="371"/>
                  </a:cubicBezTo>
                  <a:cubicBezTo>
                    <a:pt x="3025" y="351"/>
                    <a:pt x="3005" y="330"/>
                    <a:pt x="2964" y="310"/>
                  </a:cubicBezTo>
                  <a:cubicBezTo>
                    <a:pt x="2922" y="289"/>
                    <a:pt x="2902" y="268"/>
                    <a:pt x="2861" y="248"/>
                  </a:cubicBezTo>
                  <a:lnTo>
                    <a:pt x="2840" y="248"/>
                  </a:lnTo>
                  <a:cubicBezTo>
                    <a:pt x="2799" y="227"/>
                    <a:pt x="2778" y="207"/>
                    <a:pt x="2737" y="186"/>
                  </a:cubicBezTo>
                  <a:cubicBezTo>
                    <a:pt x="2717" y="186"/>
                    <a:pt x="2676" y="166"/>
                    <a:pt x="2655" y="166"/>
                  </a:cubicBezTo>
                  <a:cubicBezTo>
                    <a:pt x="2655" y="145"/>
                    <a:pt x="2634" y="145"/>
                    <a:pt x="2634" y="145"/>
                  </a:cubicBezTo>
                  <a:lnTo>
                    <a:pt x="2614" y="145"/>
                  </a:lnTo>
                  <a:cubicBezTo>
                    <a:pt x="2593" y="124"/>
                    <a:pt x="2552" y="124"/>
                    <a:pt x="2511" y="104"/>
                  </a:cubicBezTo>
                  <a:cubicBezTo>
                    <a:pt x="2490" y="83"/>
                    <a:pt x="2449" y="83"/>
                    <a:pt x="2429" y="83"/>
                  </a:cubicBezTo>
                  <a:cubicBezTo>
                    <a:pt x="2408" y="63"/>
                    <a:pt x="2408" y="63"/>
                    <a:pt x="2408" y="63"/>
                  </a:cubicBezTo>
                  <a:lnTo>
                    <a:pt x="2388" y="63"/>
                  </a:lnTo>
                  <a:cubicBezTo>
                    <a:pt x="2367" y="63"/>
                    <a:pt x="2346" y="63"/>
                    <a:pt x="2326" y="42"/>
                  </a:cubicBezTo>
                  <a:lnTo>
                    <a:pt x="2305" y="42"/>
                  </a:lnTo>
                  <a:cubicBezTo>
                    <a:pt x="2264" y="42"/>
                    <a:pt x="2244" y="21"/>
                    <a:pt x="2202" y="21"/>
                  </a:cubicBezTo>
                  <a:lnTo>
                    <a:pt x="2079" y="21"/>
                  </a:lnTo>
                  <a:cubicBezTo>
                    <a:pt x="2079" y="21"/>
                    <a:pt x="2058" y="1"/>
                    <a:pt x="20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1"/>
            <p:cNvSpPr/>
            <p:nvPr/>
          </p:nvSpPr>
          <p:spPr>
            <a:xfrm>
              <a:off x="7652281" y="1589046"/>
              <a:ext cx="222565" cy="265006"/>
            </a:xfrm>
            <a:custGeom>
              <a:rect b="b" l="l" r="r" t="t"/>
              <a:pathLst>
                <a:path extrusionOk="0" h="5220" w="4384">
                  <a:moveTo>
                    <a:pt x="1214" y="0"/>
                  </a:moveTo>
                  <a:cubicBezTo>
                    <a:pt x="495" y="0"/>
                    <a:pt x="1" y="568"/>
                    <a:pt x="1" y="1557"/>
                  </a:cubicBezTo>
                  <a:cubicBezTo>
                    <a:pt x="1" y="2051"/>
                    <a:pt x="124" y="2566"/>
                    <a:pt x="330" y="3059"/>
                  </a:cubicBezTo>
                  <a:lnTo>
                    <a:pt x="4054" y="5220"/>
                  </a:lnTo>
                  <a:cubicBezTo>
                    <a:pt x="4260" y="4952"/>
                    <a:pt x="4383" y="4582"/>
                    <a:pt x="4383" y="4088"/>
                  </a:cubicBezTo>
                  <a:cubicBezTo>
                    <a:pt x="4383" y="2710"/>
                    <a:pt x="3416" y="1002"/>
                    <a:pt x="2202" y="302"/>
                  </a:cubicBezTo>
                  <a:cubicBezTo>
                    <a:pt x="1847" y="98"/>
                    <a:pt x="1511" y="0"/>
                    <a:pt x="1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1"/>
            <p:cNvSpPr/>
            <p:nvPr/>
          </p:nvSpPr>
          <p:spPr>
            <a:xfrm>
              <a:off x="7699292" y="1663268"/>
              <a:ext cx="129559" cy="154232"/>
            </a:xfrm>
            <a:custGeom>
              <a:rect b="b" l="l" r="r" t="t"/>
              <a:pathLst>
                <a:path extrusionOk="0" h="3038" w="2552">
                  <a:moveTo>
                    <a:pt x="704" y="0"/>
                  </a:moveTo>
                  <a:cubicBezTo>
                    <a:pt x="288" y="0"/>
                    <a:pt x="1" y="331"/>
                    <a:pt x="1" y="898"/>
                  </a:cubicBezTo>
                  <a:cubicBezTo>
                    <a:pt x="1" y="1186"/>
                    <a:pt x="62" y="1494"/>
                    <a:pt x="186" y="1782"/>
                  </a:cubicBezTo>
                  <a:lnTo>
                    <a:pt x="2346" y="3037"/>
                  </a:lnTo>
                  <a:cubicBezTo>
                    <a:pt x="2470" y="2873"/>
                    <a:pt x="2552" y="2667"/>
                    <a:pt x="2552" y="2379"/>
                  </a:cubicBezTo>
                  <a:cubicBezTo>
                    <a:pt x="2552" y="1577"/>
                    <a:pt x="1976" y="589"/>
                    <a:pt x="1276" y="178"/>
                  </a:cubicBezTo>
                  <a:cubicBezTo>
                    <a:pt x="1071" y="57"/>
                    <a:pt x="877" y="0"/>
                    <a:pt x="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1"/>
            <p:cNvSpPr/>
            <p:nvPr/>
          </p:nvSpPr>
          <p:spPr>
            <a:xfrm>
              <a:off x="7684671" y="1547975"/>
              <a:ext cx="261199" cy="306077"/>
            </a:xfrm>
            <a:custGeom>
              <a:rect b="b" l="l" r="r" t="t"/>
              <a:pathLst>
                <a:path extrusionOk="0" h="6029" w="5145">
                  <a:moveTo>
                    <a:pt x="69" y="927"/>
                  </a:moveTo>
                  <a:cubicBezTo>
                    <a:pt x="37" y="931"/>
                    <a:pt x="19" y="949"/>
                    <a:pt x="1" y="967"/>
                  </a:cubicBezTo>
                  <a:lnTo>
                    <a:pt x="69" y="927"/>
                  </a:lnTo>
                  <a:close/>
                  <a:moveTo>
                    <a:pt x="1832" y="0"/>
                  </a:moveTo>
                  <a:cubicBezTo>
                    <a:pt x="1811" y="0"/>
                    <a:pt x="1811" y="21"/>
                    <a:pt x="1811" y="21"/>
                  </a:cubicBezTo>
                  <a:lnTo>
                    <a:pt x="1729" y="21"/>
                  </a:lnTo>
                  <a:cubicBezTo>
                    <a:pt x="1688" y="42"/>
                    <a:pt x="1667" y="42"/>
                    <a:pt x="1647" y="42"/>
                  </a:cubicBezTo>
                  <a:cubicBezTo>
                    <a:pt x="1626" y="62"/>
                    <a:pt x="1585" y="62"/>
                    <a:pt x="1564" y="62"/>
                  </a:cubicBezTo>
                  <a:cubicBezTo>
                    <a:pt x="1564" y="83"/>
                    <a:pt x="1564" y="83"/>
                    <a:pt x="1544" y="83"/>
                  </a:cubicBezTo>
                  <a:lnTo>
                    <a:pt x="1523" y="83"/>
                  </a:lnTo>
                  <a:cubicBezTo>
                    <a:pt x="1523" y="83"/>
                    <a:pt x="1503" y="103"/>
                    <a:pt x="1482" y="103"/>
                  </a:cubicBezTo>
                  <a:cubicBezTo>
                    <a:pt x="1461" y="124"/>
                    <a:pt x="1441" y="124"/>
                    <a:pt x="1420" y="144"/>
                  </a:cubicBezTo>
                  <a:lnTo>
                    <a:pt x="1400" y="144"/>
                  </a:lnTo>
                  <a:lnTo>
                    <a:pt x="69" y="927"/>
                  </a:lnTo>
                  <a:lnTo>
                    <a:pt x="69" y="927"/>
                  </a:lnTo>
                  <a:cubicBezTo>
                    <a:pt x="73" y="927"/>
                    <a:pt x="78" y="926"/>
                    <a:pt x="83" y="926"/>
                  </a:cubicBezTo>
                  <a:cubicBezTo>
                    <a:pt x="104" y="906"/>
                    <a:pt x="124" y="906"/>
                    <a:pt x="145" y="885"/>
                  </a:cubicBezTo>
                  <a:lnTo>
                    <a:pt x="165" y="885"/>
                  </a:lnTo>
                  <a:cubicBezTo>
                    <a:pt x="186" y="885"/>
                    <a:pt x="227" y="865"/>
                    <a:pt x="248" y="865"/>
                  </a:cubicBezTo>
                  <a:cubicBezTo>
                    <a:pt x="268" y="844"/>
                    <a:pt x="289" y="844"/>
                    <a:pt x="330" y="844"/>
                  </a:cubicBezTo>
                  <a:lnTo>
                    <a:pt x="350" y="844"/>
                  </a:lnTo>
                  <a:cubicBezTo>
                    <a:pt x="371" y="823"/>
                    <a:pt x="392" y="823"/>
                    <a:pt x="412" y="823"/>
                  </a:cubicBezTo>
                  <a:lnTo>
                    <a:pt x="803" y="823"/>
                  </a:lnTo>
                  <a:cubicBezTo>
                    <a:pt x="844" y="844"/>
                    <a:pt x="865" y="844"/>
                    <a:pt x="906" y="844"/>
                  </a:cubicBezTo>
                  <a:cubicBezTo>
                    <a:pt x="906" y="844"/>
                    <a:pt x="926" y="865"/>
                    <a:pt x="947" y="865"/>
                  </a:cubicBezTo>
                  <a:cubicBezTo>
                    <a:pt x="968" y="865"/>
                    <a:pt x="988" y="865"/>
                    <a:pt x="1009" y="885"/>
                  </a:cubicBezTo>
                  <a:lnTo>
                    <a:pt x="1029" y="885"/>
                  </a:lnTo>
                  <a:cubicBezTo>
                    <a:pt x="1050" y="885"/>
                    <a:pt x="1091" y="906"/>
                    <a:pt x="1112" y="906"/>
                  </a:cubicBezTo>
                  <a:lnTo>
                    <a:pt x="1132" y="906"/>
                  </a:lnTo>
                  <a:cubicBezTo>
                    <a:pt x="1153" y="926"/>
                    <a:pt x="1194" y="926"/>
                    <a:pt x="1214" y="947"/>
                  </a:cubicBezTo>
                  <a:lnTo>
                    <a:pt x="1235" y="947"/>
                  </a:lnTo>
                  <a:cubicBezTo>
                    <a:pt x="1276" y="967"/>
                    <a:pt x="1297" y="988"/>
                    <a:pt x="1338" y="988"/>
                  </a:cubicBezTo>
                  <a:cubicBezTo>
                    <a:pt x="1338" y="988"/>
                    <a:pt x="1338" y="1009"/>
                    <a:pt x="1338" y="1009"/>
                  </a:cubicBezTo>
                  <a:cubicBezTo>
                    <a:pt x="1379" y="1009"/>
                    <a:pt x="1400" y="1029"/>
                    <a:pt x="1441" y="1050"/>
                  </a:cubicBezTo>
                  <a:lnTo>
                    <a:pt x="1461" y="1050"/>
                  </a:lnTo>
                  <a:cubicBezTo>
                    <a:pt x="1503" y="1070"/>
                    <a:pt x="1523" y="1091"/>
                    <a:pt x="1564" y="1111"/>
                  </a:cubicBezTo>
                  <a:cubicBezTo>
                    <a:pt x="1605" y="1132"/>
                    <a:pt x="1626" y="1153"/>
                    <a:pt x="1667" y="1173"/>
                  </a:cubicBezTo>
                  <a:cubicBezTo>
                    <a:pt x="1688" y="1194"/>
                    <a:pt x="1688" y="1194"/>
                    <a:pt x="1708" y="1194"/>
                  </a:cubicBezTo>
                  <a:cubicBezTo>
                    <a:pt x="1729" y="1214"/>
                    <a:pt x="1749" y="1235"/>
                    <a:pt x="1770" y="1255"/>
                  </a:cubicBezTo>
                  <a:cubicBezTo>
                    <a:pt x="1791" y="1255"/>
                    <a:pt x="1791" y="1255"/>
                    <a:pt x="1811" y="1276"/>
                  </a:cubicBezTo>
                  <a:cubicBezTo>
                    <a:pt x="1832" y="1297"/>
                    <a:pt x="1852" y="1297"/>
                    <a:pt x="1873" y="1317"/>
                  </a:cubicBezTo>
                  <a:cubicBezTo>
                    <a:pt x="1893" y="1338"/>
                    <a:pt x="1914" y="1338"/>
                    <a:pt x="1914" y="1358"/>
                  </a:cubicBezTo>
                  <a:cubicBezTo>
                    <a:pt x="1935" y="1358"/>
                    <a:pt x="1955" y="1379"/>
                    <a:pt x="1976" y="1399"/>
                  </a:cubicBezTo>
                  <a:cubicBezTo>
                    <a:pt x="1996" y="1420"/>
                    <a:pt x="2017" y="1420"/>
                    <a:pt x="2017" y="1441"/>
                  </a:cubicBezTo>
                  <a:cubicBezTo>
                    <a:pt x="2037" y="1461"/>
                    <a:pt x="2058" y="1482"/>
                    <a:pt x="2099" y="1502"/>
                  </a:cubicBezTo>
                  <a:cubicBezTo>
                    <a:pt x="2099" y="1502"/>
                    <a:pt x="2099" y="1502"/>
                    <a:pt x="2120" y="1523"/>
                  </a:cubicBezTo>
                  <a:cubicBezTo>
                    <a:pt x="2140" y="1543"/>
                    <a:pt x="2181" y="1564"/>
                    <a:pt x="2223" y="1605"/>
                  </a:cubicBezTo>
                  <a:lnTo>
                    <a:pt x="2243" y="1626"/>
                  </a:lnTo>
                  <a:cubicBezTo>
                    <a:pt x="2264" y="1646"/>
                    <a:pt x="2284" y="1667"/>
                    <a:pt x="2305" y="1687"/>
                  </a:cubicBezTo>
                  <a:cubicBezTo>
                    <a:pt x="2346" y="1729"/>
                    <a:pt x="2387" y="1770"/>
                    <a:pt x="2428" y="1811"/>
                  </a:cubicBezTo>
                  <a:cubicBezTo>
                    <a:pt x="2469" y="1852"/>
                    <a:pt x="2490" y="1893"/>
                    <a:pt x="2531" y="1934"/>
                  </a:cubicBezTo>
                  <a:cubicBezTo>
                    <a:pt x="2552" y="1955"/>
                    <a:pt x="2552" y="1955"/>
                    <a:pt x="2572" y="1975"/>
                  </a:cubicBezTo>
                  <a:cubicBezTo>
                    <a:pt x="2593" y="1996"/>
                    <a:pt x="2614" y="2017"/>
                    <a:pt x="2614" y="2037"/>
                  </a:cubicBezTo>
                  <a:cubicBezTo>
                    <a:pt x="2634" y="2058"/>
                    <a:pt x="2655" y="2078"/>
                    <a:pt x="2675" y="2099"/>
                  </a:cubicBezTo>
                  <a:cubicBezTo>
                    <a:pt x="2675" y="2120"/>
                    <a:pt x="2696" y="2120"/>
                    <a:pt x="2716" y="2140"/>
                  </a:cubicBezTo>
                  <a:cubicBezTo>
                    <a:pt x="2716" y="2161"/>
                    <a:pt x="2716" y="2161"/>
                    <a:pt x="2737" y="2161"/>
                  </a:cubicBezTo>
                  <a:cubicBezTo>
                    <a:pt x="2778" y="2222"/>
                    <a:pt x="2819" y="2284"/>
                    <a:pt x="2840" y="2346"/>
                  </a:cubicBezTo>
                  <a:cubicBezTo>
                    <a:pt x="2860" y="2346"/>
                    <a:pt x="2860" y="2346"/>
                    <a:pt x="2860" y="2366"/>
                  </a:cubicBezTo>
                  <a:cubicBezTo>
                    <a:pt x="2902" y="2408"/>
                    <a:pt x="2943" y="2469"/>
                    <a:pt x="2984" y="2531"/>
                  </a:cubicBezTo>
                  <a:cubicBezTo>
                    <a:pt x="2984" y="2531"/>
                    <a:pt x="3004" y="2552"/>
                    <a:pt x="3004" y="2572"/>
                  </a:cubicBezTo>
                  <a:cubicBezTo>
                    <a:pt x="3025" y="2613"/>
                    <a:pt x="3066" y="2654"/>
                    <a:pt x="3087" y="2696"/>
                  </a:cubicBezTo>
                  <a:cubicBezTo>
                    <a:pt x="3087" y="2716"/>
                    <a:pt x="3107" y="2716"/>
                    <a:pt x="3107" y="2737"/>
                  </a:cubicBezTo>
                  <a:cubicBezTo>
                    <a:pt x="3128" y="2798"/>
                    <a:pt x="3169" y="2840"/>
                    <a:pt x="3190" y="2901"/>
                  </a:cubicBezTo>
                  <a:cubicBezTo>
                    <a:pt x="3210" y="2922"/>
                    <a:pt x="3210" y="2922"/>
                    <a:pt x="3210" y="2942"/>
                  </a:cubicBezTo>
                  <a:cubicBezTo>
                    <a:pt x="3231" y="2984"/>
                    <a:pt x="3272" y="3025"/>
                    <a:pt x="3292" y="3066"/>
                  </a:cubicBezTo>
                  <a:cubicBezTo>
                    <a:pt x="3292" y="3086"/>
                    <a:pt x="3292" y="3107"/>
                    <a:pt x="3313" y="3107"/>
                  </a:cubicBezTo>
                  <a:cubicBezTo>
                    <a:pt x="3334" y="3169"/>
                    <a:pt x="3354" y="3230"/>
                    <a:pt x="3375" y="3292"/>
                  </a:cubicBezTo>
                  <a:cubicBezTo>
                    <a:pt x="3395" y="3313"/>
                    <a:pt x="3416" y="3354"/>
                    <a:pt x="3436" y="3395"/>
                  </a:cubicBezTo>
                  <a:cubicBezTo>
                    <a:pt x="3436" y="3416"/>
                    <a:pt x="3436" y="3416"/>
                    <a:pt x="3436" y="3436"/>
                  </a:cubicBezTo>
                  <a:cubicBezTo>
                    <a:pt x="3457" y="3457"/>
                    <a:pt x="3478" y="3498"/>
                    <a:pt x="3478" y="3519"/>
                  </a:cubicBezTo>
                  <a:cubicBezTo>
                    <a:pt x="3478" y="3539"/>
                    <a:pt x="3498" y="3560"/>
                    <a:pt x="3498" y="3560"/>
                  </a:cubicBezTo>
                  <a:cubicBezTo>
                    <a:pt x="3498" y="3601"/>
                    <a:pt x="3519" y="3642"/>
                    <a:pt x="3539" y="3663"/>
                  </a:cubicBezTo>
                  <a:cubicBezTo>
                    <a:pt x="3539" y="3683"/>
                    <a:pt x="3539" y="3683"/>
                    <a:pt x="3539" y="3683"/>
                  </a:cubicBezTo>
                  <a:cubicBezTo>
                    <a:pt x="3560" y="3724"/>
                    <a:pt x="3560" y="3765"/>
                    <a:pt x="3580" y="3807"/>
                  </a:cubicBezTo>
                  <a:cubicBezTo>
                    <a:pt x="3580" y="3827"/>
                    <a:pt x="3580" y="3827"/>
                    <a:pt x="3580" y="3848"/>
                  </a:cubicBezTo>
                  <a:cubicBezTo>
                    <a:pt x="3601" y="3868"/>
                    <a:pt x="3601" y="3909"/>
                    <a:pt x="3622" y="3930"/>
                  </a:cubicBezTo>
                  <a:cubicBezTo>
                    <a:pt x="3622" y="3951"/>
                    <a:pt x="3622" y="3971"/>
                    <a:pt x="3622" y="3992"/>
                  </a:cubicBezTo>
                  <a:cubicBezTo>
                    <a:pt x="3642" y="4012"/>
                    <a:pt x="3642" y="4053"/>
                    <a:pt x="3642" y="4074"/>
                  </a:cubicBezTo>
                  <a:cubicBezTo>
                    <a:pt x="3642" y="4095"/>
                    <a:pt x="3663" y="4115"/>
                    <a:pt x="3663" y="4136"/>
                  </a:cubicBezTo>
                  <a:cubicBezTo>
                    <a:pt x="3663" y="4156"/>
                    <a:pt x="3663" y="4177"/>
                    <a:pt x="3683" y="4197"/>
                  </a:cubicBezTo>
                  <a:cubicBezTo>
                    <a:pt x="3683" y="4218"/>
                    <a:pt x="3683" y="4259"/>
                    <a:pt x="3683" y="4280"/>
                  </a:cubicBezTo>
                  <a:cubicBezTo>
                    <a:pt x="3704" y="4300"/>
                    <a:pt x="3704" y="4321"/>
                    <a:pt x="3704" y="4341"/>
                  </a:cubicBezTo>
                  <a:cubicBezTo>
                    <a:pt x="3704" y="4362"/>
                    <a:pt x="3704" y="4403"/>
                    <a:pt x="3724" y="4424"/>
                  </a:cubicBezTo>
                  <a:cubicBezTo>
                    <a:pt x="3724" y="4444"/>
                    <a:pt x="3724" y="4465"/>
                    <a:pt x="3724" y="4485"/>
                  </a:cubicBezTo>
                  <a:cubicBezTo>
                    <a:pt x="3724" y="4506"/>
                    <a:pt x="3724" y="4506"/>
                    <a:pt x="3724" y="4527"/>
                  </a:cubicBezTo>
                  <a:cubicBezTo>
                    <a:pt x="3724" y="4568"/>
                    <a:pt x="3745" y="4588"/>
                    <a:pt x="3745" y="4609"/>
                  </a:cubicBezTo>
                  <a:cubicBezTo>
                    <a:pt x="3745" y="4630"/>
                    <a:pt x="3745" y="4650"/>
                    <a:pt x="3745" y="4650"/>
                  </a:cubicBezTo>
                  <a:cubicBezTo>
                    <a:pt x="3745" y="4691"/>
                    <a:pt x="3745" y="4712"/>
                    <a:pt x="3745" y="4732"/>
                  </a:cubicBezTo>
                  <a:cubicBezTo>
                    <a:pt x="3745" y="4753"/>
                    <a:pt x="3745" y="4774"/>
                    <a:pt x="3745" y="4774"/>
                  </a:cubicBezTo>
                  <a:cubicBezTo>
                    <a:pt x="3745" y="4815"/>
                    <a:pt x="3745" y="4856"/>
                    <a:pt x="3745" y="4897"/>
                  </a:cubicBezTo>
                  <a:cubicBezTo>
                    <a:pt x="3745" y="5391"/>
                    <a:pt x="3622" y="5761"/>
                    <a:pt x="3416" y="6029"/>
                  </a:cubicBezTo>
                  <a:lnTo>
                    <a:pt x="4815" y="5226"/>
                  </a:lnTo>
                  <a:cubicBezTo>
                    <a:pt x="5021" y="4959"/>
                    <a:pt x="5144" y="4568"/>
                    <a:pt x="5144" y="4095"/>
                  </a:cubicBezTo>
                  <a:cubicBezTo>
                    <a:pt x="5144" y="4053"/>
                    <a:pt x="5144" y="4012"/>
                    <a:pt x="5144" y="3971"/>
                  </a:cubicBezTo>
                  <a:cubicBezTo>
                    <a:pt x="5144" y="3951"/>
                    <a:pt x="5144" y="3951"/>
                    <a:pt x="5144" y="3930"/>
                  </a:cubicBezTo>
                  <a:cubicBezTo>
                    <a:pt x="5144" y="3909"/>
                    <a:pt x="5144" y="3868"/>
                    <a:pt x="5144" y="3848"/>
                  </a:cubicBezTo>
                  <a:cubicBezTo>
                    <a:pt x="5144" y="3827"/>
                    <a:pt x="5144" y="3807"/>
                    <a:pt x="5144" y="3807"/>
                  </a:cubicBezTo>
                  <a:cubicBezTo>
                    <a:pt x="5144" y="3765"/>
                    <a:pt x="5144" y="3745"/>
                    <a:pt x="5124" y="3724"/>
                  </a:cubicBezTo>
                  <a:cubicBezTo>
                    <a:pt x="5124" y="3704"/>
                    <a:pt x="5124" y="3683"/>
                    <a:pt x="5124" y="3683"/>
                  </a:cubicBezTo>
                  <a:cubicBezTo>
                    <a:pt x="5124" y="3663"/>
                    <a:pt x="5124" y="3663"/>
                    <a:pt x="5124" y="3663"/>
                  </a:cubicBezTo>
                  <a:cubicBezTo>
                    <a:pt x="5124" y="3642"/>
                    <a:pt x="5124" y="3621"/>
                    <a:pt x="5124" y="3621"/>
                  </a:cubicBezTo>
                  <a:cubicBezTo>
                    <a:pt x="5124" y="3580"/>
                    <a:pt x="5103" y="3560"/>
                    <a:pt x="5103" y="3519"/>
                  </a:cubicBezTo>
                  <a:cubicBezTo>
                    <a:pt x="5103" y="3498"/>
                    <a:pt x="5103" y="3477"/>
                    <a:pt x="5103" y="3477"/>
                  </a:cubicBezTo>
                  <a:cubicBezTo>
                    <a:pt x="5082" y="3436"/>
                    <a:pt x="5082" y="3416"/>
                    <a:pt x="5082" y="3375"/>
                  </a:cubicBezTo>
                  <a:cubicBezTo>
                    <a:pt x="5082" y="3375"/>
                    <a:pt x="5082" y="3354"/>
                    <a:pt x="5062" y="3354"/>
                  </a:cubicBezTo>
                  <a:cubicBezTo>
                    <a:pt x="5062" y="3333"/>
                    <a:pt x="5062" y="3333"/>
                    <a:pt x="5062" y="3313"/>
                  </a:cubicBezTo>
                  <a:cubicBezTo>
                    <a:pt x="5062" y="3292"/>
                    <a:pt x="5062" y="3272"/>
                    <a:pt x="5041" y="3251"/>
                  </a:cubicBezTo>
                  <a:cubicBezTo>
                    <a:pt x="5041" y="3230"/>
                    <a:pt x="5041" y="3210"/>
                    <a:pt x="5021" y="3189"/>
                  </a:cubicBezTo>
                  <a:cubicBezTo>
                    <a:pt x="5021" y="3169"/>
                    <a:pt x="5021" y="3148"/>
                    <a:pt x="5021" y="3128"/>
                  </a:cubicBezTo>
                  <a:cubicBezTo>
                    <a:pt x="5021" y="3107"/>
                    <a:pt x="5021" y="3107"/>
                    <a:pt x="5000" y="3107"/>
                  </a:cubicBezTo>
                  <a:cubicBezTo>
                    <a:pt x="5000" y="3086"/>
                    <a:pt x="5000" y="3066"/>
                    <a:pt x="5000" y="3025"/>
                  </a:cubicBezTo>
                  <a:cubicBezTo>
                    <a:pt x="4980" y="3025"/>
                    <a:pt x="4980" y="3004"/>
                    <a:pt x="4980" y="3004"/>
                  </a:cubicBezTo>
                  <a:cubicBezTo>
                    <a:pt x="4959" y="2963"/>
                    <a:pt x="4959" y="2922"/>
                    <a:pt x="4938" y="2881"/>
                  </a:cubicBezTo>
                  <a:cubicBezTo>
                    <a:pt x="4938" y="2860"/>
                    <a:pt x="4938" y="2860"/>
                    <a:pt x="4938" y="2860"/>
                  </a:cubicBezTo>
                  <a:cubicBezTo>
                    <a:pt x="4918" y="2819"/>
                    <a:pt x="4918" y="2778"/>
                    <a:pt x="4897" y="2757"/>
                  </a:cubicBezTo>
                  <a:cubicBezTo>
                    <a:pt x="4897" y="2737"/>
                    <a:pt x="4897" y="2716"/>
                    <a:pt x="4877" y="2716"/>
                  </a:cubicBezTo>
                  <a:cubicBezTo>
                    <a:pt x="4877" y="2696"/>
                    <a:pt x="4877" y="2675"/>
                    <a:pt x="4877" y="2675"/>
                  </a:cubicBezTo>
                  <a:cubicBezTo>
                    <a:pt x="4856" y="2654"/>
                    <a:pt x="4856" y="2634"/>
                    <a:pt x="4856" y="2613"/>
                  </a:cubicBezTo>
                  <a:cubicBezTo>
                    <a:pt x="4835" y="2613"/>
                    <a:pt x="4835" y="2593"/>
                    <a:pt x="4835" y="2593"/>
                  </a:cubicBezTo>
                  <a:cubicBezTo>
                    <a:pt x="4815" y="2552"/>
                    <a:pt x="4794" y="2510"/>
                    <a:pt x="4794" y="2469"/>
                  </a:cubicBezTo>
                  <a:cubicBezTo>
                    <a:pt x="4753" y="2408"/>
                    <a:pt x="4733" y="2346"/>
                    <a:pt x="4712" y="2305"/>
                  </a:cubicBezTo>
                  <a:cubicBezTo>
                    <a:pt x="4712" y="2305"/>
                    <a:pt x="4712" y="2284"/>
                    <a:pt x="4691" y="2284"/>
                  </a:cubicBezTo>
                  <a:cubicBezTo>
                    <a:pt x="4691" y="2284"/>
                    <a:pt x="4691" y="2264"/>
                    <a:pt x="4691" y="2264"/>
                  </a:cubicBezTo>
                  <a:cubicBezTo>
                    <a:pt x="4671" y="2202"/>
                    <a:pt x="4650" y="2161"/>
                    <a:pt x="4630" y="2120"/>
                  </a:cubicBezTo>
                  <a:cubicBezTo>
                    <a:pt x="4609" y="2120"/>
                    <a:pt x="4609" y="2099"/>
                    <a:pt x="4609" y="2099"/>
                  </a:cubicBezTo>
                  <a:cubicBezTo>
                    <a:pt x="4609" y="2099"/>
                    <a:pt x="4609" y="2078"/>
                    <a:pt x="4589" y="2078"/>
                  </a:cubicBezTo>
                  <a:cubicBezTo>
                    <a:pt x="4568" y="2037"/>
                    <a:pt x="4547" y="1975"/>
                    <a:pt x="4506" y="1914"/>
                  </a:cubicBezTo>
                  <a:cubicBezTo>
                    <a:pt x="4506" y="1914"/>
                    <a:pt x="4486" y="1893"/>
                    <a:pt x="4486" y="1893"/>
                  </a:cubicBezTo>
                  <a:cubicBezTo>
                    <a:pt x="4465" y="1852"/>
                    <a:pt x="4424" y="1790"/>
                    <a:pt x="4403" y="1749"/>
                  </a:cubicBezTo>
                  <a:cubicBezTo>
                    <a:pt x="4403" y="1749"/>
                    <a:pt x="4403" y="1729"/>
                    <a:pt x="4383" y="1729"/>
                  </a:cubicBezTo>
                  <a:cubicBezTo>
                    <a:pt x="4383" y="1729"/>
                    <a:pt x="4383" y="1708"/>
                    <a:pt x="4383" y="1708"/>
                  </a:cubicBezTo>
                  <a:cubicBezTo>
                    <a:pt x="4342" y="1646"/>
                    <a:pt x="4301" y="1605"/>
                    <a:pt x="4259" y="1543"/>
                  </a:cubicBezTo>
                  <a:cubicBezTo>
                    <a:pt x="4259" y="1523"/>
                    <a:pt x="4259" y="1523"/>
                    <a:pt x="4259" y="1523"/>
                  </a:cubicBezTo>
                  <a:cubicBezTo>
                    <a:pt x="4218" y="1461"/>
                    <a:pt x="4177" y="1420"/>
                    <a:pt x="4136" y="1358"/>
                  </a:cubicBezTo>
                  <a:cubicBezTo>
                    <a:pt x="4115" y="1358"/>
                    <a:pt x="4115" y="1338"/>
                    <a:pt x="4115" y="1338"/>
                  </a:cubicBezTo>
                  <a:cubicBezTo>
                    <a:pt x="4095" y="1317"/>
                    <a:pt x="4074" y="1297"/>
                    <a:pt x="4074" y="1276"/>
                  </a:cubicBezTo>
                  <a:cubicBezTo>
                    <a:pt x="4054" y="1255"/>
                    <a:pt x="4033" y="1235"/>
                    <a:pt x="4013" y="1214"/>
                  </a:cubicBezTo>
                  <a:cubicBezTo>
                    <a:pt x="4013" y="1194"/>
                    <a:pt x="3992" y="1194"/>
                    <a:pt x="3971" y="1173"/>
                  </a:cubicBezTo>
                  <a:cubicBezTo>
                    <a:pt x="3971" y="1153"/>
                    <a:pt x="3951" y="1132"/>
                    <a:pt x="3930" y="1132"/>
                  </a:cubicBezTo>
                  <a:cubicBezTo>
                    <a:pt x="3930" y="1111"/>
                    <a:pt x="3930" y="1111"/>
                    <a:pt x="3930" y="1111"/>
                  </a:cubicBezTo>
                  <a:cubicBezTo>
                    <a:pt x="3889" y="1070"/>
                    <a:pt x="3869" y="1029"/>
                    <a:pt x="3827" y="988"/>
                  </a:cubicBezTo>
                  <a:cubicBezTo>
                    <a:pt x="3786" y="947"/>
                    <a:pt x="3745" y="906"/>
                    <a:pt x="3704" y="885"/>
                  </a:cubicBezTo>
                  <a:cubicBezTo>
                    <a:pt x="3704" y="865"/>
                    <a:pt x="3704" y="865"/>
                    <a:pt x="3704" y="865"/>
                  </a:cubicBezTo>
                  <a:cubicBezTo>
                    <a:pt x="3683" y="844"/>
                    <a:pt x="3663" y="823"/>
                    <a:pt x="3642" y="803"/>
                  </a:cubicBezTo>
                  <a:cubicBezTo>
                    <a:pt x="3622" y="803"/>
                    <a:pt x="3622" y="803"/>
                    <a:pt x="3622" y="782"/>
                  </a:cubicBezTo>
                  <a:cubicBezTo>
                    <a:pt x="3580" y="762"/>
                    <a:pt x="3560" y="720"/>
                    <a:pt x="3519" y="700"/>
                  </a:cubicBezTo>
                  <a:cubicBezTo>
                    <a:pt x="3519" y="700"/>
                    <a:pt x="3498" y="679"/>
                    <a:pt x="3498" y="679"/>
                  </a:cubicBezTo>
                  <a:cubicBezTo>
                    <a:pt x="3478" y="659"/>
                    <a:pt x="3436" y="638"/>
                    <a:pt x="3416" y="618"/>
                  </a:cubicBezTo>
                  <a:cubicBezTo>
                    <a:pt x="3416" y="597"/>
                    <a:pt x="3395" y="597"/>
                    <a:pt x="3375" y="597"/>
                  </a:cubicBezTo>
                  <a:cubicBezTo>
                    <a:pt x="3354" y="576"/>
                    <a:pt x="3334" y="556"/>
                    <a:pt x="3313" y="535"/>
                  </a:cubicBezTo>
                  <a:cubicBezTo>
                    <a:pt x="3313" y="535"/>
                    <a:pt x="3292" y="515"/>
                    <a:pt x="3272" y="515"/>
                  </a:cubicBezTo>
                  <a:cubicBezTo>
                    <a:pt x="3251" y="494"/>
                    <a:pt x="3231" y="474"/>
                    <a:pt x="3210" y="453"/>
                  </a:cubicBezTo>
                  <a:cubicBezTo>
                    <a:pt x="3210" y="453"/>
                    <a:pt x="3190" y="432"/>
                    <a:pt x="3169" y="432"/>
                  </a:cubicBezTo>
                  <a:cubicBezTo>
                    <a:pt x="3148" y="412"/>
                    <a:pt x="3128" y="391"/>
                    <a:pt x="3107" y="391"/>
                  </a:cubicBezTo>
                  <a:cubicBezTo>
                    <a:pt x="3087" y="371"/>
                    <a:pt x="3087" y="371"/>
                    <a:pt x="3066" y="371"/>
                  </a:cubicBezTo>
                  <a:cubicBezTo>
                    <a:pt x="3046" y="350"/>
                    <a:pt x="3004" y="330"/>
                    <a:pt x="2963" y="309"/>
                  </a:cubicBezTo>
                  <a:cubicBezTo>
                    <a:pt x="2922" y="288"/>
                    <a:pt x="2902" y="268"/>
                    <a:pt x="2860" y="247"/>
                  </a:cubicBezTo>
                  <a:cubicBezTo>
                    <a:pt x="2860" y="247"/>
                    <a:pt x="2840" y="227"/>
                    <a:pt x="2840" y="227"/>
                  </a:cubicBezTo>
                  <a:cubicBezTo>
                    <a:pt x="2799" y="206"/>
                    <a:pt x="2778" y="206"/>
                    <a:pt x="2758" y="186"/>
                  </a:cubicBezTo>
                  <a:lnTo>
                    <a:pt x="2737" y="186"/>
                  </a:lnTo>
                  <a:cubicBezTo>
                    <a:pt x="2716" y="165"/>
                    <a:pt x="2675" y="165"/>
                    <a:pt x="2655" y="144"/>
                  </a:cubicBezTo>
                  <a:lnTo>
                    <a:pt x="2634" y="144"/>
                  </a:lnTo>
                  <a:cubicBezTo>
                    <a:pt x="2634" y="144"/>
                    <a:pt x="2634" y="144"/>
                    <a:pt x="2614" y="124"/>
                  </a:cubicBezTo>
                  <a:cubicBezTo>
                    <a:pt x="2593" y="124"/>
                    <a:pt x="2552" y="103"/>
                    <a:pt x="2531" y="103"/>
                  </a:cubicBezTo>
                  <a:lnTo>
                    <a:pt x="2511" y="103"/>
                  </a:lnTo>
                  <a:cubicBezTo>
                    <a:pt x="2490" y="83"/>
                    <a:pt x="2449" y="83"/>
                    <a:pt x="2428" y="62"/>
                  </a:cubicBezTo>
                  <a:lnTo>
                    <a:pt x="2408" y="62"/>
                  </a:lnTo>
                  <a:cubicBezTo>
                    <a:pt x="2387" y="62"/>
                    <a:pt x="2367" y="42"/>
                    <a:pt x="2346" y="42"/>
                  </a:cubicBezTo>
                  <a:lnTo>
                    <a:pt x="2305" y="42"/>
                  </a:lnTo>
                  <a:cubicBezTo>
                    <a:pt x="2264" y="21"/>
                    <a:pt x="2243" y="21"/>
                    <a:pt x="2202" y="21"/>
                  </a:cubicBezTo>
                  <a:cubicBezTo>
                    <a:pt x="2181" y="21"/>
                    <a:pt x="2140" y="0"/>
                    <a:pt x="21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1"/>
            <p:cNvSpPr/>
            <p:nvPr/>
          </p:nvSpPr>
          <p:spPr>
            <a:xfrm>
              <a:off x="7568718" y="2258214"/>
              <a:ext cx="313439" cy="262976"/>
            </a:xfrm>
            <a:custGeom>
              <a:rect b="b" l="l" r="r" t="t"/>
              <a:pathLst>
                <a:path extrusionOk="0" h="5180" w="6174">
                  <a:moveTo>
                    <a:pt x="2964" y="1"/>
                  </a:moveTo>
                  <a:lnTo>
                    <a:pt x="2964" y="1"/>
                  </a:lnTo>
                  <a:cubicBezTo>
                    <a:pt x="2984" y="83"/>
                    <a:pt x="3066" y="3066"/>
                    <a:pt x="2964" y="3292"/>
                  </a:cubicBezTo>
                  <a:cubicBezTo>
                    <a:pt x="2889" y="3433"/>
                    <a:pt x="2763" y="3492"/>
                    <a:pt x="2607" y="3492"/>
                  </a:cubicBezTo>
                  <a:cubicBezTo>
                    <a:pt x="2421" y="3492"/>
                    <a:pt x="2191" y="3406"/>
                    <a:pt x="1955" y="3272"/>
                  </a:cubicBezTo>
                  <a:cubicBezTo>
                    <a:pt x="1688" y="3107"/>
                    <a:pt x="1421" y="2901"/>
                    <a:pt x="1194" y="2696"/>
                  </a:cubicBezTo>
                  <a:cubicBezTo>
                    <a:pt x="700" y="2202"/>
                    <a:pt x="248" y="1502"/>
                    <a:pt x="227" y="844"/>
                  </a:cubicBezTo>
                  <a:cubicBezTo>
                    <a:pt x="227" y="762"/>
                    <a:pt x="166" y="679"/>
                    <a:pt x="124" y="659"/>
                  </a:cubicBezTo>
                  <a:cubicBezTo>
                    <a:pt x="104" y="645"/>
                    <a:pt x="83" y="638"/>
                    <a:pt x="65" y="638"/>
                  </a:cubicBezTo>
                  <a:cubicBezTo>
                    <a:pt x="28" y="638"/>
                    <a:pt x="1" y="666"/>
                    <a:pt x="1" y="721"/>
                  </a:cubicBezTo>
                  <a:cubicBezTo>
                    <a:pt x="22" y="1482"/>
                    <a:pt x="536" y="2346"/>
                    <a:pt x="1132" y="2901"/>
                  </a:cubicBezTo>
                  <a:cubicBezTo>
                    <a:pt x="1338" y="3087"/>
                    <a:pt x="1544" y="3251"/>
                    <a:pt x="1770" y="3375"/>
                  </a:cubicBezTo>
                  <a:cubicBezTo>
                    <a:pt x="2088" y="3554"/>
                    <a:pt x="2406" y="3660"/>
                    <a:pt x="2692" y="3660"/>
                  </a:cubicBezTo>
                  <a:cubicBezTo>
                    <a:pt x="2833" y="3660"/>
                    <a:pt x="2965" y="3634"/>
                    <a:pt x="3087" y="3580"/>
                  </a:cubicBezTo>
                  <a:cubicBezTo>
                    <a:pt x="3437" y="4156"/>
                    <a:pt x="3931" y="4630"/>
                    <a:pt x="4404" y="4918"/>
                  </a:cubicBezTo>
                  <a:cubicBezTo>
                    <a:pt x="4651" y="5041"/>
                    <a:pt x="4877" y="5123"/>
                    <a:pt x="5083" y="5165"/>
                  </a:cubicBezTo>
                  <a:cubicBezTo>
                    <a:pt x="5153" y="5175"/>
                    <a:pt x="5222" y="5180"/>
                    <a:pt x="5289" y="5180"/>
                  </a:cubicBezTo>
                  <a:cubicBezTo>
                    <a:pt x="5772" y="5180"/>
                    <a:pt x="6155" y="4912"/>
                    <a:pt x="6173" y="4280"/>
                  </a:cubicBezTo>
                  <a:cubicBezTo>
                    <a:pt x="6173" y="4198"/>
                    <a:pt x="6111" y="4115"/>
                    <a:pt x="6050" y="4074"/>
                  </a:cubicBezTo>
                  <a:cubicBezTo>
                    <a:pt x="6036" y="4067"/>
                    <a:pt x="6020" y="4063"/>
                    <a:pt x="6005" y="4063"/>
                  </a:cubicBezTo>
                  <a:cubicBezTo>
                    <a:pt x="5974" y="4063"/>
                    <a:pt x="5947" y="4081"/>
                    <a:pt x="5947" y="4136"/>
                  </a:cubicBezTo>
                  <a:cubicBezTo>
                    <a:pt x="5930" y="4663"/>
                    <a:pt x="5611" y="4900"/>
                    <a:pt x="5210" y="4900"/>
                  </a:cubicBezTo>
                  <a:cubicBezTo>
                    <a:pt x="5110" y="4900"/>
                    <a:pt x="5004" y="4885"/>
                    <a:pt x="4898" y="4856"/>
                  </a:cubicBezTo>
                  <a:cubicBezTo>
                    <a:pt x="4692" y="4794"/>
                    <a:pt x="4445" y="4691"/>
                    <a:pt x="4198" y="4547"/>
                  </a:cubicBezTo>
                  <a:cubicBezTo>
                    <a:pt x="3766" y="4300"/>
                    <a:pt x="3354" y="3930"/>
                    <a:pt x="3210" y="3416"/>
                  </a:cubicBezTo>
                  <a:cubicBezTo>
                    <a:pt x="3108" y="3066"/>
                    <a:pt x="3210" y="227"/>
                    <a:pt x="3210" y="145"/>
                  </a:cubicBezTo>
                  <a:lnTo>
                    <a:pt x="29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1"/>
            <p:cNvSpPr/>
            <p:nvPr/>
          </p:nvSpPr>
          <p:spPr>
            <a:xfrm>
              <a:off x="7667968" y="2157948"/>
              <a:ext cx="141032" cy="109709"/>
            </a:xfrm>
            <a:custGeom>
              <a:rect b="b" l="l" r="r" t="t"/>
              <a:pathLst>
                <a:path extrusionOk="0" h="2161" w="2778">
                  <a:moveTo>
                    <a:pt x="21" y="247"/>
                  </a:moveTo>
                  <a:cubicBezTo>
                    <a:pt x="21" y="252"/>
                    <a:pt x="20" y="255"/>
                    <a:pt x="19" y="258"/>
                  </a:cubicBezTo>
                  <a:lnTo>
                    <a:pt x="19" y="258"/>
                  </a:lnTo>
                  <a:lnTo>
                    <a:pt x="38" y="247"/>
                  </a:lnTo>
                  <a:close/>
                  <a:moveTo>
                    <a:pt x="19" y="258"/>
                  </a:moveTo>
                  <a:lnTo>
                    <a:pt x="0" y="268"/>
                  </a:lnTo>
                  <a:cubicBezTo>
                    <a:pt x="0" y="268"/>
                    <a:pt x="13" y="268"/>
                    <a:pt x="19" y="258"/>
                  </a:cubicBezTo>
                  <a:close/>
                  <a:moveTo>
                    <a:pt x="474" y="0"/>
                  </a:moveTo>
                  <a:cubicBezTo>
                    <a:pt x="474" y="0"/>
                    <a:pt x="453" y="0"/>
                    <a:pt x="453" y="21"/>
                  </a:cubicBezTo>
                  <a:lnTo>
                    <a:pt x="412" y="21"/>
                  </a:lnTo>
                  <a:cubicBezTo>
                    <a:pt x="412" y="21"/>
                    <a:pt x="412" y="21"/>
                    <a:pt x="412" y="42"/>
                  </a:cubicBezTo>
                  <a:lnTo>
                    <a:pt x="38" y="247"/>
                  </a:lnTo>
                  <a:lnTo>
                    <a:pt x="206" y="247"/>
                  </a:lnTo>
                  <a:cubicBezTo>
                    <a:pt x="227" y="247"/>
                    <a:pt x="227" y="247"/>
                    <a:pt x="227" y="268"/>
                  </a:cubicBezTo>
                  <a:lnTo>
                    <a:pt x="288" y="268"/>
                  </a:lnTo>
                  <a:cubicBezTo>
                    <a:pt x="288" y="268"/>
                    <a:pt x="309" y="289"/>
                    <a:pt x="309" y="289"/>
                  </a:cubicBezTo>
                  <a:lnTo>
                    <a:pt x="330" y="289"/>
                  </a:lnTo>
                  <a:cubicBezTo>
                    <a:pt x="350" y="309"/>
                    <a:pt x="350" y="309"/>
                    <a:pt x="371" y="309"/>
                  </a:cubicBezTo>
                  <a:lnTo>
                    <a:pt x="1893" y="1194"/>
                  </a:lnTo>
                  <a:cubicBezTo>
                    <a:pt x="1914" y="1214"/>
                    <a:pt x="1934" y="1214"/>
                    <a:pt x="1955" y="1235"/>
                  </a:cubicBezTo>
                  <a:cubicBezTo>
                    <a:pt x="1955" y="1235"/>
                    <a:pt x="1976" y="1235"/>
                    <a:pt x="1976" y="1255"/>
                  </a:cubicBezTo>
                  <a:cubicBezTo>
                    <a:pt x="1996" y="1255"/>
                    <a:pt x="2017" y="1276"/>
                    <a:pt x="2037" y="1297"/>
                  </a:cubicBezTo>
                  <a:cubicBezTo>
                    <a:pt x="2058" y="1317"/>
                    <a:pt x="2078" y="1338"/>
                    <a:pt x="2099" y="1358"/>
                  </a:cubicBezTo>
                  <a:cubicBezTo>
                    <a:pt x="2099" y="1358"/>
                    <a:pt x="2099" y="1379"/>
                    <a:pt x="2120" y="1379"/>
                  </a:cubicBezTo>
                  <a:cubicBezTo>
                    <a:pt x="2120" y="1399"/>
                    <a:pt x="2140" y="1399"/>
                    <a:pt x="2161" y="1420"/>
                  </a:cubicBezTo>
                  <a:cubicBezTo>
                    <a:pt x="2161" y="1420"/>
                    <a:pt x="2161" y="1420"/>
                    <a:pt x="2161" y="1441"/>
                  </a:cubicBezTo>
                  <a:cubicBezTo>
                    <a:pt x="2181" y="1461"/>
                    <a:pt x="2202" y="1482"/>
                    <a:pt x="2202" y="1502"/>
                  </a:cubicBezTo>
                  <a:cubicBezTo>
                    <a:pt x="2222" y="1523"/>
                    <a:pt x="2243" y="1544"/>
                    <a:pt x="2264" y="1564"/>
                  </a:cubicBezTo>
                  <a:cubicBezTo>
                    <a:pt x="2264" y="1585"/>
                    <a:pt x="2284" y="1605"/>
                    <a:pt x="2305" y="1646"/>
                  </a:cubicBezTo>
                  <a:cubicBezTo>
                    <a:pt x="2305" y="1667"/>
                    <a:pt x="2325" y="1688"/>
                    <a:pt x="2325" y="1708"/>
                  </a:cubicBezTo>
                  <a:cubicBezTo>
                    <a:pt x="2346" y="1729"/>
                    <a:pt x="2346" y="1770"/>
                    <a:pt x="2346" y="1790"/>
                  </a:cubicBezTo>
                  <a:cubicBezTo>
                    <a:pt x="2366" y="1811"/>
                    <a:pt x="2366" y="1832"/>
                    <a:pt x="2366" y="1852"/>
                  </a:cubicBezTo>
                  <a:cubicBezTo>
                    <a:pt x="2366" y="1852"/>
                    <a:pt x="2366" y="1852"/>
                    <a:pt x="2366" y="1873"/>
                  </a:cubicBezTo>
                  <a:cubicBezTo>
                    <a:pt x="2366" y="1873"/>
                    <a:pt x="2366" y="1893"/>
                    <a:pt x="2366" y="1914"/>
                  </a:cubicBezTo>
                  <a:cubicBezTo>
                    <a:pt x="2387" y="1934"/>
                    <a:pt x="2366" y="1955"/>
                    <a:pt x="2366" y="1976"/>
                  </a:cubicBezTo>
                  <a:cubicBezTo>
                    <a:pt x="2366" y="1976"/>
                    <a:pt x="2366" y="1996"/>
                    <a:pt x="2366" y="1996"/>
                  </a:cubicBezTo>
                  <a:cubicBezTo>
                    <a:pt x="2366" y="1996"/>
                    <a:pt x="2366" y="2017"/>
                    <a:pt x="2366" y="2037"/>
                  </a:cubicBezTo>
                  <a:cubicBezTo>
                    <a:pt x="2346" y="2058"/>
                    <a:pt x="2346" y="2078"/>
                    <a:pt x="2346" y="2078"/>
                  </a:cubicBezTo>
                  <a:cubicBezTo>
                    <a:pt x="2346" y="2099"/>
                    <a:pt x="2346" y="2099"/>
                    <a:pt x="2325" y="2099"/>
                  </a:cubicBezTo>
                  <a:cubicBezTo>
                    <a:pt x="2325" y="2099"/>
                    <a:pt x="2325" y="2120"/>
                    <a:pt x="2305" y="2120"/>
                  </a:cubicBezTo>
                  <a:cubicBezTo>
                    <a:pt x="2305" y="2131"/>
                    <a:pt x="2305" y="2136"/>
                    <a:pt x="2305" y="2138"/>
                  </a:cubicBezTo>
                  <a:lnTo>
                    <a:pt x="2305" y="2138"/>
                  </a:lnTo>
                  <a:lnTo>
                    <a:pt x="2675" y="1934"/>
                  </a:lnTo>
                  <a:cubicBezTo>
                    <a:pt x="2696" y="1914"/>
                    <a:pt x="2696" y="1914"/>
                    <a:pt x="2716" y="1893"/>
                  </a:cubicBezTo>
                  <a:cubicBezTo>
                    <a:pt x="2737" y="1873"/>
                    <a:pt x="2737" y="1873"/>
                    <a:pt x="2737" y="1852"/>
                  </a:cubicBezTo>
                  <a:lnTo>
                    <a:pt x="2757" y="1852"/>
                  </a:lnTo>
                  <a:cubicBezTo>
                    <a:pt x="2757" y="1832"/>
                    <a:pt x="2757" y="1832"/>
                    <a:pt x="2778" y="1811"/>
                  </a:cubicBezTo>
                  <a:cubicBezTo>
                    <a:pt x="2778" y="1811"/>
                    <a:pt x="2778" y="1790"/>
                    <a:pt x="2778" y="1790"/>
                  </a:cubicBezTo>
                  <a:cubicBezTo>
                    <a:pt x="2778" y="1790"/>
                    <a:pt x="2778" y="1770"/>
                    <a:pt x="2778" y="1749"/>
                  </a:cubicBezTo>
                  <a:cubicBezTo>
                    <a:pt x="2778" y="1729"/>
                    <a:pt x="2778" y="1708"/>
                    <a:pt x="2778" y="1688"/>
                  </a:cubicBezTo>
                  <a:cubicBezTo>
                    <a:pt x="2778" y="1667"/>
                    <a:pt x="2778" y="1646"/>
                    <a:pt x="2778" y="1646"/>
                  </a:cubicBezTo>
                  <a:cubicBezTo>
                    <a:pt x="2778" y="1626"/>
                    <a:pt x="2778" y="1626"/>
                    <a:pt x="2778" y="1626"/>
                  </a:cubicBezTo>
                  <a:cubicBezTo>
                    <a:pt x="2778" y="1626"/>
                    <a:pt x="2778" y="1605"/>
                    <a:pt x="2778" y="1605"/>
                  </a:cubicBezTo>
                  <a:cubicBezTo>
                    <a:pt x="2778" y="1605"/>
                    <a:pt x="2778" y="1605"/>
                    <a:pt x="2778" y="1585"/>
                  </a:cubicBezTo>
                  <a:cubicBezTo>
                    <a:pt x="2778" y="1585"/>
                    <a:pt x="2757" y="1564"/>
                    <a:pt x="2757" y="1544"/>
                  </a:cubicBezTo>
                  <a:cubicBezTo>
                    <a:pt x="2757" y="1544"/>
                    <a:pt x="2757" y="1523"/>
                    <a:pt x="2757" y="1502"/>
                  </a:cubicBezTo>
                  <a:cubicBezTo>
                    <a:pt x="2757" y="1502"/>
                    <a:pt x="2737" y="1482"/>
                    <a:pt x="2737" y="1482"/>
                  </a:cubicBezTo>
                  <a:cubicBezTo>
                    <a:pt x="2737" y="1461"/>
                    <a:pt x="2737" y="1461"/>
                    <a:pt x="2716" y="1441"/>
                  </a:cubicBezTo>
                  <a:cubicBezTo>
                    <a:pt x="2716" y="1420"/>
                    <a:pt x="2716" y="1420"/>
                    <a:pt x="2716" y="1399"/>
                  </a:cubicBezTo>
                  <a:lnTo>
                    <a:pt x="2696" y="1399"/>
                  </a:lnTo>
                  <a:cubicBezTo>
                    <a:pt x="2696" y="1399"/>
                    <a:pt x="2696" y="1379"/>
                    <a:pt x="2696" y="1379"/>
                  </a:cubicBezTo>
                  <a:cubicBezTo>
                    <a:pt x="2675" y="1358"/>
                    <a:pt x="2675" y="1338"/>
                    <a:pt x="2675" y="1338"/>
                  </a:cubicBezTo>
                  <a:cubicBezTo>
                    <a:pt x="2675" y="1338"/>
                    <a:pt x="2675" y="1317"/>
                    <a:pt x="2675" y="1317"/>
                  </a:cubicBezTo>
                  <a:cubicBezTo>
                    <a:pt x="2654" y="1317"/>
                    <a:pt x="2654" y="1297"/>
                    <a:pt x="2654" y="1297"/>
                  </a:cubicBezTo>
                  <a:cubicBezTo>
                    <a:pt x="2634" y="1276"/>
                    <a:pt x="2634" y="1276"/>
                    <a:pt x="2613" y="1255"/>
                  </a:cubicBezTo>
                  <a:cubicBezTo>
                    <a:pt x="2613" y="1235"/>
                    <a:pt x="2593" y="1235"/>
                    <a:pt x="2593" y="1214"/>
                  </a:cubicBezTo>
                  <a:cubicBezTo>
                    <a:pt x="2593" y="1214"/>
                    <a:pt x="2572" y="1194"/>
                    <a:pt x="2572" y="1194"/>
                  </a:cubicBezTo>
                  <a:cubicBezTo>
                    <a:pt x="2572" y="1194"/>
                    <a:pt x="2572" y="1194"/>
                    <a:pt x="2552" y="1173"/>
                  </a:cubicBezTo>
                  <a:cubicBezTo>
                    <a:pt x="2552" y="1153"/>
                    <a:pt x="2531" y="1153"/>
                    <a:pt x="2531" y="1132"/>
                  </a:cubicBezTo>
                  <a:cubicBezTo>
                    <a:pt x="2510" y="1132"/>
                    <a:pt x="2510" y="1132"/>
                    <a:pt x="2510" y="1111"/>
                  </a:cubicBezTo>
                  <a:lnTo>
                    <a:pt x="2490" y="1111"/>
                  </a:lnTo>
                  <a:cubicBezTo>
                    <a:pt x="2469" y="1091"/>
                    <a:pt x="2469" y="1070"/>
                    <a:pt x="2449" y="1070"/>
                  </a:cubicBezTo>
                  <a:cubicBezTo>
                    <a:pt x="2449" y="1050"/>
                    <a:pt x="2449" y="1050"/>
                    <a:pt x="2428" y="1050"/>
                  </a:cubicBezTo>
                  <a:cubicBezTo>
                    <a:pt x="2428" y="1050"/>
                    <a:pt x="2408" y="1029"/>
                    <a:pt x="2387" y="1009"/>
                  </a:cubicBezTo>
                  <a:lnTo>
                    <a:pt x="2366" y="1009"/>
                  </a:lnTo>
                  <a:cubicBezTo>
                    <a:pt x="2346" y="988"/>
                    <a:pt x="2325" y="967"/>
                    <a:pt x="2305" y="947"/>
                  </a:cubicBezTo>
                  <a:lnTo>
                    <a:pt x="782" y="83"/>
                  </a:lnTo>
                  <a:cubicBezTo>
                    <a:pt x="762" y="62"/>
                    <a:pt x="741" y="62"/>
                    <a:pt x="741" y="62"/>
                  </a:cubicBezTo>
                  <a:cubicBezTo>
                    <a:pt x="721" y="42"/>
                    <a:pt x="721" y="42"/>
                    <a:pt x="721" y="42"/>
                  </a:cubicBezTo>
                  <a:lnTo>
                    <a:pt x="679" y="42"/>
                  </a:lnTo>
                  <a:cubicBezTo>
                    <a:pt x="679" y="21"/>
                    <a:pt x="659" y="21"/>
                    <a:pt x="638" y="21"/>
                  </a:cubicBezTo>
                  <a:lnTo>
                    <a:pt x="618" y="21"/>
                  </a:lnTo>
                  <a:cubicBezTo>
                    <a:pt x="618" y="21"/>
                    <a:pt x="618" y="21"/>
                    <a:pt x="597" y="0"/>
                  </a:cubicBezTo>
                  <a:close/>
                  <a:moveTo>
                    <a:pt x="2305" y="2138"/>
                  </a:moveTo>
                  <a:lnTo>
                    <a:pt x="2300" y="2140"/>
                  </a:lnTo>
                  <a:lnTo>
                    <a:pt x="2300" y="2140"/>
                  </a:lnTo>
                  <a:cubicBezTo>
                    <a:pt x="2302" y="2140"/>
                    <a:pt x="2303" y="2140"/>
                    <a:pt x="2305" y="2140"/>
                  </a:cubicBezTo>
                  <a:cubicBezTo>
                    <a:pt x="2305" y="2140"/>
                    <a:pt x="2305" y="2140"/>
                    <a:pt x="2305" y="2138"/>
                  </a:cubicBezTo>
                  <a:close/>
                  <a:moveTo>
                    <a:pt x="2300" y="2140"/>
                  </a:moveTo>
                  <a:cubicBezTo>
                    <a:pt x="2294" y="2141"/>
                    <a:pt x="2290" y="2145"/>
                    <a:pt x="2287" y="2148"/>
                  </a:cubicBezTo>
                  <a:lnTo>
                    <a:pt x="2287" y="2148"/>
                  </a:lnTo>
                  <a:lnTo>
                    <a:pt x="2300" y="2140"/>
                  </a:lnTo>
                  <a:close/>
                  <a:moveTo>
                    <a:pt x="2287" y="2148"/>
                  </a:moveTo>
                  <a:lnTo>
                    <a:pt x="2264" y="2161"/>
                  </a:lnTo>
                  <a:cubicBezTo>
                    <a:pt x="2275" y="2161"/>
                    <a:pt x="2280" y="2154"/>
                    <a:pt x="2287" y="21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1"/>
            <p:cNvSpPr/>
            <p:nvPr/>
          </p:nvSpPr>
          <p:spPr>
            <a:xfrm>
              <a:off x="7657612" y="2170386"/>
              <a:ext cx="138900" cy="121030"/>
            </a:xfrm>
            <a:custGeom>
              <a:rect b="b" l="l" r="r" t="t"/>
              <a:pathLst>
                <a:path extrusionOk="0" h="2384" w="2736">
                  <a:moveTo>
                    <a:pt x="318" y="0"/>
                  </a:moveTo>
                  <a:cubicBezTo>
                    <a:pt x="84" y="0"/>
                    <a:pt x="0" y="274"/>
                    <a:pt x="204" y="620"/>
                  </a:cubicBezTo>
                  <a:lnTo>
                    <a:pt x="945" y="1916"/>
                  </a:lnTo>
                  <a:cubicBezTo>
                    <a:pt x="1048" y="2080"/>
                    <a:pt x="1192" y="2224"/>
                    <a:pt x="1336" y="2307"/>
                  </a:cubicBezTo>
                  <a:cubicBezTo>
                    <a:pt x="1423" y="2356"/>
                    <a:pt x="1503" y="2384"/>
                    <a:pt x="1575" y="2384"/>
                  </a:cubicBezTo>
                  <a:cubicBezTo>
                    <a:pt x="1622" y="2384"/>
                    <a:pt x="1666" y="2372"/>
                    <a:pt x="1706" y="2348"/>
                  </a:cubicBezTo>
                  <a:lnTo>
                    <a:pt x="2468" y="1916"/>
                  </a:lnTo>
                  <a:cubicBezTo>
                    <a:pt x="2735" y="1772"/>
                    <a:pt x="2509" y="1196"/>
                    <a:pt x="2097" y="949"/>
                  </a:cubicBezTo>
                  <a:lnTo>
                    <a:pt x="575" y="85"/>
                  </a:lnTo>
                  <a:cubicBezTo>
                    <a:pt x="478" y="26"/>
                    <a:pt x="391"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1"/>
            <p:cNvSpPr/>
            <p:nvPr/>
          </p:nvSpPr>
          <p:spPr>
            <a:xfrm>
              <a:off x="7248407" y="4020584"/>
              <a:ext cx="479132" cy="872435"/>
            </a:xfrm>
            <a:custGeom>
              <a:rect b="b" l="l" r="r" t="t"/>
              <a:pathLst>
                <a:path extrusionOk="0" h="21275" w="11684">
                  <a:moveTo>
                    <a:pt x="11683" y="1"/>
                  </a:moveTo>
                  <a:lnTo>
                    <a:pt x="63" y="6749"/>
                  </a:lnTo>
                  <a:lnTo>
                    <a:pt x="0" y="21275"/>
                  </a:lnTo>
                  <a:lnTo>
                    <a:pt x="0" y="21275"/>
                  </a:lnTo>
                  <a:lnTo>
                    <a:pt x="11621" y="14527"/>
                  </a:lnTo>
                  <a:lnTo>
                    <a:pt x="1168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1"/>
            <p:cNvSpPr/>
            <p:nvPr/>
          </p:nvSpPr>
          <p:spPr>
            <a:xfrm>
              <a:off x="6775657" y="4024439"/>
              <a:ext cx="475318" cy="868580"/>
            </a:xfrm>
            <a:custGeom>
              <a:rect b="b" l="l" r="r" t="t"/>
              <a:pathLst>
                <a:path extrusionOk="0" h="21181" w="11591">
                  <a:moveTo>
                    <a:pt x="63" y="1"/>
                  </a:moveTo>
                  <a:lnTo>
                    <a:pt x="1" y="14527"/>
                  </a:lnTo>
                  <a:lnTo>
                    <a:pt x="11528" y="21181"/>
                  </a:lnTo>
                  <a:lnTo>
                    <a:pt x="11591" y="6655"/>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1"/>
            <p:cNvSpPr/>
            <p:nvPr/>
          </p:nvSpPr>
          <p:spPr>
            <a:xfrm>
              <a:off x="6778241" y="3747751"/>
              <a:ext cx="949283" cy="549583"/>
            </a:xfrm>
            <a:custGeom>
              <a:rect b="b" l="l" r="r" t="t"/>
              <a:pathLst>
                <a:path extrusionOk="0" h="13402" w="23149">
                  <a:moveTo>
                    <a:pt x="11621" y="0"/>
                  </a:moveTo>
                  <a:lnTo>
                    <a:pt x="0" y="6748"/>
                  </a:lnTo>
                  <a:lnTo>
                    <a:pt x="11528" y="13402"/>
                  </a:lnTo>
                  <a:lnTo>
                    <a:pt x="23148" y="6654"/>
                  </a:lnTo>
                  <a:lnTo>
                    <a:pt x="116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6" name="Google Shape;4426;p51"/>
          <p:cNvGrpSpPr/>
          <p:nvPr/>
        </p:nvGrpSpPr>
        <p:grpSpPr>
          <a:xfrm>
            <a:off x="6672336" y="2343356"/>
            <a:ext cx="243987" cy="339453"/>
            <a:chOff x="4661686" y="366694"/>
            <a:chExt cx="243987" cy="339453"/>
          </a:xfrm>
        </p:grpSpPr>
        <p:sp>
          <p:nvSpPr>
            <p:cNvPr id="4427" name="Google Shape;4427;p51"/>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1"/>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1"/>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1"/>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1"/>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1"/>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33" name="Google Shape;4433;p51"/>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1">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1">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4436" name="Google Shape;4436;p51">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1">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4438" name="Google Shape;4438;p51">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1">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4440" name="Google Shape;4440;p51">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1">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4442" name="Google Shape;4442;p51">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1">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4444" name="Google Shape;4444;p51">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1">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1">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1">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8" name="Google Shape;4448;p51"/>
          <p:cNvGrpSpPr/>
          <p:nvPr/>
        </p:nvGrpSpPr>
        <p:grpSpPr>
          <a:xfrm>
            <a:off x="1992121" y="4623314"/>
            <a:ext cx="159899" cy="279351"/>
            <a:chOff x="2000128" y="4623314"/>
            <a:chExt cx="159899" cy="279351"/>
          </a:xfrm>
        </p:grpSpPr>
        <p:sp>
          <p:nvSpPr>
            <p:cNvPr id="4449" name="Google Shape;4449;p51"/>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1"/>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1"/>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1"/>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1"/>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4" name="Google Shape;4454;p51"/>
          <p:cNvGrpSpPr/>
          <p:nvPr/>
        </p:nvGrpSpPr>
        <p:grpSpPr>
          <a:xfrm>
            <a:off x="5246843" y="4644827"/>
            <a:ext cx="206281" cy="241552"/>
            <a:chOff x="5254850" y="4644827"/>
            <a:chExt cx="206281" cy="241552"/>
          </a:xfrm>
        </p:grpSpPr>
        <p:sp>
          <p:nvSpPr>
            <p:cNvPr id="4455" name="Google Shape;4455;p51"/>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1"/>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1"/>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8" name="Google Shape;4458;p51"/>
          <p:cNvGrpSpPr/>
          <p:nvPr/>
        </p:nvGrpSpPr>
        <p:grpSpPr>
          <a:xfrm>
            <a:off x="4126327" y="4607105"/>
            <a:ext cx="202168" cy="279358"/>
            <a:chOff x="4134334" y="4607105"/>
            <a:chExt cx="202168" cy="279358"/>
          </a:xfrm>
        </p:grpSpPr>
        <p:sp>
          <p:nvSpPr>
            <p:cNvPr id="4459" name="Google Shape;4459;p51"/>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1"/>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1"/>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1"/>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1"/>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1"/>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1"/>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1"/>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1"/>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8" name="Google Shape;4468;p51"/>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1"/>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1"/>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71" name="Google Shape;4471;p51"/>
          <p:cNvGrpSpPr/>
          <p:nvPr/>
        </p:nvGrpSpPr>
        <p:grpSpPr>
          <a:xfrm>
            <a:off x="6300092" y="4620438"/>
            <a:ext cx="269374" cy="279338"/>
            <a:chOff x="6314624" y="4620438"/>
            <a:chExt cx="269374" cy="279338"/>
          </a:xfrm>
        </p:grpSpPr>
        <p:sp>
          <p:nvSpPr>
            <p:cNvPr id="4472" name="Google Shape;4472;p51"/>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1"/>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4" name="Google Shape;4474;p51"/>
          <p:cNvGrpSpPr/>
          <p:nvPr/>
        </p:nvGrpSpPr>
        <p:grpSpPr>
          <a:xfrm>
            <a:off x="3031488" y="4626441"/>
            <a:ext cx="255400" cy="279351"/>
            <a:chOff x="3039495" y="4626441"/>
            <a:chExt cx="255400" cy="279351"/>
          </a:xfrm>
        </p:grpSpPr>
        <p:sp>
          <p:nvSpPr>
            <p:cNvPr id="4475" name="Google Shape;4475;p51"/>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1"/>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1"/>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1"/>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1"/>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1"/>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1"/>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1"/>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1"/>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1"/>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2" name="Google Shape;4492;p51"/>
          <p:cNvSpPr txBox="1"/>
          <p:nvPr>
            <p:ph idx="1" type="subTitle"/>
          </p:nvPr>
        </p:nvSpPr>
        <p:spPr>
          <a:xfrm>
            <a:off x="1545849" y="2344034"/>
            <a:ext cx="3701100" cy="5067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Tower Defence Game</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96" name="Shape 4496"/>
        <p:cNvGrpSpPr/>
        <p:nvPr/>
      </p:nvGrpSpPr>
      <p:grpSpPr>
        <a:xfrm>
          <a:off x="0" y="0"/>
          <a:ext cx="0" cy="0"/>
          <a:chOff x="0" y="0"/>
          <a:chExt cx="0" cy="0"/>
        </a:xfrm>
      </p:grpSpPr>
      <p:sp>
        <p:nvSpPr>
          <p:cNvPr id="4497" name="Google Shape;4497;p52"/>
          <p:cNvSpPr/>
          <p:nvPr/>
        </p:nvSpPr>
        <p:spPr>
          <a:xfrm>
            <a:off x="1289400" y="1275775"/>
            <a:ext cx="4371900" cy="23415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4498" name="Google Shape;4498;p52"/>
          <p:cNvSpPr txBox="1"/>
          <p:nvPr>
            <p:ph type="title"/>
          </p:nvPr>
        </p:nvSpPr>
        <p:spPr>
          <a:xfrm>
            <a:off x="712500" y="536400"/>
            <a:ext cx="7719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İyi oyun fikirleri nasıl bulunur?</a:t>
            </a:r>
            <a:endParaRPr/>
          </a:p>
        </p:txBody>
      </p:sp>
      <p:sp>
        <p:nvSpPr>
          <p:cNvPr id="4499" name="Google Shape;4499;p52"/>
          <p:cNvSpPr txBox="1"/>
          <p:nvPr>
            <p:ph idx="2" type="title"/>
          </p:nvPr>
        </p:nvSpPr>
        <p:spPr>
          <a:xfrm>
            <a:off x="1545849" y="1479725"/>
            <a:ext cx="3701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Adım 2</a:t>
            </a:r>
            <a:endParaRPr/>
          </a:p>
        </p:txBody>
      </p:sp>
      <p:sp>
        <p:nvSpPr>
          <p:cNvPr id="4500" name="Google Shape;4500;p52"/>
          <p:cNvSpPr txBox="1"/>
          <p:nvPr>
            <p:ph idx="1" type="subTitle"/>
          </p:nvPr>
        </p:nvSpPr>
        <p:spPr>
          <a:xfrm>
            <a:off x="1545849" y="1885584"/>
            <a:ext cx="37011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Bu fikre yeni bir soluk getir.</a:t>
            </a:r>
            <a:endParaRPr/>
          </a:p>
        </p:txBody>
      </p:sp>
      <p:grpSp>
        <p:nvGrpSpPr>
          <p:cNvPr id="4501" name="Google Shape;4501;p52"/>
          <p:cNvGrpSpPr/>
          <p:nvPr/>
        </p:nvGrpSpPr>
        <p:grpSpPr>
          <a:xfrm>
            <a:off x="251942" y="1063208"/>
            <a:ext cx="742482" cy="594924"/>
            <a:chOff x="4458400" y="2657663"/>
            <a:chExt cx="945475" cy="757575"/>
          </a:xfrm>
        </p:grpSpPr>
        <p:sp>
          <p:nvSpPr>
            <p:cNvPr id="4502" name="Google Shape;4502;p52"/>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2"/>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2"/>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5" name="Google Shape;4505;p52"/>
          <p:cNvGrpSpPr/>
          <p:nvPr/>
        </p:nvGrpSpPr>
        <p:grpSpPr>
          <a:xfrm flipH="1">
            <a:off x="8218987" y="476656"/>
            <a:ext cx="509569" cy="306732"/>
            <a:chOff x="5028350" y="1751100"/>
            <a:chExt cx="1007650" cy="606550"/>
          </a:xfrm>
        </p:grpSpPr>
        <p:sp>
          <p:nvSpPr>
            <p:cNvPr id="4506" name="Google Shape;4506;p52"/>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2"/>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2"/>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2"/>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2"/>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2"/>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2"/>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2"/>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2"/>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2"/>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2"/>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2"/>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2"/>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2"/>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2"/>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2"/>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2"/>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23" name="Google Shape;4523;p52"/>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2"/>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2"/>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6" name="Google Shape;4526;p52"/>
          <p:cNvGrpSpPr/>
          <p:nvPr/>
        </p:nvGrpSpPr>
        <p:grpSpPr>
          <a:xfrm>
            <a:off x="3924711" y="4085649"/>
            <a:ext cx="269239" cy="164758"/>
            <a:chOff x="5940564" y="1991606"/>
            <a:chExt cx="357365" cy="218657"/>
          </a:xfrm>
        </p:grpSpPr>
        <p:sp>
          <p:nvSpPr>
            <p:cNvPr id="4527" name="Google Shape;4527;p52"/>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2"/>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2"/>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2"/>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2"/>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2"/>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2"/>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2"/>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5" name="Google Shape;4535;p52"/>
          <p:cNvGrpSpPr/>
          <p:nvPr/>
        </p:nvGrpSpPr>
        <p:grpSpPr>
          <a:xfrm>
            <a:off x="750450" y="4020572"/>
            <a:ext cx="243970" cy="457795"/>
            <a:chOff x="3171550" y="3868750"/>
            <a:chExt cx="317050" cy="594925"/>
          </a:xfrm>
        </p:grpSpPr>
        <p:sp>
          <p:nvSpPr>
            <p:cNvPr id="4536" name="Google Shape;4536;p52"/>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2"/>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2"/>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2"/>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2"/>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2"/>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2"/>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2"/>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2"/>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2"/>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2"/>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2"/>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2"/>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9" name="Google Shape;4549;p52"/>
          <p:cNvGrpSpPr/>
          <p:nvPr/>
        </p:nvGrpSpPr>
        <p:grpSpPr>
          <a:xfrm>
            <a:off x="5578850" y="3939122"/>
            <a:ext cx="243970" cy="457795"/>
            <a:chOff x="3171550" y="3868750"/>
            <a:chExt cx="317050" cy="594925"/>
          </a:xfrm>
        </p:grpSpPr>
        <p:sp>
          <p:nvSpPr>
            <p:cNvPr id="4550" name="Google Shape;4550;p52"/>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2"/>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2"/>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2"/>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2"/>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2"/>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2"/>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2"/>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2"/>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2"/>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2"/>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2"/>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2"/>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3" name="Google Shape;4563;p52"/>
          <p:cNvGrpSpPr/>
          <p:nvPr/>
        </p:nvGrpSpPr>
        <p:grpSpPr>
          <a:xfrm flipH="1">
            <a:off x="2397896" y="4132653"/>
            <a:ext cx="271859" cy="233627"/>
            <a:chOff x="739150" y="4174275"/>
            <a:chExt cx="945925" cy="812900"/>
          </a:xfrm>
        </p:grpSpPr>
        <p:sp>
          <p:nvSpPr>
            <p:cNvPr id="4564" name="Google Shape;4564;p52"/>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2"/>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2"/>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2"/>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2"/>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2"/>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2"/>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2"/>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2"/>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3" name="Google Shape;4573;p52"/>
          <p:cNvGrpSpPr/>
          <p:nvPr/>
        </p:nvGrpSpPr>
        <p:grpSpPr>
          <a:xfrm>
            <a:off x="6672336" y="2343356"/>
            <a:ext cx="243987" cy="339453"/>
            <a:chOff x="4661686" y="366694"/>
            <a:chExt cx="243987" cy="339453"/>
          </a:xfrm>
        </p:grpSpPr>
        <p:sp>
          <p:nvSpPr>
            <p:cNvPr id="4574" name="Google Shape;4574;p52"/>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2"/>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2"/>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2"/>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2"/>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2"/>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0" name="Google Shape;4580;p52"/>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2">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2">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4583" name="Google Shape;4583;p52">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2">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4585" name="Google Shape;4585;p52">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2">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4587" name="Google Shape;4587;p52">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2">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4589" name="Google Shape;4589;p52">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2">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4591" name="Google Shape;4591;p52">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2">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2">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2">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5" name="Google Shape;4595;p52"/>
          <p:cNvGrpSpPr/>
          <p:nvPr/>
        </p:nvGrpSpPr>
        <p:grpSpPr>
          <a:xfrm>
            <a:off x="1992121" y="4623314"/>
            <a:ext cx="159899" cy="279351"/>
            <a:chOff x="2000128" y="4623314"/>
            <a:chExt cx="159899" cy="279351"/>
          </a:xfrm>
        </p:grpSpPr>
        <p:sp>
          <p:nvSpPr>
            <p:cNvPr id="4596" name="Google Shape;4596;p52"/>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2"/>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2"/>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2"/>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2"/>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1" name="Google Shape;4601;p52"/>
          <p:cNvGrpSpPr/>
          <p:nvPr/>
        </p:nvGrpSpPr>
        <p:grpSpPr>
          <a:xfrm>
            <a:off x="5246843" y="4644827"/>
            <a:ext cx="206281" cy="241552"/>
            <a:chOff x="5254850" y="4644827"/>
            <a:chExt cx="206281" cy="241552"/>
          </a:xfrm>
        </p:grpSpPr>
        <p:sp>
          <p:nvSpPr>
            <p:cNvPr id="4602" name="Google Shape;4602;p52"/>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2"/>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2"/>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5" name="Google Shape;4605;p52"/>
          <p:cNvGrpSpPr/>
          <p:nvPr/>
        </p:nvGrpSpPr>
        <p:grpSpPr>
          <a:xfrm>
            <a:off x="4126327" y="4607105"/>
            <a:ext cx="202168" cy="279358"/>
            <a:chOff x="4134334" y="4607105"/>
            <a:chExt cx="202168" cy="279358"/>
          </a:xfrm>
        </p:grpSpPr>
        <p:sp>
          <p:nvSpPr>
            <p:cNvPr id="4606" name="Google Shape;4606;p52"/>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2"/>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2"/>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2"/>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2"/>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2"/>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2"/>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2"/>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2"/>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5" name="Google Shape;4615;p52"/>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2"/>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2"/>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8" name="Google Shape;4618;p52"/>
          <p:cNvGrpSpPr/>
          <p:nvPr/>
        </p:nvGrpSpPr>
        <p:grpSpPr>
          <a:xfrm>
            <a:off x="6300092" y="4620438"/>
            <a:ext cx="269374" cy="279338"/>
            <a:chOff x="6314624" y="4620438"/>
            <a:chExt cx="269374" cy="279338"/>
          </a:xfrm>
        </p:grpSpPr>
        <p:sp>
          <p:nvSpPr>
            <p:cNvPr id="4619" name="Google Shape;4619;p52"/>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2"/>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1" name="Google Shape;4621;p52"/>
          <p:cNvGrpSpPr/>
          <p:nvPr/>
        </p:nvGrpSpPr>
        <p:grpSpPr>
          <a:xfrm>
            <a:off x="3031488" y="4626441"/>
            <a:ext cx="255400" cy="279351"/>
            <a:chOff x="3039495" y="4626441"/>
            <a:chExt cx="255400" cy="279351"/>
          </a:xfrm>
        </p:grpSpPr>
        <p:sp>
          <p:nvSpPr>
            <p:cNvPr id="4622" name="Google Shape;4622;p52"/>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2"/>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2"/>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2"/>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2"/>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2"/>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2"/>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2"/>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2"/>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2"/>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9" name="Google Shape;4639;p52"/>
          <p:cNvSpPr txBox="1"/>
          <p:nvPr>
            <p:ph idx="1" type="subTitle"/>
          </p:nvPr>
        </p:nvSpPr>
        <p:spPr>
          <a:xfrm>
            <a:off x="1545849" y="2344034"/>
            <a:ext cx="3701100" cy="5067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Kulelerin inşası: Oyuncu olarak 3rd Person bir karakter kullanabiliriz.</a:t>
            </a:r>
            <a:endParaRPr/>
          </a:p>
        </p:txBody>
      </p:sp>
      <p:grpSp>
        <p:nvGrpSpPr>
          <p:cNvPr id="4640" name="Google Shape;4640;p52"/>
          <p:cNvGrpSpPr/>
          <p:nvPr/>
        </p:nvGrpSpPr>
        <p:grpSpPr>
          <a:xfrm>
            <a:off x="6913380" y="1460347"/>
            <a:ext cx="1262186" cy="2777680"/>
            <a:chOff x="1984000" y="1522563"/>
            <a:chExt cx="897650" cy="1975450"/>
          </a:xfrm>
        </p:grpSpPr>
        <p:sp>
          <p:nvSpPr>
            <p:cNvPr id="4641" name="Google Shape;4641;p52"/>
            <p:cNvSpPr/>
            <p:nvPr/>
          </p:nvSpPr>
          <p:spPr>
            <a:xfrm>
              <a:off x="2097350" y="2301338"/>
              <a:ext cx="686875" cy="1099850"/>
            </a:xfrm>
            <a:custGeom>
              <a:rect b="b" l="l" r="r" t="t"/>
              <a:pathLst>
                <a:path extrusionOk="0" h="43994" w="27475">
                  <a:moveTo>
                    <a:pt x="3848" y="1"/>
                  </a:moveTo>
                  <a:lnTo>
                    <a:pt x="0" y="29754"/>
                  </a:lnTo>
                  <a:lnTo>
                    <a:pt x="27475" y="43994"/>
                  </a:lnTo>
                  <a:lnTo>
                    <a:pt x="22230" y="1986"/>
                  </a:lnTo>
                  <a:lnTo>
                    <a:pt x="38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2"/>
            <p:cNvSpPr/>
            <p:nvPr/>
          </p:nvSpPr>
          <p:spPr>
            <a:xfrm>
              <a:off x="2218675" y="3113188"/>
              <a:ext cx="255525" cy="289225"/>
            </a:xfrm>
            <a:custGeom>
              <a:rect b="b" l="l" r="r" t="t"/>
              <a:pathLst>
                <a:path extrusionOk="0" h="11569" w="10221">
                  <a:moveTo>
                    <a:pt x="10220" y="1"/>
                  </a:moveTo>
                  <a:lnTo>
                    <a:pt x="49" y="5932"/>
                  </a:lnTo>
                  <a:lnTo>
                    <a:pt x="0" y="11569"/>
                  </a:lnTo>
                  <a:lnTo>
                    <a:pt x="10171" y="5662"/>
                  </a:lnTo>
                  <a:lnTo>
                    <a:pt x="10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2"/>
            <p:cNvSpPr/>
            <p:nvPr/>
          </p:nvSpPr>
          <p:spPr>
            <a:xfrm>
              <a:off x="2078350" y="3034163"/>
              <a:ext cx="395850" cy="227325"/>
            </a:xfrm>
            <a:custGeom>
              <a:rect b="b" l="l" r="r" t="t"/>
              <a:pathLst>
                <a:path extrusionOk="0" h="9093" w="15834">
                  <a:moveTo>
                    <a:pt x="10172" y="0"/>
                  </a:moveTo>
                  <a:lnTo>
                    <a:pt x="1" y="5907"/>
                  </a:lnTo>
                  <a:lnTo>
                    <a:pt x="5662" y="9093"/>
                  </a:lnTo>
                  <a:lnTo>
                    <a:pt x="15833" y="3162"/>
                  </a:lnTo>
                  <a:lnTo>
                    <a:pt x="101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2"/>
            <p:cNvSpPr/>
            <p:nvPr/>
          </p:nvSpPr>
          <p:spPr>
            <a:xfrm>
              <a:off x="2077125" y="3181813"/>
              <a:ext cx="142800" cy="220600"/>
            </a:xfrm>
            <a:custGeom>
              <a:rect b="b" l="l" r="r" t="t"/>
              <a:pathLst>
                <a:path extrusionOk="0" h="8824" w="5712">
                  <a:moveTo>
                    <a:pt x="50" y="1"/>
                  </a:moveTo>
                  <a:lnTo>
                    <a:pt x="1" y="5662"/>
                  </a:lnTo>
                  <a:lnTo>
                    <a:pt x="5662" y="8824"/>
                  </a:lnTo>
                  <a:lnTo>
                    <a:pt x="5711" y="3187"/>
                  </a:lnTo>
                  <a:lnTo>
                    <a:pt x="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2"/>
            <p:cNvSpPr/>
            <p:nvPr/>
          </p:nvSpPr>
          <p:spPr>
            <a:xfrm>
              <a:off x="2390850" y="3208788"/>
              <a:ext cx="255525" cy="289225"/>
            </a:xfrm>
            <a:custGeom>
              <a:rect b="b" l="l" r="r" t="t"/>
              <a:pathLst>
                <a:path extrusionOk="0" h="11569" w="10221">
                  <a:moveTo>
                    <a:pt x="10220" y="0"/>
                  </a:moveTo>
                  <a:lnTo>
                    <a:pt x="49" y="5907"/>
                  </a:lnTo>
                  <a:lnTo>
                    <a:pt x="0" y="11568"/>
                  </a:lnTo>
                  <a:lnTo>
                    <a:pt x="10147" y="5662"/>
                  </a:lnTo>
                  <a:lnTo>
                    <a:pt x="102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2"/>
            <p:cNvSpPr/>
            <p:nvPr/>
          </p:nvSpPr>
          <p:spPr>
            <a:xfrm>
              <a:off x="2250525" y="3129738"/>
              <a:ext cx="395850" cy="226725"/>
            </a:xfrm>
            <a:custGeom>
              <a:rect b="b" l="l" r="r" t="t"/>
              <a:pathLst>
                <a:path extrusionOk="0" h="9069" w="15834">
                  <a:moveTo>
                    <a:pt x="10172" y="0"/>
                  </a:moveTo>
                  <a:lnTo>
                    <a:pt x="1" y="5907"/>
                  </a:lnTo>
                  <a:lnTo>
                    <a:pt x="5662" y="9069"/>
                  </a:lnTo>
                  <a:lnTo>
                    <a:pt x="15833" y="3162"/>
                  </a:lnTo>
                  <a:lnTo>
                    <a:pt x="101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2"/>
            <p:cNvSpPr/>
            <p:nvPr/>
          </p:nvSpPr>
          <p:spPr>
            <a:xfrm>
              <a:off x="2249300" y="3277413"/>
              <a:ext cx="142800" cy="220600"/>
            </a:xfrm>
            <a:custGeom>
              <a:rect b="b" l="l" r="r" t="t"/>
              <a:pathLst>
                <a:path extrusionOk="0" h="8824" w="5712">
                  <a:moveTo>
                    <a:pt x="50" y="0"/>
                  </a:moveTo>
                  <a:lnTo>
                    <a:pt x="1" y="5637"/>
                  </a:lnTo>
                  <a:lnTo>
                    <a:pt x="5662" y="8823"/>
                  </a:lnTo>
                  <a:lnTo>
                    <a:pt x="5711" y="3162"/>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2"/>
            <p:cNvSpPr/>
            <p:nvPr/>
          </p:nvSpPr>
          <p:spPr>
            <a:xfrm>
              <a:off x="2165975" y="2445938"/>
              <a:ext cx="87650" cy="352350"/>
            </a:xfrm>
            <a:custGeom>
              <a:rect b="b" l="l" r="r" t="t"/>
              <a:pathLst>
                <a:path extrusionOk="0" h="14094" w="3506">
                  <a:moveTo>
                    <a:pt x="3505" y="1"/>
                  </a:moveTo>
                  <a:lnTo>
                    <a:pt x="25" y="2010"/>
                  </a:lnTo>
                  <a:lnTo>
                    <a:pt x="0" y="14093"/>
                  </a:lnTo>
                  <a:lnTo>
                    <a:pt x="0" y="14093"/>
                  </a:lnTo>
                  <a:lnTo>
                    <a:pt x="3481" y="12083"/>
                  </a:lnTo>
                  <a:lnTo>
                    <a:pt x="3505" y="1"/>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2"/>
            <p:cNvSpPr/>
            <p:nvPr/>
          </p:nvSpPr>
          <p:spPr>
            <a:xfrm>
              <a:off x="2082025" y="2398763"/>
              <a:ext cx="171600" cy="97450"/>
            </a:xfrm>
            <a:custGeom>
              <a:rect b="b" l="l" r="r" t="t"/>
              <a:pathLst>
                <a:path extrusionOk="0" h="3898" w="6864">
                  <a:moveTo>
                    <a:pt x="3481" y="0"/>
                  </a:moveTo>
                  <a:lnTo>
                    <a:pt x="1" y="2010"/>
                  </a:lnTo>
                  <a:lnTo>
                    <a:pt x="3383" y="3897"/>
                  </a:lnTo>
                  <a:lnTo>
                    <a:pt x="6863" y="1888"/>
                  </a:lnTo>
                  <a:lnTo>
                    <a:pt x="3481"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2"/>
            <p:cNvSpPr/>
            <p:nvPr/>
          </p:nvSpPr>
          <p:spPr>
            <a:xfrm>
              <a:off x="2080800" y="2449013"/>
              <a:ext cx="85800" cy="349275"/>
            </a:xfrm>
            <a:custGeom>
              <a:rect b="b" l="l" r="r" t="t"/>
              <a:pathLst>
                <a:path extrusionOk="0" h="13971" w="3432">
                  <a:moveTo>
                    <a:pt x="50" y="0"/>
                  </a:moveTo>
                  <a:lnTo>
                    <a:pt x="1" y="12059"/>
                  </a:lnTo>
                  <a:lnTo>
                    <a:pt x="3407" y="13970"/>
                  </a:lnTo>
                  <a:lnTo>
                    <a:pt x="3432" y="1887"/>
                  </a:lnTo>
                  <a:lnTo>
                    <a:pt x="50" y="0"/>
                  </a:lnTo>
                  <a:close/>
                </a:path>
              </a:pathLst>
            </a:custGeom>
            <a:solidFill>
              <a:srgbClr val="D1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2"/>
            <p:cNvSpPr/>
            <p:nvPr/>
          </p:nvSpPr>
          <p:spPr>
            <a:xfrm>
              <a:off x="2195375" y="2292138"/>
              <a:ext cx="90725" cy="226750"/>
            </a:xfrm>
            <a:custGeom>
              <a:rect b="b" l="l" r="r" t="t"/>
              <a:pathLst>
                <a:path extrusionOk="0" h="9070" w="3629">
                  <a:moveTo>
                    <a:pt x="3628" y="1"/>
                  </a:moveTo>
                  <a:lnTo>
                    <a:pt x="25" y="2109"/>
                  </a:lnTo>
                  <a:lnTo>
                    <a:pt x="1" y="9069"/>
                  </a:lnTo>
                  <a:lnTo>
                    <a:pt x="3604" y="6961"/>
                  </a:lnTo>
                  <a:lnTo>
                    <a:pt x="3628" y="1"/>
                  </a:lnTo>
                  <a:close/>
                </a:path>
              </a:pathLst>
            </a:custGeom>
            <a:solidFill>
              <a:srgbClr val="D0D2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2"/>
            <p:cNvSpPr/>
            <p:nvPr/>
          </p:nvSpPr>
          <p:spPr>
            <a:xfrm>
              <a:off x="2097350" y="2257213"/>
              <a:ext cx="188750" cy="87650"/>
            </a:xfrm>
            <a:custGeom>
              <a:rect b="b" l="l" r="r" t="t"/>
              <a:pathLst>
                <a:path extrusionOk="0" h="3506" w="7550">
                  <a:moveTo>
                    <a:pt x="165" y="2233"/>
                  </a:moveTo>
                  <a:cubicBezTo>
                    <a:pt x="151" y="2236"/>
                    <a:pt x="137" y="2242"/>
                    <a:pt x="123" y="2256"/>
                  </a:cubicBezTo>
                  <a:lnTo>
                    <a:pt x="98" y="2256"/>
                  </a:lnTo>
                  <a:cubicBezTo>
                    <a:pt x="49" y="2280"/>
                    <a:pt x="25" y="2305"/>
                    <a:pt x="0" y="2329"/>
                  </a:cubicBezTo>
                  <a:lnTo>
                    <a:pt x="165" y="2233"/>
                  </a:lnTo>
                  <a:close/>
                  <a:moveTo>
                    <a:pt x="4338" y="1"/>
                  </a:moveTo>
                  <a:cubicBezTo>
                    <a:pt x="4338" y="13"/>
                    <a:pt x="4332" y="13"/>
                    <a:pt x="4326" y="13"/>
                  </a:cubicBezTo>
                  <a:cubicBezTo>
                    <a:pt x="4320" y="13"/>
                    <a:pt x="4314" y="13"/>
                    <a:pt x="4314" y="25"/>
                  </a:cubicBezTo>
                  <a:lnTo>
                    <a:pt x="4118" y="25"/>
                  </a:lnTo>
                  <a:cubicBezTo>
                    <a:pt x="4118" y="50"/>
                    <a:pt x="4093" y="50"/>
                    <a:pt x="4093" y="50"/>
                  </a:cubicBezTo>
                  <a:lnTo>
                    <a:pt x="4069" y="50"/>
                  </a:lnTo>
                  <a:cubicBezTo>
                    <a:pt x="4020" y="50"/>
                    <a:pt x="3995" y="74"/>
                    <a:pt x="3946" y="74"/>
                  </a:cubicBezTo>
                  <a:cubicBezTo>
                    <a:pt x="3897" y="99"/>
                    <a:pt x="3873" y="99"/>
                    <a:pt x="3848" y="124"/>
                  </a:cubicBezTo>
                  <a:lnTo>
                    <a:pt x="3799" y="124"/>
                  </a:lnTo>
                  <a:cubicBezTo>
                    <a:pt x="3799" y="124"/>
                    <a:pt x="3775" y="124"/>
                    <a:pt x="3775" y="148"/>
                  </a:cubicBezTo>
                  <a:cubicBezTo>
                    <a:pt x="3750" y="148"/>
                    <a:pt x="3750" y="148"/>
                    <a:pt x="3726" y="173"/>
                  </a:cubicBezTo>
                  <a:lnTo>
                    <a:pt x="3701" y="173"/>
                  </a:lnTo>
                  <a:cubicBezTo>
                    <a:pt x="3677" y="197"/>
                    <a:pt x="3652" y="197"/>
                    <a:pt x="3603" y="222"/>
                  </a:cubicBezTo>
                  <a:lnTo>
                    <a:pt x="165" y="2233"/>
                  </a:lnTo>
                  <a:lnTo>
                    <a:pt x="165" y="2233"/>
                  </a:lnTo>
                  <a:cubicBezTo>
                    <a:pt x="175" y="2231"/>
                    <a:pt x="186" y="2231"/>
                    <a:pt x="196" y="2231"/>
                  </a:cubicBezTo>
                  <a:cubicBezTo>
                    <a:pt x="221" y="2207"/>
                    <a:pt x="221" y="2207"/>
                    <a:pt x="221" y="2207"/>
                  </a:cubicBezTo>
                  <a:cubicBezTo>
                    <a:pt x="270" y="2207"/>
                    <a:pt x="294" y="2182"/>
                    <a:pt x="343" y="2182"/>
                  </a:cubicBezTo>
                  <a:cubicBezTo>
                    <a:pt x="392" y="2158"/>
                    <a:pt x="417" y="2158"/>
                    <a:pt x="466" y="2133"/>
                  </a:cubicBezTo>
                  <a:lnTo>
                    <a:pt x="589" y="2133"/>
                  </a:lnTo>
                  <a:cubicBezTo>
                    <a:pt x="589" y="2133"/>
                    <a:pt x="589" y="2109"/>
                    <a:pt x="613" y="2109"/>
                  </a:cubicBezTo>
                  <a:lnTo>
                    <a:pt x="1030" y="2109"/>
                  </a:lnTo>
                  <a:cubicBezTo>
                    <a:pt x="1079" y="2109"/>
                    <a:pt x="1128" y="2133"/>
                    <a:pt x="1152" y="2133"/>
                  </a:cubicBezTo>
                  <a:lnTo>
                    <a:pt x="1177" y="2133"/>
                  </a:lnTo>
                  <a:cubicBezTo>
                    <a:pt x="1226" y="2133"/>
                    <a:pt x="1275" y="2158"/>
                    <a:pt x="1324" y="2158"/>
                  </a:cubicBezTo>
                  <a:lnTo>
                    <a:pt x="1348" y="2158"/>
                  </a:lnTo>
                  <a:cubicBezTo>
                    <a:pt x="1397" y="2182"/>
                    <a:pt x="1422" y="2182"/>
                    <a:pt x="1471" y="2207"/>
                  </a:cubicBezTo>
                  <a:cubicBezTo>
                    <a:pt x="1520" y="2207"/>
                    <a:pt x="1569" y="2231"/>
                    <a:pt x="1642" y="2256"/>
                  </a:cubicBezTo>
                  <a:lnTo>
                    <a:pt x="1667" y="2256"/>
                  </a:lnTo>
                  <a:cubicBezTo>
                    <a:pt x="1716" y="2280"/>
                    <a:pt x="1765" y="2305"/>
                    <a:pt x="1814" y="2305"/>
                  </a:cubicBezTo>
                  <a:cubicBezTo>
                    <a:pt x="1863" y="2329"/>
                    <a:pt x="1888" y="2354"/>
                    <a:pt x="1961" y="2378"/>
                  </a:cubicBezTo>
                  <a:cubicBezTo>
                    <a:pt x="2010" y="2403"/>
                    <a:pt x="2059" y="2427"/>
                    <a:pt x="2084" y="2452"/>
                  </a:cubicBezTo>
                  <a:cubicBezTo>
                    <a:pt x="2108" y="2452"/>
                    <a:pt x="2108" y="2452"/>
                    <a:pt x="2133" y="2476"/>
                  </a:cubicBezTo>
                  <a:cubicBezTo>
                    <a:pt x="2182" y="2501"/>
                    <a:pt x="2231" y="2525"/>
                    <a:pt x="2280" y="2550"/>
                  </a:cubicBezTo>
                  <a:lnTo>
                    <a:pt x="3946" y="3506"/>
                  </a:lnTo>
                  <a:lnTo>
                    <a:pt x="7549" y="1398"/>
                  </a:lnTo>
                  <a:lnTo>
                    <a:pt x="5882" y="442"/>
                  </a:lnTo>
                  <a:cubicBezTo>
                    <a:pt x="5833" y="418"/>
                    <a:pt x="5784" y="393"/>
                    <a:pt x="5735" y="369"/>
                  </a:cubicBezTo>
                  <a:cubicBezTo>
                    <a:pt x="5711" y="369"/>
                    <a:pt x="5711" y="344"/>
                    <a:pt x="5686" y="344"/>
                  </a:cubicBezTo>
                  <a:cubicBezTo>
                    <a:pt x="5662" y="320"/>
                    <a:pt x="5613" y="295"/>
                    <a:pt x="5564" y="295"/>
                  </a:cubicBezTo>
                  <a:cubicBezTo>
                    <a:pt x="5564" y="271"/>
                    <a:pt x="5539" y="271"/>
                    <a:pt x="5539" y="271"/>
                  </a:cubicBezTo>
                  <a:cubicBezTo>
                    <a:pt x="5515" y="271"/>
                    <a:pt x="5466" y="246"/>
                    <a:pt x="5441" y="222"/>
                  </a:cubicBezTo>
                  <a:lnTo>
                    <a:pt x="5417" y="222"/>
                  </a:lnTo>
                  <a:cubicBezTo>
                    <a:pt x="5368" y="197"/>
                    <a:pt x="5319" y="173"/>
                    <a:pt x="5270" y="173"/>
                  </a:cubicBezTo>
                  <a:cubicBezTo>
                    <a:pt x="5270" y="173"/>
                    <a:pt x="5245" y="148"/>
                    <a:pt x="5245" y="148"/>
                  </a:cubicBezTo>
                  <a:cubicBezTo>
                    <a:pt x="5172" y="124"/>
                    <a:pt x="5123" y="124"/>
                    <a:pt x="5074" y="99"/>
                  </a:cubicBezTo>
                  <a:lnTo>
                    <a:pt x="5049" y="99"/>
                  </a:lnTo>
                  <a:cubicBezTo>
                    <a:pt x="5025" y="99"/>
                    <a:pt x="5000" y="74"/>
                    <a:pt x="4976" y="74"/>
                  </a:cubicBezTo>
                  <a:lnTo>
                    <a:pt x="4927" y="74"/>
                  </a:lnTo>
                  <a:cubicBezTo>
                    <a:pt x="4878" y="50"/>
                    <a:pt x="4829" y="50"/>
                    <a:pt x="4780" y="25"/>
                  </a:cubicBezTo>
                  <a:lnTo>
                    <a:pt x="4583" y="25"/>
                  </a:lnTo>
                  <a:cubicBezTo>
                    <a:pt x="4583" y="25"/>
                    <a:pt x="4559" y="1"/>
                    <a:pt x="45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2"/>
            <p:cNvSpPr/>
            <p:nvPr/>
          </p:nvSpPr>
          <p:spPr>
            <a:xfrm>
              <a:off x="2073450" y="2309913"/>
              <a:ext cx="122575" cy="208975"/>
            </a:xfrm>
            <a:custGeom>
              <a:rect b="b" l="l" r="r" t="t"/>
              <a:pathLst>
                <a:path extrusionOk="0" h="8359" w="4903">
                  <a:moveTo>
                    <a:pt x="1786" y="0"/>
                  </a:moveTo>
                  <a:cubicBezTo>
                    <a:pt x="727" y="0"/>
                    <a:pt x="1" y="839"/>
                    <a:pt x="1" y="2280"/>
                  </a:cubicBezTo>
                  <a:lnTo>
                    <a:pt x="1" y="5540"/>
                  </a:lnTo>
                  <a:lnTo>
                    <a:pt x="4878" y="8358"/>
                  </a:lnTo>
                  <a:lnTo>
                    <a:pt x="4902" y="1398"/>
                  </a:lnTo>
                  <a:lnTo>
                    <a:pt x="3236" y="442"/>
                  </a:lnTo>
                  <a:cubicBezTo>
                    <a:pt x="2714" y="142"/>
                    <a:pt x="2222" y="0"/>
                    <a:pt x="17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2"/>
            <p:cNvSpPr/>
            <p:nvPr/>
          </p:nvSpPr>
          <p:spPr>
            <a:xfrm>
              <a:off x="2314250" y="2928763"/>
              <a:ext cx="140950" cy="275750"/>
            </a:xfrm>
            <a:custGeom>
              <a:rect b="b" l="l" r="r" t="t"/>
              <a:pathLst>
                <a:path extrusionOk="0" h="11030" w="5638">
                  <a:moveTo>
                    <a:pt x="5637" y="1"/>
                  </a:moveTo>
                  <a:lnTo>
                    <a:pt x="49" y="3236"/>
                  </a:lnTo>
                  <a:lnTo>
                    <a:pt x="0" y="11030"/>
                  </a:lnTo>
                  <a:lnTo>
                    <a:pt x="5588" y="7794"/>
                  </a:lnTo>
                  <a:lnTo>
                    <a:pt x="5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2"/>
            <p:cNvSpPr/>
            <p:nvPr/>
          </p:nvSpPr>
          <p:spPr>
            <a:xfrm>
              <a:off x="2179450" y="2852788"/>
              <a:ext cx="275750" cy="156875"/>
            </a:xfrm>
            <a:custGeom>
              <a:rect b="b" l="l" r="r" t="t"/>
              <a:pathLst>
                <a:path extrusionOk="0" h="6275" w="11030">
                  <a:moveTo>
                    <a:pt x="5589" y="0"/>
                  </a:moveTo>
                  <a:lnTo>
                    <a:pt x="1" y="3211"/>
                  </a:lnTo>
                  <a:lnTo>
                    <a:pt x="5441" y="6275"/>
                  </a:lnTo>
                  <a:lnTo>
                    <a:pt x="11029" y="3040"/>
                  </a:lnTo>
                  <a:lnTo>
                    <a:pt x="5589"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2"/>
            <p:cNvSpPr/>
            <p:nvPr/>
          </p:nvSpPr>
          <p:spPr>
            <a:xfrm>
              <a:off x="2178225" y="2933063"/>
              <a:ext cx="137275" cy="271450"/>
            </a:xfrm>
            <a:custGeom>
              <a:rect b="b" l="l" r="r" t="t"/>
              <a:pathLst>
                <a:path extrusionOk="0" h="10858" w="5491">
                  <a:moveTo>
                    <a:pt x="50" y="0"/>
                  </a:moveTo>
                  <a:lnTo>
                    <a:pt x="1" y="7794"/>
                  </a:lnTo>
                  <a:lnTo>
                    <a:pt x="5441" y="10858"/>
                  </a:lnTo>
                  <a:lnTo>
                    <a:pt x="5490" y="3064"/>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2"/>
            <p:cNvSpPr/>
            <p:nvPr/>
          </p:nvSpPr>
          <p:spPr>
            <a:xfrm>
              <a:off x="2488250" y="3021888"/>
              <a:ext cx="140350" cy="275150"/>
            </a:xfrm>
            <a:custGeom>
              <a:rect b="b" l="l" r="r" t="t"/>
              <a:pathLst>
                <a:path extrusionOk="0" h="11006" w="5614">
                  <a:moveTo>
                    <a:pt x="5613" y="1"/>
                  </a:moveTo>
                  <a:lnTo>
                    <a:pt x="50" y="3236"/>
                  </a:lnTo>
                  <a:lnTo>
                    <a:pt x="1" y="11005"/>
                  </a:lnTo>
                  <a:lnTo>
                    <a:pt x="5564" y="7795"/>
                  </a:lnTo>
                  <a:lnTo>
                    <a:pt x="56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2"/>
            <p:cNvSpPr/>
            <p:nvPr/>
          </p:nvSpPr>
          <p:spPr>
            <a:xfrm>
              <a:off x="2353450" y="2945913"/>
              <a:ext cx="275150" cy="156900"/>
            </a:xfrm>
            <a:custGeom>
              <a:rect b="b" l="l" r="r" t="t"/>
              <a:pathLst>
                <a:path extrusionOk="0" h="6276" w="11006">
                  <a:moveTo>
                    <a:pt x="5564" y="1"/>
                  </a:moveTo>
                  <a:lnTo>
                    <a:pt x="1" y="3211"/>
                  </a:lnTo>
                  <a:lnTo>
                    <a:pt x="5442" y="6275"/>
                  </a:lnTo>
                  <a:lnTo>
                    <a:pt x="11005" y="3040"/>
                  </a:lnTo>
                  <a:lnTo>
                    <a:pt x="5564"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2"/>
            <p:cNvSpPr/>
            <p:nvPr/>
          </p:nvSpPr>
          <p:spPr>
            <a:xfrm>
              <a:off x="2352225" y="3026188"/>
              <a:ext cx="137275" cy="270850"/>
            </a:xfrm>
            <a:custGeom>
              <a:rect b="b" l="l" r="r" t="t"/>
              <a:pathLst>
                <a:path extrusionOk="0" h="10834" w="5491">
                  <a:moveTo>
                    <a:pt x="50" y="0"/>
                  </a:moveTo>
                  <a:lnTo>
                    <a:pt x="1" y="7794"/>
                  </a:lnTo>
                  <a:lnTo>
                    <a:pt x="5442" y="10833"/>
                  </a:lnTo>
                  <a:lnTo>
                    <a:pt x="5491" y="3064"/>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2"/>
            <p:cNvSpPr/>
            <p:nvPr/>
          </p:nvSpPr>
          <p:spPr>
            <a:xfrm>
              <a:off x="2314250" y="2738813"/>
              <a:ext cx="140950" cy="275150"/>
            </a:xfrm>
            <a:custGeom>
              <a:rect b="b" l="l" r="r" t="t"/>
              <a:pathLst>
                <a:path extrusionOk="0" h="11006" w="5638">
                  <a:moveTo>
                    <a:pt x="5637" y="1"/>
                  </a:moveTo>
                  <a:lnTo>
                    <a:pt x="49" y="3212"/>
                  </a:lnTo>
                  <a:lnTo>
                    <a:pt x="0" y="11005"/>
                  </a:lnTo>
                  <a:lnTo>
                    <a:pt x="5588" y="7770"/>
                  </a:lnTo>
                  <a:lnTo>
                    <a:pt x="5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2"/>
            <p:cNvSpPr/>
            <p:nvPr/>
          </p:nvSpPr>
          <p:spPr>
            <a:xfrm>
              <a:off x="2179450" y="2662238"/>
              <a:ext cx="275750" cy="156875"/>
            </a:xfrm>
            <a:custGeom>
              <a:rect b="b" l="l" r="r" t="t"/>
              <a:pathLst>
                <a:path extrusionOk="0" h="6275" w="11030">
                  <a:moveTo>
                    <a:pt x="5589" y="0"/>
                  </a:moveTo>
                  <a:lnTo>
                    <a:pt x="1" y="3235"/>
                  </a:lnTo>
                  <a:lnTo>
                    <a:pt x="5441" y="6275"/>
                  </a:lnTo>
                  <a:lnTo>
                    <a:pt x="11029" y="3064"/>
                  </a:lnTo>
                  <a:lnTo>
                    <a:pt x="5589"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2"/>
            <p:cNvSpPr/>
            <p:nvPr/>
          </p:nvSpPr>
          <p:spPr>
            <a:xfrm>
              <a:off x="2178225" y="2743113"/>
              <a:ext cx="137275" cy="270850"/>
            </a:xfrm>
            <a:custGeom>
              <a:rect b="b" l="l" r="r" t="t"/>
              <a:pathLst>
                <a:path extrusionOk="0" h="10834" w="5491">
                  <a:moveTo>
                    <a:pt x="50" y="0"/>
                  </a:moveTo>
                  <a:lnTo>
                    <a:pt x="1" y="7794"/>
                  </a:lnTo>
                  <a:lnTo>
                    <a:pt x="5441" y="10833"/>
                  </a:lnTo>
                  <a:lnTo>
                    <a:pt x="5490" y="3040"/>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2"/>
            <p:cNvSpPr/>
            <p:nvPr/>
          </p:nvSpPr>
          <p:spPr>
            <a:xfrm>
              <a:off x="2488250" y="2831338"/>
              <a:ext cx="140350" cy="275750"/>
            </a:xfrm>
            <a:custGeom>
              <a:rect b="b" l="l" r="r" t="t"/>
              <a:pathLst>
                <a:path extrusionOk="0" h="11030" w="5614">
                  <a:moveTo>
                    <a:pt x="5613" y="1"/>
                  </a:moveTo>
                  <a:lnTo>
                    <a:pt x="50" y="3236"/>
                  </a:lnTo>
                  <a:lnTo>
                    <a:pt x="1" y="11030"/>
                  </a:lnTo>
                  <a:lnTo>
                    <a:pt x="5564" y="7794"/>
                  </a:lnTo>
                  <a:lnTo>
                    <a:pt x="56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2"/>
            <p:cNvSpPr/>
            <p:nvPr/>
          </p:nvSpPr>
          <p:spPr>
            <a:xfrm>
              <a:off x="2353450" y="2755363"/>
              <a:ext cx="275150" cy="156875"/>
            </a:xfrm>
            <a:custGeom>
              <a:rect b="b" l="l" r="r" t="t"/>
              <a:pathLst>
                <a:path extrusionOk="0" h="6275" w="11006">
                  <a:moveTo>
                    <a:pt x="5564" y="1"/>
                  </a:moveTo>
                  <a:lnTo>
                    <a:pt x="1" y="3211"/>
                  </a:lnTo>
                  <a:lnTo>
                    <a:pt x="5442" y="6275"/>
                  </a:lnTo>
                  <a:lnTo>
                    <a:pt x="11005" y="3040"/>
                  </a:lnTo>
                  <a:lnTo>
                    <a:pt x="5564"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2"/>
            <p:cNvSpPr/>
            <p:nvPr/>
          </p:nvSpPr>
          <p:spPr>
            <a:xfrm>
              <a:off x="2352225" y="2835638"/>
              <a:ext cx="137275" cy="271450"/>
            </a:xfrm>
            <a:custGeom>
              <a:rect b="b" l="l" r="r" t="t"/>
              <a:pathLst>
                <a:path extrusionOk="0" h="10858" w="5491">
                  <a:moveTo>
                    <a:pt x="50" y="0"/>
                  </a:moveTo>
                  <a:lnTo>
                    <a:pt x="1" y="7794"/>
                  </a:lnTo>
                  <a:lnTo>
                    <a:pt x="5442" y="10858"/>
                  </a:lnTo>
                  <a:lnTo>
                    <a:pt x="5491" y="3064"/>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2"/>
            <p:cNvSpPr/>
            <p:nvPr/>
          </p:nvSpPr>
          <p:spPr>
            <a:xfrm>
              <a:off x="2455775" y="2352813"/>
              <a:ext cx="196100" cy="580275"/>
            </a:xfrm>
            <a:custGeom>
              <a:rect b="b" l="l" r="r" t="t"/>
              <a:pathLst>
                <a:path extrusionOk="0" h="23211" w="7844">
                  <a:moveTo>
                    <a:pt x="7844" y="0"/>
                  </a:moveTo>
                  <a:lnTo>
                    <a:pt x="50" y="4510"/>
                  </a:lnTo>
                  <a:lnTo>
                    <a:pt x="1" y="23210"/>
                  </a:lnTo>
                  <a:lnTo>
                    <a:pt x="7795" y="18725"/>
                  </a:lnTo>
                  <a:lnTo>
                    <a:pt x="78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2"/>
            <p:cNvSpPr/>
            <p:nvPr/>
          </p:nvSpPr>
          <p:spPr>
            <a:xfrm>
              <a:off x="2178225" y="2195963"/>
              <a:ext cx="473650" cy="269600"/>
            </a:xfrm>
            <a:custGeom>
              <a:rect b="b" l="l" r="r" t="t"/>
              <a:pathLst>
                <a:path extrusionOk="0" h="10784" w="18946">
                  <a:moveTo>
                    <a:pt x="7794" y="0"/>
                  </a:moveTo>
                  <a:lnTo>
                    <a:pt x="1" y="4510"/>
                  </a:lnTo>
                  <a:lnTo>
                    <a:pt x="11152" y="10784"/>
                  </a:lnTo>
                  <a:lnTo>
                    <a:pt x="18946" y="6274"/>
                  </a:lnTo>
                  <a:lnTo>
                    <a:pt x="77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2"/>
            <p:cNvSpPr/>
            <p:nvPr/>
          </p:nvSpPr>
          <p:spPr>
            <a:xfrm>
              <a:off x="2177000" y="2308688"/>
              <a:ext cx="280025" cy="624400"/>
            </a:xfrm>
            <a:custGeom>
              <a:rect b="b" l="l" r="r" t="t"/>
              <a:pathLst>
                <a:path extrusionOk="0" h="24976" w="11201">
                  <a:moveTo>
                    <a:pt x="50" y="1"/>
                  </a:moveTo>
                  <a:lnTo>
                    <a:pt x="0" y="18701"/>
                  </a:lnTo>
                  <a:lnTo>
                    <a:pt x="11152" y="24975"/>
                  </a:lnTo>
                  <a:lnTo>
                    <a:pt x="11201" y="6275"/>
                  </a:lnTo>
                  <a:lnTo>
                    <a:pt x="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2"/>
            <p:cNvSpPr/>
            <p:nvPr/>
          </p:nvSpPr>
          <p:spPr>
            <a:xfrm>
              <a:off x="2616925" y="2653038"/>
              <a:ext cx="87650" cy="352350"/>
            </a:xfrm>
            <a:custGeom>
              <a:rect b="b" l="l" r="r" t="t"/>
              <a:pathLst>
                <a:path extrusionOk="0" h="14094" w="3506">
                  <a:moveTo>
                    <a:pt x="3505" y="1"/>
                  </a:moveTo>
                  <a:lnTo>
                    <a:pt x="25" y="2010"/>
                  </a:lnTo>
                  <a:lnTo>
                    <a:pt x="1" y="14093"/>
                  </a:lnTo>
                  <a:lnTo>
                    <a:pt x="3456" y="12083"/>
                  </a:lnTo>
                  <a:lnTo>
                    <a:pt x="3505" y="1"/>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2"/>
            <p:cNvSpPr/>
            <p:nvPr/>
          </p:nvSpPr>
          <p:spPr>
            <a:xfrm>
              <a:off x="2532375" y="2605863"/>
              <a:ext cx="172200" cy="97450"/>
            </a:xfrm>
            <a:custGeom>
              <a:rect b="b" l="l" r="r" t="t"/>
              <a:pathLst>
                <a:path extrusionOk="0" h="3898" w="6888">
                  <a:moveTo>
                    <a:pt x="3481" y="0"/>
                  </a:moveTo>
                  <a:lnTo>
                    <a:pt x="1" y="2010"/>
                  </a:lnTo>
                  <a:lnTo>
                    <a:pt x="3407" y="3897"/>
                  </a:lnTo>
                  <a:lnTo>
                    <a:pt x="6887" y="1888"/>
                  </a:lnTo>
                  <a:lnTo>
                    <a:pt x="3481"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2"/>
            <p:cNvSpPr/>
            <p:nvPr/>
          </p:nvSpPr>
          <p:spPr>
            <a:xfrm>
              <a:off x="2531775" y="2656113"/>
              <a:ext cx="85800" cy="349275"/>
            </a:xfrm>
            <a:custGeom>
              <a:rect b="b" l="l" r="r" t="t"/>
              <a:pathLst>
                <a:path extrusionOk="0" h="13971" w="3432">
                  <a:moveTo>
                    <a:pt x="25" y="0"/>
                  </a:moveTo>
                  <a:lnTo>
                    <a:pt x="0" y="12058"/>
                  </a:lnTo>
                  <a:lnTo>
                    <a:pt x="3407" y="13970"/>
                  </a:lnTo>
                  <a:lnTo>
                    <a:pt x="3431" y="1887"/>
                  </a:lnTo>
                  <a:lnTo>
                    <a:pt x="25" y="0"/>
                  </a:lnTo>
                  <a:close/>
                </a:path>
              </a:pathLst>
            </a:custGeom>
            <a:solidFill>
              <a:srgbClr val="D1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2"/>
            <p:cNvSpPr/>
            <p:nvPr/>
          </p:nvSpPr>
          <p:spPr>
            <a:xfrm>
              <a:off x="2512150" y="2424488"/>
              <a:ext cx="212025" cy="296600"/>
            </a:xfrm>
            <a:custGeom>
              <a:rect b="b" l="l" r="r" t="t"/>
              <a:pathLst>
                <a:path extrusionOk="0" h="11864" w="8481">
                  <a:moveTo>
                    <a:pt x="3604" y="1"/>
                  </a:moveTo>
                  <a:lnTo>
                    <a:pt x="1" y="2109"/>
                  </a:lnTo>
                  <a:lnTo>
                    <a:pt x="1667" y="3064"/>
                  </a:lnTo>
                  <a:cubicBezTo>
                    <a:pt x="1716" y="3089"/>
                    <a:pt x="1765" y="3113"/>
                    <a:pt x="1814" y="3138"/>
                  </a:cubicBezTo>
                  <a:cubicBezTo>
                    <a:pt x="1839" y="3162"/>
                    <a:pt x="1839" y="3162"/>
                    <a:pt x="1863" y="3187"/>
                  </a:cubicBezTo>
                  <a:cubicBezTo>
                    <a:pt x="1888" y="3212"/>
                    <a:pt x="1937" y="3236"/>
                    <a:pt x="1961" y="3261"/>
                  </a:cubicBezTo>
                  <a:cubicBezTo>
                    <a:pt x="1986" y="3261"/>
                    <a:pt x="2010" y="3285"/>
                    <a:pt x="2035" y="3285"/>
                  </a:cubicBezTo>
                  <a:cubicBezTo>
                    <a:pt x="2059" y="3310"/>
                    <a:pt x="2084" y="3334"/>
                    <a:pt x="2108" y="3359"/>
                  </a:cubicBezTo>
                  <a:cubicBezTo>
                    <a:pt x="2133" y="3383"/>
                    <a:pt x="2158" y="3383"/>
                    <a:pt x="2182" y="3408"/>
                  </a:cubicBezTo>
                  <a:cubicBezTo>
                    <a:pt x="2207" y="3432"/>
                    <a:pt x="2231" y="3457"/>
                    <a:pt x="2280" y="3481"/>
                  </a:cubicBezTo>
                  <a:cubicBezTo>
                    <a:pt x="2280" y="3481"/>
                    <a:pt x="2305" y="3506"/>
                    <a:pt x="2329" y="3530"/>
                  </a:cubicBezTo>
                  <a:cubicBezTo>
                    <a:pt x="2354" y="3555"/>
                    <a:pt x="2403" y="3579"/>
                    <a:pt x="2427" y="3604"/>
                  </a:cubicBezTo>
                  <a:cubicBezTo>
                    <a:pt x="2452" y="3628"/>
                    <a:pt x="2452" y="3628"/>
                    <a:pt x="2476" y="3653"/>
                  </a:cubicBezTo>
                  <a:cubicBezTo>
                    <a:pt x="2525" y="3677"/>
                    <a:pt x="2574" y="3726"/>
                    <a:pt x="2623" y="3775"/>
                  </a:cubicBezTo>
                  <a:cubicBezTo>
                    <a:pt x="2623" y="3775"/>
                    <a:pt x="2623" y="3800"/>
                    <a:pt x="2648" y="3800"/>
                  </a:cubicBezTo>
                  <a:cubicBezTo>
                    <a:pt x="2672" y="3824"/>
                    <a:pt x="2721" y="3873"/>
                    <a:pt x="2746" y="3898"/>
                  </a:cubicBezTo>
                  <a:cubicBezTo>
                    <a:pt x="2795" y="3947"/>
                    <a:pt x="2868" y="4020"/>
                    <a:pt x="2917" y="4069"/>
                  </a:cubicBezTo>
                  <a:cubicBezTo>
                    <a:pt x="2966" y="4143"/>
                    <a:pt x="3015" y="4192"/>
                    <a:pt x="3064" y="4241"/>
                  </a:cubicBezTo>
                  <a:cubicBezTo>
                    <a:pt x="3089" y="4265"/>
                    <a:pt x="3113" y="4314"/>
                    <a:pt x="3138" y="4339"/>
                  </a:cubicBezTo>
                  <a:cubicBezTo>
                    <a:pt x="3162" y="4363"/>
                    <a:pt x="3187" y="4388"/>
                    <a:pt x="3211" y="4412"/>
                  </a:cubicBezTo>
                  <a:cubicBezTo>
                    <a:pt x="3236" y="4437"/>
                    <a:pt x="3260" y="4461"/>
                    <a:pt x="3285" y="4486"/>
                  </a:cubicBezTo>
                  <a:cubicBezTo>
                    <a:pt x="3309" y="4510"/>
                    <a:pt x="3309" y="4535"/>
                    <a:pt x="3334" y="4559"/>
                  </a:cubicBezTo>
                  <a:cubicBezTo>
                    <a:pt x="3358" y="4584"/>
                    <a:pt x="3358" y="4584"/>
                    <a:pt x="3358" y="4609"/>
                  </a:cubicBezTo>
                  <a:cubicBezTo>
                    <a:pt x="3432" y="4682"/>
                    <a:pt x="3481" y="4756"/>
                    <a:pt x="3554" y="4854"/>
                  </a:cubicBezTo>
                  <a:cubicBezTo>
                    <a:pt x="3554" y="4854"/>
                    <a:pt x="3554" y="4878"/>
                    <a:pt x="3579" y="4878"/>
                  </a:cubicBezTo>
                  <a:cubicBezTo>
                    <a:pt x="3628" y="4952"/>
                    <a:pt x="3677" y="5050"/>
                    <a:pt x="3726" y="5123"/>
                  </a:cubicBezTo>
                  <a:cubicBezTo>
                    <a:pt x="3751" y="5148"/>
                    <a:pt x="3751" y="5172"/>
                    <a:pt x="3775" y="5197"/>
                  </a:cubicBezTo>
                  <a:cubicBezTo>
                    <a:pt x="3824" y="5246"/>
                    <a:pt x="3849" y="5319"/>
                    <a:pt x="3898" y="5393"/>
                  </a:cubicBezTo>
                  <a:cubicBezTo>
                    <a:pt x="3898" y="5393"/>
                    <a:pt x="3922" y="5417"/>
                    <a:pt x="3922" y="5442"/>
                  </a:cubicBezTo>
                  <a:cubicBezTo>
                    <a:pt x="3971" y="5515"/>
                    <a:pt x="4020" y="5589"/>
                    <a:pt x="4045" y="5662"/>
                  </a:cubicBezTo>
                  <a:cubicBezTo>
                    <a:pt x="4069" y="5687"/>
                    <a:pt x="4069" y="5711"/>
                    <a:pt x="4094" y="5736"/>
                  </a:cubicBezTo>
                  <a:cubicBezTo>
                    <a:pt x="4118" y="5809"/>
                    <a:pt x="4143" y="5858"/>
                    <a:pt x="4192" y="5932"/>
                  </a:cubicBezTo>
                  <a:cubicBezTo>
                    <a:pt x="4192" y="5956"/>
                    <a:pt x="4216" y="5981"/>
                    <a:pt x="4216" y="5981"/>
                  </a:cubicBezTo>
                  <a:cubicBezTo>
                    <a:pt x="4265" y="6079"/>
                    <a:pt x="4290" y="6153"/>
                    <a:pt x="4339" y="6226"/>
                  </a:cubicBezTo>
                  <a:cubicBezTo>
                    <a:pt x="4339" y="6251"/>
                    <a:pt x="4339" y="6251"/>
                    <a:pt x="4339" y="6275"/>
                  </a:cubicBezTo>
                  <a:cubicBezTo>
                    <a:pt x="4363" y="6349"/>
                    <a:pt x="4412" y="6422"/>
                    <a:pt x="4437" y="6496"/>
                  </a:cubicBezTo>
                  <a:cubicBezTo>
                    <a:pt x="4437" y="6520"/>
                    <a:pt x="4461" y="6545"/>
                    <a:pt x="4461" y="6569"/>
                  </a:cubicBezTo>
                  <a:cubicBezTo>
                    <a:pt x="4486" y="6643"/>
                    <a:pt x="4535" y="6741"/>
                    <a:pt x="4559" y="6839"/>
                  </a:cubicBezTo>
                  <a:cubicBezTo>
                    <a:pt x="4584" y="6888"/>
                    <a:pt x="4608" y="6961"/>
                    <a:pt x="4608" y="7010"/>
                  </a:cubicBezTo>
                  <a:cubicBezTo>
                    <a:pt x="4608" y="7035"/>
                    <a:pt x="4633" y="7059"/>
                    <a:pt x="4633" y="7059"/>
                  </a:cubicBezTo>
                  <a:cubicBezTo>
                    <a:pt x="4633" y="7108"/>
                    <a:pt x="4657" y="7157"/>
                    <a:pt x="4657" y="7206"/>
                  </a:cubicBezTo>
                  <a:cubicBezTo>
                    <a:pt x="4682" y="7231"/>
                    <a:pt x="4682" y="7255"/>
                    <a:pt x="4682" y="7280"/>
                  </a:cubicBezTo>
                  <a:cubicBezTo>
                    <a:pt x="4706" y="7329"/>
                    <a:pt x="4706" y="7353"/>
                    <a:pt x="4706" y="7403"/>
                  </a:cubicBezTo>
                  <a:cubicBezTo>
                    <a:pt x="4731" y="7427"/>
                    <a:pt x="4731" y="7452"/>
                    <a:pt x="4731" y="7476"/>
                  </a:cubicBezTo>
                  <a:cubicBezTo>
                    <a:pt x="4755" y="7501"/>
                    <a:pt x="4755" y="7550"/>
                    <a:pt x="4755" y="7574"/>
                  </a:cubicBezTo>
                  <a:cubicBezTo>
                    <a:pt x="4755" y="7623"/>
                    <a:pt x="4780" y="7672"/>
                    <a:pt x="4780" y="7697"/>
                  </a:cubicBezTo>
                  <a:cubicBezTo>
                    <a:pt x="4780" y="7721"/>
                    <a:pt x="4804" y="7770"/>
                    <a:pt x="4804" y="7795"/>
                  </a:cubicBezTo>
                  <a:cubicBezTo>
                    <a:pt x="4804" y="7844"/>
                    <a:pt x="4804" y="7868"/>
                    <a:pt x="4804" y="7917"/>
                  </a:cubicBezTo>
                  <a:cubicBezTo>
                    <a:pt x="4829" y="7942"/>
                    <a:pt x="4829" y="7966"/>
                    <a:pt x="4829" y="8015"/>
                  </a:cubicBezTo>
                  <a:cubicBezTo>
                    <a:pt x="4829" y="8015"/>
                    <a:pt x="4829" y="8040"/>
                    <a:pt x="4829" y="8064"/>
                  </a:cubicBezTo>
                  <a:cubicBezTo>
                    <a:pt x="4829" y="8113"/>
                    <a:pt x="4853" y="8138"/>
                    <a:pt x="4853" y="8187"/>
                  </a:cubicBezTo>
                  <a:cubicBezTo>
                    <a:pt x="4853" y="8211"/>
                    <a:pt x="4853" y="8236"/>
                    <a:pt x="4853" y="8260"/>
                  </a:cubicBezTo>
                  <a:cubicBezTo>
                    <a:pt x="4853" y="8285"/>
                    <a:pt x="4853" y="8334"/>
                    <a:pt x="4853" y="8383"/>
                  </a:cubicBezTo>
                  <a:cubicBezTo>
                    <a:pt x="4853" y="8407"/>
                    <a:pt x="4853" y="8407"/>
                    <a:pt x="4853" y="8432"/>
                  </a:cubicBezTo>
                  <a:cubicBezTo>
                    <a:pt x="4853" y="8481"/>
                    <a:pt x="4878" y="8554"/>
                    <a:pt x="4878" y="8603"/>
                  </a:cubicBezTo>
                  <a:lnTo>
                    <a:pt x="4853" y="11863"/>
                  </a:lnTo>
                  <a:lnTo>
                    <a:pt x="4853" y="11863"/>
                  </a:lnTo>
                  <a:lnTo>
                    <a:pt x="8456" y="9780"/>
                  </a:lnTo>
                  <a:lnTo>
                    <a:pt x="8481" y="6520"/>
                  </a:lnTo>
                  <a:cubicBezTo>
                    <a:pt x="8481" y="6447"/>
                    <a:pt x="8481" y="6398"/>
                    <a:pt x="8456" y="6349"/>
                  </a:cubicBezTo>
                  <a:cubicBezTo>
                    <a:pt x="8456" y="6324"/>
                    <a:pt x="8456" y="6300"/>
                    <a:pt x="8456" y="6275"/>
                  </a:cubicBezTo>
                  <a:cubicBezTo>
                    <a:pt x="8456" y="6251"/>
                    <a:pt x="8456" y="6202"/>
                    <a:pt x="8456" y="6153"/>
                  </a:cubicBezTo>
                  <a:cubicBezTo>
                    <a:pt x="8456" y="6128"/>
                    <a:pt x="8456" y="6104"/>
                    <a:pt x="8456" y="6104"/>
                  </a:cubicBezTo>
                  <a:cubicBezTo>
                    <a:pt x="8456" y="6055"/>
                    <a:pt x="8456" y="6006"/>
                    <a:pt x="8432" y="5981"/>
                  </a:cubicBezTo>
                  <a:cubicBezTo>
                    <a:pt x="8432" y="5956"/>
                    <a:pt x="8432" y="5932"/>
                    <a:pt x="8432" y="5907"/>
                  </a:cubicBezTo>
                  <a:cubicBezTo>
                    <a:pt x="8432" y="5907"/>
                    <a:pt x="8432" y="5883"/>
                    <a:pt x="8432" y="5883"/>
                  </a:cubicBezTo>
                  <a:cubicBezTo>
                    <a:pt x="8432" y="5858"/>
                    <a:pt x="8432" y="5834"/>
                    <a:pt x="8432" y="5834"/>
                  </a:cubicBezTo>
                  <a:cubicBezTo>
                    <a:pt x="8407" y="5785"/>
                    <a:pt x="8407" y="5736"/>
                    <a:pt x="8407" y="5687"/>
                  </a:cubicBezTo>
                  <a:cubicBezTo>
                    <a:pt x="8407" y="5662"/>
                    <a:pt x="8383" y="5638"/>
                    <a:pt x="8383" y="5613"/>
                  </a:cubicBezTo>
                  <a:cubicBezTo>
                    <a:pt x="8383" y="5564"/>
                    <a:pt x="8358" y="5515"/>
                    <a:pt x="8358" y="5491"/>
                  </a:cubicBezTo>
                  <a:cubicBezTo>
                    <a:pt x="8358" y="5466"/>
                    <a:pt x="8358" y="5442"/>
                    <a:pt x="8358" y="5442"/>
                  </a:cubicBezTo>
                  <a:cubicBezTo>
                    <a:pt x="8358" y="5417"/>
                    <a:pt x="8334" y="5393"/>
                    <a:pt x="8334" y="5393"/>
                  </a:cubicBezTo>
                  <a:cubicBezTo>
                    <a:pt x="8334" y="5344"/>
                    <a:pt x="8334" y="5319"/>
                    <a:pt x="8309" y="5295"/>
                  </a:cubicBezTo>
                  <a:cubicBezTo>
                    <a:pt x="8309" y="5270"/>
                    <a:pt x="8309" y="5221"/>
                    <a:pt x="8285" y="5197"/>
                  </a:cubicBezTo>
                  <a:cubicBezTo>
                    <a:pt x="8285" y="5148"/>
                    <a:pt x="8285" y="5123"/>
                    <a:pt x="8260" y="5099"/>
                  </a:cubicBezTo>
                  <a:cubicBezTo>
                    <a:pt x="8260" y="5099"/>
                    <a:pt x="8260" y="5074"/>
                    <a:pt x="8260" y="5074"/>
                  </a:cubicBezTo>
                  <a:cubicBezTo>
                    <a:pt x="8260" y="5025"/>
                    <a:pt x="8236" y="5001"/>
                    <a:pt x="8236" y="4976"/>
                  </a:cubicBezTo>
                  <a:cubicBezTo>
                    <a:pt x="8236" y="4952"/>
                    <a:pt x="8236" y="4927"/>
                    <a:pt x="8211" y="4927"/>
                  </a:cubicBezTo>
                  <a:cubicBezTo>
                    <a:pt x="8211" y="4854"/>
                    <a:pt x="8187" y="4805"/>
                    <a:pt x="8162" y="4731"/>
                  </a:cubicBezTo>
                  <a:cubicBezTo>
                    <a:pt x="8138" y="4658"/>
                    <a:pt x="8089" y="4559"/>
                    <a:pt x="8064" y="4461"/>
                  </a:cubicBezTo>
                  <a:cubicBezTo>
                    <a:pt x="8064" y="4461"/>
                    <a:pt x="8064" y="4437"/>
                    <a:pt x="8064" y="4437"/>
                  </a:cubicBezTo>
                  <a:cubicBezTo>
                    <a:pt x="8040" y="4437"/>
                    <a:pt x="8040" y="4412"/>
                    <a:pt x="8040" y="4412"/>
                  </a:cubicBezTo>
                  <a:cubicBezTo>
                    <a:pt x="8015" y="4314"/>
                    <a:pt x="7991" y="4241"/>
                    <a:pt x="7942" y="4167"/>
                  </a:cubicBezTo>
                  <a:cubicBezTo>
                    <a:pt x="7942" y="4167"/>
                    <a:pt x="7942" y="4167"/>
                    <a:pt x="7942" y="4143"/>
                  </a:cubicBezTo>
                  <a:cubicBezTo>
                    <a:pt x="7893" y="4069"/>
                    <a:pt x="7868" y="3971"/>
                    <a:pt x="7819" y="3898"/>
                  </a:cubicBezTo>
                  <a:cubicBezTo>
                    <a:pt x="7819" y="3898"/>
                    <a:pt x="7819" y="3873"/>
                    <a:pt x="7819" y="3873"/>
                  </a:cubicBezTo>
                  <a:cubicBezTo>
                    <a:pt x="7795" y="3849"/>
                    <a:pt x="7795" y="3849"/>
                    <a:pt x="7795" y="3824"/>
                  </a:cubicBezTo>
                  <a:cubicBezTo>
                    <a:pt x="7745" y="3775"/>
                    <a:pt x="7721" y="3702"/>
                    <a:pt x="7696" y="3628"/>
                  </a:cubicBezTo>
                  <a:cubicBezTo>
                    <a:pt x="7672" y="3628"/>
                    <a:pt x="7672" y="3604"/>
                    <a:pt x="7672" y="3604"/>
                  </a:cubicBezTo>
                  <a:cubicBezTo>
                    <a:pt x="7672" y="3579"/>
                    <a:pt x="7672" y="3579"/>
                    <a:pt x="7647" y="3579"/>
                  </a:cubicBezTo>
                  <a:cubicBezTo>
                    <a:pt x="7623" y="3506"/>
                    <a:pt x="7574" y="3408"/>
                    <a:pt x="7525" y="3334"/>
                  </a:cubicBezTo>
                  <a:cubicBezTo>
                    <a:pt x="7500" y="3310"/>
                    <a:pt x="7500" y="3310"/>
                    <a:pt x="7500" y="3285"/>
                  </a:cubicBezTo>
                  <a:cubicBezTo>
                    <a:pt x="7451" y="3236"/>
                    <a:pt x="7427" y="3162"/>
                    <a:pt x="7378" y="3089"/>
                  </a:cubicBezTo>
                  <a:cubicBezTo>
                    <a:pt x="7378" y="3089"/>
                    <a:pt x="7353" y="3064"/>
                    <a:pt x="7353" y="3064"/>
                  </a:cubicBezTo>
                  <a:cubicBezTo>
                    <a:pt x="7353" y="3040"/>
                    <a:pt x="7353" y="3040"/>
                    <a:pt x="7329" y="3040"/>
                  </a:cubicBezTo>
                  <a:cubicBezTo>
                    <a:pt x="7280" y="2942"/>
                    <a:pt x="7231" y="2868"/>
                    <a:pt x="7182" y="2795"/>
                  </a:cubicBezTo>
                  <a:lnTo>
                    <a:pt x="7157" y="2770"/>
                  </a:lnTo>
                  <a:cubicBezTo>
                    <a:pt x="7157" y="2770"/>
                    <a:pt x="7157" y="2770"/>
                    <a:pt x="7157" y="2746"/>
                  </a:cubicBezTo>
                  <a:cubicBezTo>
                    <a:pt x="7084" y="2672"/>
                    <a:pt x="7035" y="2599"/>
                    <a:pt x="6961" y="2501"/>
                  </a:cubicBezTo>
                  <a:cubicBezTo>
                    <a:pt x="6961" y="2501"/>
                    <a:pt x="6961" y="2501"/>
                    <a:pt x="6961" y="2476"/>
                  </a:cubicBezTo>
                  <a:lnTo>
                    <a:pt x="6937" y="2476"/>
                  </a:lnTo>
                  <a:cubicBezTo>
                    <a:pt x="6912" y="2452"/>
                    <a:pt x="6912" y="2427"/>
                    <a:pt x="6888" y="2403"/>
                  </a:cubicBezTo>
                  <a:cubicBezTo>
                    <a:pt x="6863" y="2378"/>
                    <a:pt x="6839" y="2329"/>
                    <a:pt x="6814" y="2305"/>
                  </a:cubicBezTo>
                  <a:cubicBezTo>
                    <a:pt x="6790" y="2280"/>
                    <a:pt x="6765" y="2256"/>
                    <a:pt x="6741" y="2231"/>
                  </a:cubicBezTo>
                  <a:cubicBezTo>
                    <a:pt x="6741" y="2207"/>
                    <a:pt x="6716" y="2182"/>
                    <a:pt x="6692" y="2158"/>
                  </a:cubicBezTo>
                  <a:lnTo>
                    <a:pt x="6667" y="2158"/>
                  </a:lnTo>
                  <a:cubicBezTo>
                    <a:pt x="6618" y="2084"/>
                    <a:pt x="6569" y="2035"/>
                    <a:pt x="6520" y="1986"/>
                  </a:cubicBezTo>
                  <a:cubicBezTo>
                    <a:pt x="6471" y="1913"/>
                    <a:pt x="6398" y="1864"/>
                    <a:pt x="6348" y="1815"/>
                  </a:cubicBezTo>
                  <a:cubicBezTo>
                    <a:pt x="6348" y="1815"/>
                    <a:pt x="6348" y="1790"/>
                    <a:pt x="6348" y="1790"/>
                  </a:cubicBezTo>
                  <a:cubicBezTo>
                    <a:pt x="6299" y="1765"/>
                    <a:pt x="6275" y="1741"/>
                    <a:pt x="6250" y="1692"/>
                  </a:cubicBezTo>
                  <a:cubicBezTo>
                    <a:pt x="6226" y="1692"/>
                    <a:pt x="6226" y="1692"/>
                    <a:pt x="6226" y="1667"/>
                  </a:cubicBezTo>
                  <a:cubicBezTo>
                    <a:pt x="6177" y="1643"/>
                    <a:pt x="6128" y="1594"/>
                    <a:pt x="6079" y="1545"/>
                  </a:cubicBezTo>
                  <a:cubicBezTo>
                    <a:pt x="6054" y="1545"/>
                    <a:pt x="6054" y="1520"/>
                    <a:pt x="6030" y="1520"/>
                  </a:cubicBezTo>
                  <a:cubicBezTo>
                    <a:pt x="6005" y="1471"/>
                    <a:pt x="5956" y="1447"/>
                    <a:pt x="5932" y="1422"/>
                  </a:cubicBezTo>
                  <a:cubicBezTo>
                    <a:pt x="5907" y="1398"/>
                    <a:pt x="5883" y="1398"/>
                    <a:pt x="5883" y="1373"/>
                  </a:cubicBezTo>
                  <a:cubicBezTo>
                    <a:pt x="5834" y="1349"/>
                    <a:pt x="5809" y="1324"/>
                    <a:pt x="5785" y="1300"/>
                  </a:cubicBezTo>
                  <a:cubicBezTo>
                    <a:pt x="5760" y="1300"/>
                    <a:pt x="5736" y="1275"/>
                    <a:pt x="5736" y="1275"/>
                  </a:cubicBezTo>
                  <a:cubicBezTo>
                    <a:pt x="5687" y="1251"/>
                    <a:pt x="5662" y="1226"/>
                    <a:pt x="5638" y="1202"/>
                  </a:cubicBezTo>
                  <a:cubicBezTo>
                    <a:pt x="5613" y="1177"/>
                    <a:pt x="5589" y="1177"/>
                    <a:pt x="5564" y="1153"/>
                  </a:cubicBezTo>
                  <a:cubicBezTo>
                    <a:pt x="5540" y="1128"/>
                    <a:pt x="5515" y="1104"/>
                    <a:pt x="5466" y="1079"/>
                  </a:cubicBezTo>
                  <a:cubicBezTo>
                    <a:pt x="5442" y="1079"/>
                    <a:pt x="5442" y="1055"/>
                    <a:pt x="5417" y="1055"/>
                  </a:cubicBezTo>
                  <a:cubicBezTo>
                    <a:pt x="5368" y="1030"/>
                    <a:pt x="5319" y="981"/>
                    <a:pt x="5270" y="957"/>
                  </a:cubicBezTo>
                  <a:lnTo>
                    <a:pt x="3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2"/>
            <p:cNvSpPr/>
            <p:nvPr/>
          </p:nvSpPr>
          <p:spPr>
            <a:xfrm>
              <a:off x="2511550" y="2477188"/>
              <a:ext cx="122550" cy="243900"/>
            </a:xfrm>
            <a:custGeom>
              <a:rect b="b" l="l" r="r" t="t"/>
              <a:pathLst>
                <a:path extrusionOk="0" h="9756" w="4902">
                  <a:moveTo>
                    <a:pt x="25" y="1"/>
                  </a:moveTo>
                  <a:lnTo>
                    <a:pt x="0" y="6937"/>
                  </a:lnTo>
                  <a:lnTo>
                    <a:pt x="4877" y="9755"/>
                  </a:lnTo>
                  <a:lnTo>
                    <a:pt x="4902" y="6495"/>
                  </a:lnTo>
                  <a:cubicBezTo>
                    <a:pt x="4902" y="4461"/>
                    <a:pt x="3456" y="1986"/>
                    <a:pt x="1691" y="956"/>
                  </a:cubicBez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2"/>
            <p:cNvSpPr/>
            <p:nvPr/>
          </p:nvSpPr>
          <p:spPr>
            <a:xfrm>
              <a:off x="2430675" y="2289688"/>
              <a:ext cx="80900" cy="120125"/>
            </a:xfrm>
            <a:custGeom>
              <a:rect b="b" l="l" r="r" t="t"/>
              <a:pathLst>
                <a:path extrusionOk="0" h="4805" w="3236">
                  <a:moveTo>
                    <a:pt x="3235" y="1"/>
                  </a:moveTo>
                  <a:lnTo>
                    <a:pt x="25" y="1864"/>
                  </a:lnTo>
                  <a:lnTo>
                    <a:pt x="0" y="4805"/>
                  </a:lnTo>
                  <a:lnTo>
                    <a:pt x="3211" y="2942"/>
                  </a:lnTo>
                  <a:lnTo>
                    <a:pt x="3235" y="1"/>
                  </a:lnTo>
                  <a:close/>
                </a:path>
              </a:pathLst>
            </a:custGeom>
            <a:solidFill>
              <a:srgbClr val="9677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2"/>
            <p:cNvSpPr/>
            <p:nvPr/>
          </p:nvSpPr>
          <p:spPr>
            <a:xfrm>
              <a:off x="2316075" y="2224763"/>
              <a:ext cx="195500" cy="111525"/>
            </a:xfrm>
            <a:custGeom>
              <a:rect b="b" l="l" r="r" t="t"/>
              <a:pathLst>
                <a:path extrusionOk="0" h="4461" w="7820">
                  <a:moveTo>
                    <a:pt x="3212" y="0"/>
                  </a:moveTo>
                  <a:lnTo>
                    <a:pt x="1" y="1863"/>
                  </a:lnTo>
                  <a:lnTo>
                    <a:pt x="4609" y="4461"/>
                  </a:lnTo>
                  <a:lnTo>
                    <a:pt x="7819" y="2598"/>
                  </a:lnTo>
                  <a:lnTo>
                    <a:pt x="3212"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2"/>
            <p:cNvSpPr/>
            <p:nvPr/>
          </p:nvSpPr>
          <p:spPr>
            <a:xfrm>
              <a:off x="2315475" y="2271313"/>
              <a:ext cx="115825" cy="138500"/>
            </a:xfrm>
            <a:custGeom>
              <a:rect b="b" l="l" r="r" t="t"/>
              <a:pathLst>
                <a:path extrusionOk="0" h="5540" w="4633">
                  <a:moveTo>
                    <a:pt x="25" y="1"/>
                  </a:moveTo>
                  <a:lnTo>
                    <a:pt x="0" y="2942"/>
                  </a:lnTo>
                  <a:lnTo>
                    <a:pt x="4608" y="5540"/>
                  </a:lnTo>
                  <a:lnTo>
                    <a:pt x="4633" y="2599"/>
                  </a:lnTo>
                  <a:lnTo>
                    <a:pt x="25" y="1"/>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2"/>
            <p:cNvSpPr/>
            <p:nvPr/>
          </p:nvSpPr>
          <p:spPr>
            <a:xfrm>
              <a:off x="2474775" y="1931263"/>
              <a:ext cx="210200" cy="478550"/>
            </a:xfrm>
            <a:custGeom>
              <a:rect b="b" l="l" r="r" t="t"/>
              <a:pathLst>
                <a:path extrusionOk="0" h="19142" w="8408">
                  <a:moveTo>
                    <a:pt x="8407" y="0"/>
                  </a:moveTo>
                  <a:lnTo>
                    <a:pt x="50" y="4804"/>
                  </a:lnTo>
                  <a:lnTo>
                    <a:pt x="1" y="19142"/>
                  </a:lnTo>
                  <a:lnTo>
                    <a:pt x="1" y="19142"/>
                  </a:lnTo>
                  <a:lnTo>
                    <a:pt x="8358" y="14338"/>
                  </a:lnTo>
                  <a:lnTo>
                    <a:pt x="8407" y="0"/>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2"/>
            <p:cNvSpPr/>
            <p:nvPr/>
          </p:nvSpPr>
          <p:spPr>
            <a:xfrm>
              <a:off x="2177600" y="1762763"/>
              <a:ext cx="507375" cy="288625"/>
            </a:xfrm>
            <a:custGeom>
              <a:rect b="b" l="l" r="r" t="t"/>
              <a:pathLst>
                <a:path extrusionOk="0" h="11545" w="20295">
                  <a:moveTo>
                    <a:pt x="8358" y="0"/>
                  </a:moveTo>
                  <a:lnTo>
                    <a:pt x="1" y="4804"/>
                  </a:lnTo>
                  <a:lnTo>
                    <a:pt x="11937" y="11544"/>
                  </a:lnTo>
                  <a:lnTo>
                    <a:pt x="20294" y="6740"/>
                  </a:lnTo>
                  <a:lnTo>
                    <a:pt x="835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2"/>
            <p:cNvSpPr/>
            <p:nvPr/>
          </p:nvSpPr>
          <p:spPr>
            <a:xfrm>
              <a:off x="2176375" y="1882863"/>
              <a:ext cx="299650" cy="526950"/>
            </a:xfrm>
            <a:custGeom>
              <a:rect b="b" l="l" r="r" t="t"/>
              <a:pathLst>
                <a:path extrusionOk="0" h="21078" w="11986">
                  <a:moveTo>
                    <a:pt x="50" y="0"/>
                  </a:moveTo>
                  <a:lnTo>
                    <a:pt x="1" y="14362"/>
                  </a:lnTo>
                  <a:lnTo>
                    <a:pt x="11937" y="21078"/>
                  </a:lnTo>
                  <a:lnTo>
                    <a:pt x="11986" y="6740"/>
                  </a:lnTo>
                  <a:lnTo>
                    <a:pt x="50" y="0"/>
                  </a:lnTo>
                  <a:close/>
                </a:path>
              </a:pathLst>
            </a:custGeom>
            <a:solidFill>
              <a:srgbClr val="D1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2"/>
            <p:cNvSpPr/>
            <p:nvPr/>
          </p:nvSpPr>
          <p:spPr>
            <a:xfrm>
              <a:off x="2474775" y="1931863"/>
              <a:ext cx="216325" cy="561275"/>
            </a:xfrm>
            <a:custGeom>
              <a:rect b="b" l="l" r="r" t="t"/>
              <a:pathLst>
                <a:path extrusionOk="0" h="22451" w="8653">
                  <a:moveTo>
                    <a:pt x="8383" y="1"/>
                  </a:moveTo>
                  <a:lnTo>
                    <a:pt x="25" y="4805"/>
                  </a:lnTo>
                  <a:lnTo>
                    <a:pt x="1" y="10221"/>
                  </a:lnTo>
                  <a:lnTo>
                    <a:pt x="25" y="10491"/>
                  </a:lnTo>
                  <a:cubicBezTo>
                    <a:pt x="25" y="10491"/>
                    <a:pt x="295" y="8603"/>
                    <a:pt x="1716" y="8603"/>
                  </a:cubicBezTo>
                  <a:cubicBezTo>
                    <a:pt x="3138" y="8603"/>
                    <a:pt x="2844" y="11667"/>
                    <a:pt x="2010" y="12280"/>
                  </a:cubicBezTo>
                  <a:cubicBezTo>
                    <a:pt x="1177" y="12892"/>
                    <a:pt x="2452" y="18162"/>
                    <a:pt x="3922" y="19706"/>
                  </a:cubicBezTo>
                  <a:cubicBezTo>
                    <a:pt x="4878" y="20711"/>
                    <a:pt x="8652" y="22451"/>
                    <a:pt x="8652" y="22451"/>
                  </a:cubicBezTo>
                  <a:lnTo>
                    <a:pt x="83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2"/>
            <p:cNvSpPr/>
            <p:nvPr/>
          </p:nvSpPr>
          <p:spPr>
            <a:xfrm>
              <a:off x="1984600" y="1724163"/>
              <a:ext cx="897050" cy="519600"/>
            </a:xfrm>
            <a:custGeom>
              <a:rect b="b" l="l" r="r" t="t"/>
              <a:pathLst>
                <a:path extrusionOk="0" h="20784" w="35882">
                  <a:moveTo>
                    <a:pt x="17892" y="0"/>
                  </a:moveTo>
                  <a:lnTo>
                    <a:pt x="1" y="10392"/>
                  </a:lnTo>
                  <a:lnTo>
                    <a:pt x="17990" y="20784"/>
                  </a:lnTo>
                  <a:lnTo>
                    <a:pt x="35881" y="10392"/>
                  </a:lnTo>
                  <a:lnTo>
                    <a:pt x="178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2"/>
            <p:cNvSpPr/>
            <p:nvPr/>
          </p:nvSpPr>
          <p:spPr>
            <a:xfrm>
              <a:off x="2434350" y="1983963"/>
              <a:ext cx="447300" cy="307600"/>
            </a:xfrm>
            <a:custGeom>
              <a:rect b="b" l="l" r="r" t="t"/>
              <a:pathLst>
                <a:path extrusionOk="0" h="12304" w="17892">
                  <a:moveTo>
                    <a:pt x="17891" y="0"/>
                  </a:moveTo>
                  <a:lnTo>
                    <a:pt x="0" y="10392"/>
                  </a:lnTo>
                  <a:lnTo>
                    <a:pt x="0" y="12303"/>
                  </a:lnTo>
                  <a:lnTo>
                    <a:pt x="17891" y="1912"/>
                  </a:lnTo>
                  <a:lnTo>
                    <a:pt x="17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2"/>
            <p:cNvSpPr/>
            <p:nvPr/>
          </p:nvSpPr>
          <p:spPr>
            <a:xfrm>
              <a:off x="1984000" y="1983963"/>
              <a:ext cx="450375" cy="307600"/>
            </a:xfrm>
            <a:custGeom>
              <a:rect b="b" l="l" r="r" t="t"/>
              <a:pathLst>
                <a:path extrusionOk="0" h="12304" w="18015">
                  <a:moveTo>
                    <a:pt x="25" y="0"/>
                  </a:moveTo>
                  <a:lnTo>
                    <a:pt x="0" y="1912"/>
                  </a:lnTo>
                  <a:lnTo>
                    <a:pt x="18014" y="12303"/>
                  </a:lnTo>
                  <a:lnTo>
                    <a:pt x="18014" y="10392"/>
                  </a:lnTo>
                  <a:lnTo>
                    <a:pt x="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2"/>
            <p:cNvSpPr/>
            <p:nvPr/>
          </p:nvSpPr>
          <p:spPr>
            <a:xfrm>
              <a:off x="2136550" y="1522563"/>
              <a:ext cx="299050" cy="632975"/>
            </a:xfrm>
            <a:custGeom>
              <a:rect b="b" l="l" r="r" t="t"/>
              <a:pathLst>
                <a:path extrusionOk="0" h="25319" w="11962">
                  <a:moveTo>
                    <a:pt x="11912" y="1"/>
                  </a:moveTo>
                  <a:lnTo>
                    <a:pt x="1" y="18407"/>
                  </a:lnTo>
                  <a:lnTo>
                    <a:pt x="11961" y="25319"/>
                  </a:lnTo>
                  <a:lnTo>
                    <a:pt x="119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2"/>
            <p:cNvSpPr/>
            <p:nvPr/>
          </p:nvSpPr>
          <p:spPr>
            <a:xfrm>
              <a:off x="2434350" y="1522563"/>
              <a:ext cx="298400" cy="632975"/>
            </a:xfrm>
            <a:custGeom>
              <a:rect b="b" l="l" r="r" t="t"/>
              <a:pathLst>
                <a:path extrusionOk="0" h="25319" w="11936">
                  <a:moveTo>
                    <a:pt x="0" y="1"/>
                  </a:moveTo>
                  <a:lnTo>
                    <a:pt x="49" y="25319"/>
                  </a:lnTo>
                  <a:lnTo>
                    <a:pt x="11936" y="18407"/>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16" name="Shape 2716"/>
        <p:cNvGrpSpPr/>
        <p:nvPr/>
      </p:nvGrpSpPr>
      <p:grpSpPr>
        <a:xfrm>
          <a:off x="0" y="0"/>
          <a:ext cx="0" cy="0"/>
          <a:chOff x="0" y="0"/>
          <a:chExt cx="0" cy="0"/>
        </a:xfrm>
      </p:grpSpPr>
      <p:sp>
        <p:nvSpPr>
          <p:cNvPr id="2717" name="Google Shape;2717;p35"/>
          <p:cNvSpPr/>
          <p:nvPr/>
        </p:nvSpPr>
        <p:spPr>
          <a:xfrm>
            <a:off x="5211225" y="2826975"/>
            <a:ext cx="2995200" cy="1138800"/>
          </a:xfrm>
          <a:prstGeom prst="roundRect">
            <a:avLst>
              <a:gd fmla="val 24877"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718" name="Google Shape;2718;p35"/>
          <p:cNvSpPr/>
          <p:nvPr/>
        </p:nvSpPr>
        <p:spPr>
          <a:xfrm>
            <a:off x="1969500" y="2826975"/>
            <a:ext cx="2995200" cy="1138800"/>
          </a:xfrm>
          <a:prstGeom prst="roundRect">
            <a:avLst>
              <a:gd fmla="val 24877"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719" name="Google Shape;2719;p35"/>
          <p:cNvSpPr/>
          <p:nvPr/>
        </p:nvSpPr>
        <p:spPr>
          <a:xfrm>
            <a:off x="5211225" y="1441775"/>
            <a:ext cx="2995200" cy="1138800"/>
          </a:xfrm>
          <a:prstGeom prst="roundRect">
            <a:avLst>
              <a:gd fmla="val 24877"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720" name="Google Shape;2720;p35"/>
          <p:cNvSpPr/>
          <p:nvPr/>
        </p:nvSpPr>
        <p:spPr>
          <a:xfrm>
            <a:off x="1969500" y="1441775"/>
            <a:ext cx="2995200" cy="1138800"/>
          </a:xfrm>
          <a:prstGeom prst="roundRect">
            <a:avLst>
              <a:gd fmla="val 24877"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721" name="Google Shape;2721;p35"/>
          <p:cNvSpPr txBox="1"/>
          <p:nvPr>
            <p:ph type="title"/>
          </p:nvPr>
        </p:nvSpPr>
        <p:spPr>
          <a:xfrm>
            <a:off x="2042550" y="536400"/>
            <a:ext cx="5058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İyi Oyun Fikri Nedir?</a:t>
            </a:r>
            <a:endParaRPr/>
          </a:p>
        </p:txBody>
      </p:sp>
      <p:sp>
        <p:nvSpPr>
          <p:cNvPr id="2722" name="Google Shape;2722;p35"/>
          <p:cNvSpPr txBox="1"/>
          <p:nvPr>
            <p:ph idx="2" type="title"/>
          </p:nvPr>
        </p:nvSpPr>
        <p:spPr>
          <a:xfrm>
            <a:off x="2897825" y="1564500"/>
            <a:ext cx="19908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Game Scope</a:t>
            </a:r>
            <a:endParaRPr sz="1600"/>
          </a:p>
        </p:txBody>
      </p:sp>
      <p:sp>
        <p:nvSpPr>
          <p:cNvPr id="2723" name="Google Shape;2723;p35"/>
          <p:cNvSpPr txBox="1"/>
          <p:nvPr>
            <p:ph idx="1" type="subTitle"/>
          </p:nvPr>
        </p:nvSpPr>
        <p:spPr>
          <a:xfrm>
            <a:off x="2897831" y="1970356"/>
            <a:ext cx="18258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200"/>
              <a:t>Elinizdeki kaynaklar ile gerçekleştirilebilecek bir fikir.</a:t>
            </a:r>
            <a:endParaRPr sz="1200"/>
          </a:p>
        </p:txBody>
      </p:sp>
      <p:sp>
        <p:nvSpPr>
          <p:cNvPr id="2724" name="Google Shape;2724;p35"/>
          <p:cNvSpPr txBox="1"/>
          <p:nvPr>
            <p:ph idx="5" type="title"/>
          </p:nvPr>
        </p:nvSpPr>
        <p:spPr>
          <a:xfrm>
            <a:off x="2113438" y="1564500"/>
            <a:ext cx="784500" cy="44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725" name="Google Shape;2725;p35"/>
          <p:cNvSpPr txBox="1"/>
          <p:nvPr>
            <p:ph idx="3" type="title"/>
          </p:nvPr>
        </p:nvSpPr>
        <p:spPr>
          <a:xfrm>
            <a:off x="6192104" y="1564001"/>
            <a:ext cx="18258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600"/>
              <a:t>Target </a:t>
            </a:r>
            <a:r>
              <a:rPr lang="en" sz="1600"/>
              <a:t>Audience</a:t>
            </a:r>
            <a:endParaRPr sz="1600"/>
          </a:p>
        </p:txBody>
      </p:sp>
      <p:sp>
        <p:nvSpPr>
          <p:cNvPr id="2726" name="Google Shape;2726;p35"/>
          <p:cNvSpPr txBox="1"/>
          <p:nvPr>
            <p:ph idx="4" type="subTitle"/>
          </p:nvPr>
        </p:nvSpPr>
        <p:spPr>
          <a:xfrm>
            <a:off x="6192106" y="1969856"/>
            <a:ext cx="18258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200"/>
              <a:t>Hedef kitlesi yeterli büyüklükte olan fikir</a:t>
            </a:r>
            <a:endParaRPr sz="1200"/>
          </a:p>
        </p:txBody>
      </p:sp>
      <p:sp>
        <p:nvSpPr>
          <p:cNvPr id="2727" name="Google Shape;2727;p35"/>
          <p:cNvSpPr txBox="1"/>
          <p:nvPr>
            <p:ph idx="6" type="title"/>
          </p:nvPr>
        </p:nvSpPr>
        <p:spPr>
          <a:xfrm>
            <a:off x="5407591" y="1564001"/>
            <a:ext cx="784500" cy="44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728" name="Google Shape;2728;p35"/>
          <p:cNvSpPr txBox="1"/>
          <p:nvPr>
            <p:ph idx="13" type="title"/>
          </p:nvPr>
        </p:nvSpPr>
        <p:spPr>
          <a:xfrm>
            <a:off x="6192089" y="2932457"/>
            <a:ext cx="18258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Fun for Target Audience</a:t>
            </a:r>
            <a:endParaRPr sz="1600"/>
          </a:p>
        </p:txBody>
      </p:sp>
      <p:sp>
        <p:nvSpPr>
          <p:cNvPr id="2729" name="Google Shape;2729;p35"/>
          <p:cNvSpPr txBox="1"/>
          <p:nvPr>
            <p:ph idx="14" type="subTitle"/>
          </p:nvPr>
        </p:nvSpPr>
        <p:spPr>
          <a:xfrm>
            <a:off x="6192100" y="3338300"/>
            <a:ext cx="19383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200"/>
              <a:t>H</a:t>
            </a:r>
            <a:r>
              <a:rPr lang="en" sz="1200"/>
              <a:t>eyecanı hedef kitlenizde de görebildiğiniz fikirlerdir.</a:t>
            </a:r>
            <a:endParaRPr sz="1200"/>
          </a:p>
        </p:txBody>
      </p:sp>
      <p:sp>
        <p:nvSpPr>
          <p:cNvPr id="2730" name="Google Shape;2730;p35"/>
          <p:cNvSpPr txBox="1"/>
          <p:nvPr>
            <p:ph idx="15" type="title"/>
          </p:nvPr>
        </p:nvSpPr>
        <p:spPr>
          <a:xfrm>
            <a:off x="5407592" y="2932457"/>
            <a:ext cx="784500" cy="44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731" name="Google Shape;2731;p35"/>
          <p:cNvSpPr txBox="1"/>
          <p:nvPr>
            <p:ph idx="7" type="title"/>
          </p:nvPr>
        </p:nvSpPr>
        <p:spPr>
          <a:xfrm>
            <a:off x="2942426" y="2932450"/>
            <a:ext cx="19908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600"/>
              <a:t>Fun to Work On</a:t>
            </a:r>
            <a:endParaRPr sz="1600"/>
          </a:p>
        </p:txBody>
      </p:sp>
      <p:sp>
        <p:nvSpPr>
          <p:cNvPr id="2732" name="Google Shape;2732;p35"/>
          <p:cNvSpPr txBox="1"/>
          <p:nvPr>
            <p:ph idx="8" type="subTitle"/>
          </p:nvPr>
        </p:nvSpPr>
        <p:spPr>
          <a:xfrm>
            <a:off x="2942420" y="3338310"/>
            <a:ext cx="18258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200"/>
              <a:t>Sizin ve ekibinizin üstüne çalışmakta heyecan duyduğu fikir</a:t>
            </a:r>
            <a:endParaRPr sz="1200"/>
          </a:p>
        </p:txBody>
      </p:sp>
      <p:sp>
        <p:nvSpPr>
          <p:cNvPr id="2733" name="Google Shape;2733;p35"/>
          <p:cNvSpPr txBox="1"/>
          <p:nvPr>
            <p:ph idx="9" type="title"/>
          </p:nvPr>
        </p:nvSpPr>
        <p:spPr>
          <a:xfrm>
            <a:off x="2158012" y="2932457"/>
            <a:ext cx="784500" cy="44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grpSp>
        <p:nvGrpSpPr>
          <p:cNvPr id="2734" name="Google Shape;2734;p35"/>
          <p:cNvGrpSpPr/>
          <p:nvPr/>
        </p:nvGrpSpPr>
        <p:grpSpPr>
          <a:xfrm>
            <a:off x="80076" y="2731616"/>
            <a:ext cx="1408492" cy="2341533"/>
            <a:chOff x="4173786" y="2899846"/>
            <a:chExt cx="1189604" cy="1977647"/>
          </a:xfrm>
        </p:grpSpPr>
        <p:sp>
          <p:nvSpPr>
            <p:cNvPr id="2735" name="Google Shape;2735;p35"/>
            <p:cNvSpPr/>
            <p:nvPr/>
          </p:nvSpPr>
          <p:spPr>
            <a:xfrm flipH="1">
              <a:off x="4216423" y="4518272"/>
              <a:ext cx="550187" cy="359221"/>
            </a:xfrm>
            <a:custGeom>
              <a:rect b="b" l="l" r="r" t="t"/>
              <a:pathLst>
                <a:path extrusionOk="0" h="28589" w="43796">
                  <a:moveTo>
                    <a:pt x="43796" y="0"/>
                  </a:moveTo>
                  <a:lnTo>
                    <a:pt x="0" y="25480"/>
                  </a:lnTo>
                  <a:lnTo>
                    <a:pt x="0" y="28589"/>
                  </a:lnTo>
                  <a:lnTo>
                    <a:pt x="43796" y="3109"/>
                  </a:lnTo>
                  <a:lnTo>
                    <a:pt x="437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35"/>
            <p:cNvSpPr/>
            <p:nvPr/>
          </p:nvSpPr>
          <p:spPr>
            <a:xfrm flipH="1">
              <a:off x="4766709" y="4518272"/>
              <a:ext cx="554006" cy="359221"/>
            </a:xfrm>
            <a:custGeom>
              <a:rect b="b" l="l" r="r" t="t"/>
              <a:pathLst>
                <a:path extrusionOk="0" h="28589" w="44100">
                  <a:moveTo>
                    <a:pt x="0" y="0"/>
                  </a:moveTo>
                  <a:lnTo>
                    <a:pt x="0" y="3109"/>
                  </a:lnTo>
                  <a:lnTo>
                    <a:pt x="44099" y="28589"/>
                  </a:lnTo>
                  <a:lnTo>
                    <a:pt x="44099" y="2548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35"/>
            <p:cNvSpPr/>
            <p:nvPr/>
          </p:nvSpPr>
          <p:spPr>
            <a:xfrm flipH="1">
              <a:off x="4216535" y="4198544"/>
              <a:ext cx="1104181" cy="639885"/>
            </a:xfrm>
            <a:custGeom>
              <a:rect b="b" l="l" r="r" t="t"/>
              <a:pathLst>
                <a:path extrusionOk="0" h="50926" w="87895">
                  <a:moveTo>
                    <a:pt x="43795" y="0"/>
                  </a:moveTo>
                  <a:lnTo>
                    <a:pt x="0" y="25446"/>
                  </a:lnTo>
                  <a:lnTo>
                    <a:pt x="44099" y="50926"/>
                  </a:lnTo>
                  <a:lnTo>
                    <a:pt x="87895" y="25446"/>
                  </a:lnTo>
                  <a:lnTo>
                    <a:pt x="437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8" name="Google Shape;2738;p35"/>
            <p:cNvGrpSpPr/>
            <p:nvPr/>
          </p:nvGrpSpPr>
          <p:grpSpPr>
            <a:xfrm>
              <a:off x="4173786" y="2899846"/>
              <a:ext cx="1189604" cy="1762892"/>
              <a:chOff x="6429900" y="2140775"/>
              <a:chExt cx="1565475" cy="2319900"/>
            </a:xfrm>
          </p:grpSpPr>
          <p:sp>
            <p:nvSpPr>
              <p:cNvPr id="2739" name="Google Shape;2739;p35"/>
              <p:cNvSpPr/>
              <p:nvPr/>
            </p:nvSpPr>
            <p:spPr>
              <a:xfrm>
                <a:off x="6778825" y="3493325"/>
                <a:ext cx="114900" cy="65925"/>
              </a:xfrm>
              <a:custGeom>
                <a:rect b="b" l="l" r="r" t="t"/>
                <a:pathLst>
                  <a:path extrusionOk="0" h="2637" w="4596">
                    <a:moveTo>
                      <a:pt x="2264" y="1"/>
                    </a:moveTo>
                    <a:lnTo>
                      <a:pt x="0" y="1319"/>
                    </a:lnTo>
                    <a:lnTo>
                      <a:pt x="2332" y="2636"/>
                    </a:lnTo>
                    <a:lnTo>
                      <a:pt x="4596" y="1352"/>
                    </a:lnTo>
                    <a:lnTo>
                      <a:pt x="2264"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35"/>
              <p:cNvSpPr/>
              <p:nvPr/>
            </p:nvSpPr>
            <p:spPr>
              <a:xfrm>
                <a:off x="6777975" y="3526275"/>
                <a:ext cx="379350" cy="653900"/>
              </a:xfrm>
              <a:custGeom>
                <a:rect b="b" l="l" r="r" t="t"/>
                <a:pathLst>
                  <a:path extrusionOk="0" h="26156" w="15174">
                    <a:moveTo>
                      <a:pt x="34" y="1"/>
                    </a:moveTo>
                    <a:lnTo>
                      <a:pt x="0" y="14734"/>
                    </a:lnTo>
                    <a:lnTo>
                      <a:pt x="0" y="17404"/>
                    </a:lnTo>
                    <a:lnTo>
                      <a:pt x="2332" y="18755"/>
                    </a:lnTo>
                    <a:lnTo>
                      <a:pt x="15139" y="26156"/>
                    </a:lnTo>
                    <a:lnTo>
                      <a:pt x="15173" y="23486"/>
                    </a:lnTo>
                    <a:lnTo>
                      <a:pt x="2332" y="16086"/>
                    </a:lnTo>
                    <a:lnTo>
                      <a:pt x="2366" y="1318"/>
                    </a:lnTo>
                    <a:lnTo>
                      <a:pt x="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35"/>
              <p:cNvSpPr/>
              <p:nvPr/>
            </p:nvSpPr>
            <p:spPr>
              <a:xfrm>
                <a:off x="6836275" y="3527125"/>
                <a:ext cx="57450" cy="401300"/>
              </a:xfrm>
              <a:custGeom>
                <a:rect b="b" l="l" r="r" t="t"/>
                <a:pathLst>
                  <a:path extrusionOk="0" h="16052" w="2298">
                    <a:moveTo>
                      <a:pt x="2298" y="0"/>
                    </a:moveTo>
                    <a:lnTo>
                      <a:pt x="34" y="1284"/>
                    </a:lnTo>
                    <a:lnTo>
                      <a:pt x="0" y="16052"/>
                    </a:lnTo>
                    <a:lnTo>
                      <a:pt x="2264" y="14734"/>
                    </a:lnTo>
                    <a:lnTo>
                      <a:pt x="22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35"/>
              <p:cNvSpPr/>
              <p:nvPr/>
            </p:nvSpPr>
            <p:spPr>
              <a:xfrm>
                <a:off x="6836275" y="3895450"/>
                <a:ext cx="376800" cy="218000"/>
              </a:xfrm>
              <a:custGeom>
                <a:rect b="b" l="l" r="r" t="t"/>
                <a:pathLst>
                  <a:path extrusionOk="0" h="8720" w="15072">
                    <a:moveTo>
                      <a:pt x="2264" y="1"/>
                    </a:moveTo>
                    <a:lnTo>
                      <a:pt x="0" y="1319"/>
                    </a:lnTo>
                    <a:lnTo>
                      <a:pt x="12841" y="8719"/>
                    </a:lnTo>
                    <a:lnTo>
                      <a:pt x="15072" y="7401"/>
                    </a:lnTo>
                    <a:lnTo>
                      <a:pt x="2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35"/>
              <p:cNvSpPr/>
              <p:nvPr/>
            </p:nvSpPr>
            <p:spPr>
              <a:xfrm>
                <a:off x="6777975" y="3495850"/>
                <a:ext cx="115750" cy="403850"/>
              </a:xfrm>
              <a:custGeom>
                <a:rect b="b" l="l" r="r" t="t"/>
                <a:pathLst>
                  <a:path extrusionOk="0" h="16154" w="4630">
                    <a:moveTo>
                      <a:pt x="2298" y="1"/>
                    </a:moveTo>
                    <a:lnTo>
                      <a:pt x="34" y="1319"/>
                    </a:lnTo>
                    <a:lnTo>
                      <a:pt x="0" y="14802"/>
                    </a:lnTo>
                    <a:lnTo>
                      <a:pt x="2332" y="16154"/>
                    </a:lnTo>
                    <a:lnTo>
                      <a:pt x="4596" y="13484"/>
                    </a:lnTo>
                    <a:lnTo>
                      <a:pt x="4630" y="1353"/>
                    </a:lnTo>
                    <a:lnTo>
                      <a:pt x="2298"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35"/>
              <p:cNvSpPr/>
              <p:nvPr/>
            </p:nvSpPr>
            <p:spPr>
              <a:xfrm>
                <a:off x="6822750" y="3120775"/>
                <a:ext cx="397925" cy="724875"/>
              </a:xfrm>
              <a:custGeom>
                <a:rect b="b" l="l" r="r" t="t"/>
                <a:pathLst>
                  <a:path extrusionOk="0" h="28995" w="15917">
                    <a:moveTo>
                      <a:pt x="15917" y="0"/>
                    </a:moveTo>
                    <a:lnTo>
                      <a:pt x="68" y="9192"/>
                    </a:lnTo>
                    <a:lnTo>
                      <a:pt x="0" y="28994"/>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35"/>
              <p:cNvSpPr/>
              <p:nvPr/>
            </p:nvSpPr>
            <p:spPr>
              <a:xfrm>
                <a:off x="6429900" y="3124150"/>
                <a:ext cx="394550" cy="721500"/>
              </a:xfrm>
              <a:custGeom>
                <a:rect b="b" l="l" r="r" t="t"/>
                <a:pathLst>
                  <a:path extrusionOk="0" h="28860" w="15782">
                    <a:moveTo>
                      <a:pt x="102" y="0"/>
                    </a:moveTo>
                    <a:lnTo>
                      <a:pt x="1" y="19769"/>
                    </a:lnTo>
                    <a:lnTo>
                      <a:pt x="15714" y="28859"/>
                    </a:lnTo>
                    <a:lnTo>
                      <a:pt x="15782" y="9057"/>
                    </a:lnTo>
                    <a:lnTo>
                      <a:pt x="10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35"/>
              <p:cNvSpPr/>
              <p:nvPr/>
            </p:nvSpPr>
            <p:spPr>
              <a:xfrm>
                <a:off x="6432450" y="2893500"/>
                <a:ext cx="788225" cy="457075"/>
              </a:xfrm>
              <a:custGeom>
                <a:rect b="b" l="l" r="r" t="t"/>
                <a:pathLst>
                  <a:path extrusionOk="0" h="18283" w="31529">
                    <a:moveTo>
                      <a:pt x="15849" y="1"/>
                    </a:moveTo>
                    <a:lnTo>
                      <a:pt x="0" y="9226"/>
                    </a:lnTo>
                    <a:lnTo>
                      <a:pt x="15680" y="18283"/>
                    </a:lnTo>
                    <a:lnTo>
                      <a:pt x="31529" y="9091"/>
                    </a:lnTo>
                    <a:lnTo>
                      <a:pt x="1584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35"/>
              <p:cNvSpPr/>
              <p:nvPr/>
            </p:nvSpPr>
            <p:spPr>
              <a:xfrm>
                <a:off x="7195300" y="3109775"/>
                <a:ext cx="103950" cy="1350900"/>
              </a:xfrm>
              <a:custGeom>
                <a:rect b="b" l="l" r="r" t="t"/>
                <a:pathLst>
                  <a:path extrusionOk="0" h="54036" w="4158">
                    <a:moveTo>
                      <a:pt x="4157" y="1"/>
                    </a:moveTo>
                    <a:lnTo>
                      <a:pt x="170" y="2332"/>
                    </a:lnTo>
                    <a:lnTo>
                      <a:pt x="1" y="54035"/>
                    </a:lnTo>
                    <a:lnTo>
                      <a:pt x="1" y="54035"/>
                    </a:lnTo>
                    <a:lnTo>
                      <a:pt x="3988" y="51703"/>
                    </a:lnTo>
                    <a:lnTo>
                      <a:pt x="4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35"/>
              <p:cNvSpPr/>
              <p:nvPr/>
            </p:nvSpPr>
            <p:spPr>
              <a:xfrm>
                <a:off x="7095625" y="3109775"/>
                <a:ext cx="103925" cy="1350900"/>
              </a:xfrm>
              <a:custGeom>
                <a:rect b="b" l="l" r="r" t="t"/>
                <a:pathLst>
                  <a:path extrusionOk="0" h="54036" w="4157">
                    <a:moveTo>
                      <a:pt x="136" y="1"/>
                    </a:moveTo>
                    <a:lnTo>
                      <a:pt x="0" y="51737"/>
                    </a:lnTo>
                    <a:lnTo>
                      <a:pt x="3988" y="54035"/>
                    </a:lnTo>
                    <a:lnTo>
                      <a:pt x="4157" y="2332"/>
                    </a:lnTo>
                    <a:lnTo>
                      <a:pt x="1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35"/>
              <p:cNvSpPr/>
              <p:nvPr/>
            </p:nvSpPr>
            <p:spPr>
              <a:xfrm>
                <a:off x="7097325" y="3181600"/>
                <a:ext cx="201075" cy="603225"/>
              </a:xfrm>
              <a:custGeom>
                <a:rect b="b" l="l" r="r" t="t"/>
                <a:pathLst>
                  <a:path extrusionOk="0" h="24129" w="8043">
                    <a:moveTo>
                      <a:pt x="68" y="0"/>
                    </a:moveTo>
                    <a:lnTo>
                      <a:pt x="0" y="21830"/>
                    </a:lnTo>
                    <a:lnTo>
                      <a:pt x="4021" y="24128"/>
                    </a:lnTo>
                    <a:lnTo>
                      <a:pt x="7975" y="19465"/>
                    </a:lnTo>
                    <a:lnTo>
                      <a:pt x="8043" y="0"/>
                    </a:lnTo>
                    <a:lnTo>
                      <a:pt x="8043" y="0"/>
                    </a:lnTo>
                    <a:lnTo>
                      <a:pt x="4089" y="2298"/>
                    </a:lnTo>
                    <a:lnTo>
                      <a:pt x="68"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35"/>
              <p:cNvSpPr/>
              <p:nvPr/>
            </p:nvSpPr>
            <p:spPr>
              <a:xfrm>
                <a:off x="7099000" y="3052325"/>
                <a:ext cx="200250" cy="115775"/>
              </a:xfrm>
              <a:custGeom>
                <a:rect b="b" l="l" r="r" t="t"/>
                <a:pathLst>
                  <a:path extrusionOk="0" h="4631" w="8010">
                    <a:moveTo>
                      <a:pt x="3988" y="1"/>
                    </a:moveTo>
                    <a:lnTo>
                      <a:pt x="1" y="2299"/>
                    </a:lnTo>
                    <a:lnTo>
                      <a:pt x="4022" y="4630"/>
                    </a:lnTo>
                    <a:lnTo>
                      <a:pt x="8009" y="2299"/>
                    </a:lnTo>
                    <a:lnTo>
                      <a:pt x="3988"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35"/>
              <p:cNvSpPr/>
              <p:nvPr/>
            </p:nvSpPr>
            <p:spPr>
              <a:xfrm>
                <a:off x="7216425" y="3874350"/>
                <a:ext cx="376825" cy="217975"/>
              </a:xfrm>
              <a:custGeom>
                <a:rect b="b" l="l" r="r" t="t"/>
                <a:pathLst>
                  <a:path extrusionOk="0" h="8719" w="15073">
                    <a:moveTo>
                      <a:pt x="2231" y="0"/>
                    </a:moveTo>
                    <a:lnTo>
                      <a:pt x="1" y="1284"/>
                    </a:lnTo>
                    <a:lnTo>
                      <a:pt x="12808" y="8719"/>
                    </a:lnTo>
                    <a:lnTo>
                      <a:pt x="15072" y="7401"/>
                    </a:lnTo>
                    <a:lnTo>
                      <a:pt x="22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35"/>
              <p:cNvSpPr/>
              <p:nvPr/>
            </p:nvSpPr>
            <p:spPr>
              <a:xfrm>
                <a:off x="7538300" y="3691025"/>
                <a:ext cx="114075" cy="501825"/>
              </a:xfrm>
              <a:custGeom>
                <a:rect b="b" l="l" r="r" t="t"/>
                <a:pathLst>
                  <a:path extrusionOk="0" h="20073" w="4563">
                    <a:moveTo>
                      <a:pt x="2231" y="0"/>
                    </a:moveTo>
                    <a:lnTo>
                      <a:pt x="1" y="1284"/>
                    </a:lnTo>
                    <a:lnTo>
                      <a:pt x="2332" y="2636"/>
                    </a:lnTo>
                    <a:lnTo>
                      <a:pt x="2265" y="17369"/>
                    </a:lnTo>
                    <a:lnTo>
                      <a:pt x="2265" y="20073"/>
                    </a:lnTo>
                    <a:lnTo>
                      <a:pt x="4529" y="18755"/>
                    </a:lnTo>
                    <a:lnTo>
                      <a:pt x="4529" y="16085"/>
                    </a:lnTo>
                    <a:lnTo>
                      <a:pt x="4563" y="1352"/>
                    </a:lnTo>
                    <a:lnTo>
                      <a:pt x="22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35"/>
              <p:cNvSpPr/>
              <p:nvPr/>
            </p:nvSpPr>
            <p:spPr>
              <a:xfrm>
                <a:off x="7216425" y="3723125"/>
                <a:ext cx="380200" cy="469725"/>
              </a:xfrm>
              <a:custGeom>
                <a:rect b="b" l="l" r="r" t="t"/>
                <a:pathLst>
                  <a:path extrusionOk="0" h="18789" w="15208">
                    <a:moveTo>
                      <a:pt x="12876" y="0"/>
                    </a:moveTo>
                    <a:lnTo>
                      <a:pt x="12808" y="14768"/>
                    </a:lnTo>
                    <a:lnTo>
                      <a:pt x="1" y="7333"/>
                    </a:lnTo>
                    <a:lnTo>
                      <a:pt x="1" y="10037"/>
                    </a:lnTo>
                    <a:lnTo>
                      <a:pt x="12808" y="17437"/>
                    </a:lnTo>
                    <a:lnTo>
                      <a:pt x="15140" y="18789"/>
                    </a:lnTo>
                    <a:lnTo>
                      <a:pt x="15140" y="16085"/>
                    </a:lnTo>
                    <a:lnTo>
                      <a:pt x="15207" y="1352"/>
                    </a:lnTo>
                    <a:lnTo>
                      <a:pt x="128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35"/>
              <p:cNvSpPr/>
              <p:nvPr/>
            </p:nvSpPr>
            <p:spPr>
              <a:xfrm>
                <a:off x="7537450" y="3675800"/>
                <a:ext cx="114925" cy="367525"/>
              </a:xfrm>
              <a:custGeom>
                <a:rect b="b" l="l" r="r" t="t"/>
                <a:pathLst>
                  <a:path extrusionOk="0" h="14701" w="4597">
                    <a:moveTo>
                      <a:pt x="2265" y="1"/>
                    </a:moveTo>
                    <a:lnTo>
                      <a:pt x="35" y="1285"/>
                    </a:lnTo>
                    <a:lnTo>
                      <a:pt x="1" y="13383"/>
                    </a:lnTo>
                    <a:lnTo>
                      <a:pt x="2299" y="14701"/>
                    </a:lnTo>
                    <a:lnTo>
                      <a:pt x="4563" y="12031"/>
                    </a:lnTo>
                    <a:lnTo>
                      <a:pt x="4597" y="1319"/>
                    </a:lnTo>
                    <a:lnTo>
                      <a:pt x="2265"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35"/>
              <p:cNvSpPr/>
              <p:nvPr/>
            </p:nvSpPr>
            <p:spPr>
              <a:xfrm>
                <a:off x="7091400" y="3059100"/>
                <a:ext cx="199400" cy="115750"/>
              </a:xfrm>
              <a:custGeom>
                <a:rect b="b" l="l" r="r" t="t"/>
                <a:pathLst>
                  <a:path extrusionOk="0" h="4630" w="7976">
                    <a:moveTo>
                      <a:pt x="3988" y="0"/>
                    </a:moveTo>
                    <a:lnTo>
                      <a:pt x="0" y="2332"/>
                    </a:lnTo>
                    <a:lnTo>
                      <a:pt x="3988" y="4630"/>
                    </a:lnTo>
                    <a:lnTo>
                      <a:pt x="7976" y="2332"/>
                    </a:lnTo>
                    <a:lnTo>
                      <a:pt x="3988" y="0"/>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35"/>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rgbClr val="2AA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35"/>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35"/>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rgbClr val="23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35"/>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35"/>
              <p:cNvSpPr/>
              <p:nvPr/>
            </p:nvSpPr>
            <p:spPr>
              <a:xfrm>
                <a:off x="6614075" y="2140775"/>
                <a:ext cx="1158275" cy="670825"/>
              </a:xfrm>
              <a:custGeom>
                <a:rect b="b" l="l" r="r" t="t"/>
                <a:pathLst>
                  <a:path extrusionOk="0" h="26833" w="46331">
                    <a:moveTo>
                      <a:pt x="23284" y="1"/>
                    </a:moveTo>
                    <a:lnTo>
                      <a:pt x="1" y="13518"/>
                    </a:lnTo>
                    <a:lnTo>
                      <a:pt x="23047" y="26832"/>
                    </a:lnTo>
                    <a:lnTo>
                      <a:pt x="46330" y="13315"/>
                    </a:lnTo>
                    <a:lnTo>
                      <a:pt x="2328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35"/>
              <p:cNvSpPr/>
              <p:nvPr/>
            </p:nvSpPr>
            <p:spPr>
              <a:xfrm>
                <a:off x="7011150" y="3664825"/>
                <a:ext cx="167300" cy="98025"/>
              </a:xfrm>
              <a:custGeom>
                <a:rect b="b" l="l" r="r" t="t"/>
                <a:pathLst>
                  <a:path extrusionOk="0" h="3921" w="6692">
                    <a:moveTo>
                      <a:pt x="4427" y="0"/>
                    </a:moveTo>
                    <a:lnTo>
                      <a:pt x="0" y="2636"/>
                    </a:lnTo>
                    <a:lnTo>
                      <a:pt x="2264" y="3920"/>
                    </a:lnTo>
                    <a:lnTo>
                      <a:pt x="6691" y="1285"/>
                    </a:lnTo>
                    <a:lnTo>
                      <a:pt x="44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35"/>
              <p:cNvSpPr/>
              <p:nvPr/>
            </p:nvSpPr>
            <p:spPr>
              <a:xfrm>
                <a:off x="6952000" y="3395325"/>
                <a:ext cx="57475" cy="468050"/>
              </a:xfrm>
              <a:custGeom>
                <a:rect b="b" l="l" r="r" t="t"/>
                <a:pathLst>
                  <a:path extrusionOk="0" h="18722" w="2299">
                    <a:moveTo>
                      <a:pt x="1" y="1"/>
                    </a:moveTo>
                    <a:lnTo>
                      <a:pt x="34" y="14734"/>
                    </a:lnTo>
                    <a:lnTo>
                      <a:pt x="68" y="17438"/>
                    </a:lnTo>
                    <a:lnTo>
                      <a:pt x="2299" y="18722"/>
                    </a:lnTo>
                    <a:lnTo>
                      <a:pt x="2299" y="16052"/>
                    </a:lnTo>
                    <a:lnTo>
                      <a:pt x="2265" y="1319"/>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35"/>
              <p:cNvSpPr/>
              <p:nvPr/>
            </p:nvSpPr>
            <p:spPr>
              <a:xfrm>
                <a:off x="6952000" y="3361525"/>
                <a:ext cx="114925" cy="66775"/>
              </a:xfrm>
              <a:custGeom>
                <a:rect b="b" l="l" r="r" t="t"/>
                <a:pathLst>
                  <a:path extrusionOk="0" h="2671" w="4597">
                    <a:moveTo>
                      <a:pt x="2332" y="1"/>
                    </a:moveTo>
                    <a:lnTo>
                      <a:pt x="1" y="1353"/>
                    </a:lnTo>
                    <a:lnTo>
                      <a:pt x="2265" y="2671"/>
                    </a:lnTo>
                    <a:lnTo>
                      <a:pt x="4596" y="1319"/>
                    </a:lnTo>
                    <a:lnTo>
                      <a:pt x="2332"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35"/>
              <p:cNvSpPr/>
              <p:nvPr/>
            </p:nvSpPr>
            <p:spPr>
              <a:xfrm>
                <a:off x="7008600" y="3394475"/>
                <a:ext cx="169850" cy="468900"/>
              </a:xfrm>
              <a:custGeom>
                <a:rect b="b" l="l" r="r" t="t"/>
                <a:pathLst>
                  <a:path extrusionOk="0" h="18756" w="6794">
                    <a:moveTo>
                      <a:pt x="2332" y="1"/>
                    </a:moveTo>
                    <a:lnTo>
                      <a:pt x="1" y="1353"/>
                    </a:lnTo>
                    <a:lnTo>
                      <a:pt x="35" y="16086"/>
                    </a:lnTo>
                    <a:lnTo>
                      <a:pt x="35" y="18756"/>
                    </a:lnTo>
                    <a:lnTo>
                      <a:pt x="2366" y="17404"/>
                    </a:lnTo>
                    <a:lnTo>
                      <a:pt x="6793" y="14768"/>
                    </a:lnTo>
                    <a:lnTo>
                      <a:pt x="6793" y="12099"/>
                    </a:lnTo>
                    <a:lnTo>
                      <a:pt x="2366" y="14734"/>
                    </a:lnTo>
                    <a:lnTo>
                      <a:pt x="23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35"/>
              <p:cNvSpPr/>
              <p:nvPr/>
            </p:nvSpPr>
            <p:spPr>
              <a:xfrm>
                <a:off x="6952000" y="3406300"/>
                <a:ext cx="115775" cy="375975"/>
              </a:xfrm>
              <a:custGeom>
                <a:rect b="b" l="l" r="r" t="t"/>
                <a:pathLst>
                  <a:path extrusionOk="0" h="15039" w="4631">
                    <a:moveTo>
                      <a:pt x="2332" y="1"/>
                    </a:moveTo>
                    <a:lnTo>
                      <a:pt x="1" y="1353"/>
                    </a:lnTo>
                    <a:lnTo>
                      <a:pt x="34" y="13755"/>
                    </a:lnTo>
                    <a:lnTo>
                      <a:pt x="2299" y="15039"/>
                    </a:lnTo>
                    <a:lnTo>
                      <a:pt x="4630" y="12335"/>
                    </a:lnTo>
                    <a:lnTo>
                      <a:pt x="4596" y="1319"/>
                    </a:lnTo>
                    <a:lnTo>
                      <a:pt x="2332"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35"/>
              <p:cNvSpPr/>
              <p:nvPr/>
            </p:nvSpPr>
            <p:spPr>
              <a:xfrm>
                <a:off x="6995100" y="3119075"/>
                <a:ext cx="315975" cy="575350"/>
              </a:xfrm>
              <a:custGeom>
                <a:rect b="b" l="l" r="r" t="t"/>
                <a:pathLst>
                  <a:path extrusionOk="0" h="23014" w="12639">
                    <a:moveTo>
                      <a:pt x="12639" y="1"/>
                    </a:moveTo>
                    <a:lnTo>
                      <a:pt x="68" y="7300"/>
                    </a:lnTo>
                    <a:lnTo>
                      <a:pt x="0" y="23013"/>
                    </a:lnTo>
                    <a:lnTo>
                      <a:pt x="12571" y="15714"/>
                    </a:lnTo>
                    <a:lnTo>
                      <a:pt x="126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35"/>
              <p:cNvSpPr/>
              <p:nvPr/>
            </p:nvSpPr>
            <p:spPr>
              <a:xfrm>
                <a:off x="6683350" y="3121600"/>
                <a:ext cx="313450" cy="572825"/>
              </a:xfrm>
              <a:custGeom>
                <a:rect b="b" l="l" r="r" t="t"/>
                <a:pathLst>
                  <a:path extrusionOk="0" h="22913" w="12538">
                    <a:moveTo>
                      <a:pt x="68" y="1"/>
                    </a:moveTo>
                    <a:lnTo>
                      <a:pt x="1" y="15714"/>
                    </a:lnTo>
                    <a:lnTo>
                      <a:pt x="12470" y="22912"/>
                    </a:lnTo>
                    <a:lnTo>
                      <a:pt x="12538" y="7199"/>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35"/>
              <p:cNvSpPr/>
              <p:nvPr/>
            </p:nvSpPr>
            <p:spPr>
              <a:xfrm>
                <a:off x="6685050" y="2939125"/>
                <a:ext cx="626025" cy="362450"/>
              </a:xfrm>
              <a:custGeom>
                <a:rect b="b" l="l" r="r" t="t"/>
                <a:pathLst>
                  <a:path extrusionOk="0" h="14498" w="25041">
                    <a:moveTo>
                      <a:pt x="12605" y="1"/>
                    </a:moveTo>
                    <a:lnTo>
                      <a:pt x="0" y="7300"/>
                    </a:lnTo>
                    <a:lnTo>
                      <a:pt x="12470" y="14498"/>
                    </a:lnTo>
                    <a:lnTo>
                      <a:pt x="25041" y="7199"/>
                    </a:lnTo>
                    <a:lnTo>
                      <a:pt x="126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35"/>
              <p:cNvSpPr/>
              <p:nvPr/>
            </p:nvSpPr>
            <p:spPr>
              <a:xfrm>
                <a:off x="7597450" y="3266075"/>
                <a:ext cx="397925" cy="724025"/>
              </a:xfrm>
              <a:custGeom>
                <a:rect b="b" l="l" r="r" t="t"/>
                <a:pathLst>
                  <a:path extrusionOk="0" h="28961" w="15917">
                    <a:moveTo>
                      <a:pt x="15917" y="0"/>
                    </a:moveTo>
                    <a:lnTo>
                      <a:pt x="102" y="9192"/>
                    </a:lnTo>
                    <a:lnTo>
                      <a:pt x="0" y="28961"/>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35"/>
              <p:cNvSpPr/>
              <p:nvPr/>
            </p:nvSpPr>
            <p:spPr>
              <a:xfrm>
                <a:off x="7205450" y="3269450"/>
                <a:ext cx="394550" cy="720650"/>
              </a:xfrm>
              <a:custGeom>
                <a:rect b="b" l="l" r="r" t="t"/>
                <a:pathLst>
                  <a:path extrusionOk="0" h="28826" w="15782">
                    <a:moveTo>
                      <a:pt x="68" y="1"/>
                    </a:moveTo>
                    <a:lnTo>
                      <a:pt x="0" y="19769"/>
                    </a:lnTo>
                    <a:lnTo>
                      <a:pt x="15680" y="28826"/>
                    </a:lnTo>
                    <a:lnTo>
                      <a:pt x="15782" y="9057"/>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35"/>
              <p:cNvSpPr/>
              <p:nvPr/>
            </p:nvSpPr>
            <p:spPr>
              <a:xfrm>
                <a:off x="7207150" y="3039675"/>
                <a:ext cx="788225" cy="456200"/>
              </a:xfrm>
              <a:custGeom>
                <a:rect b="b" l="l" r="r" t="t"/>
                <a:pathLst>
                  <a:path extrusionOk="0" h="18248" w="31529">
                    <a:moveTo>
                      <a:pt x="15849" y="0"/>
                    </a:moveTo>
                    <a:lnTo>
                      <a:pt x="0" y="9192"/>
                    </a:lnTo>
                    <a:lnTo>
                      <a:pt x="15714" y="18248"/>
                    </a:lnTo>
                    <a:lnTo>
                      <a:pt x="31529" y="9056"/>
                    </a:lnTo>
                    <a:lnTo>
                      <a:pt x="1584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72" name="Google Shape;2772;p35"/>
          <p:cNvGrpSpPr/>
          <p:nvPr/>
        </p:nvGrpSpPr>
        <p:grpSpPr>
          <a:xfrm>
            <a:off x="879755" y="705745"/>
            <a:ext cx="742482" cy="594924"/>
            <a:chOff x="4458400" y="2657663"/>
            <a:chExt cx="945475" cy="757575"/>
          </a:xfrm>
        </p:grpSpPr>
        <p:sp>
          <p:nvSpPr>
            <p:cNvPr id="2773" name="Google Shape;2773;p35"/>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35"/>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35"/>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6" name="Google Shape;2776;p35"/>
          <p:cNvGrpSpPr/>
          <p:nvPr/>
        </p:nvGrpSpPr>
        <p:grpSpPr>
          <a:xfrm>
            <a:off x="7155805" y="238933"/>
            <a:ext cx="742482" cy="594924"/>
            <a:chOff x="4458400" y="2657663"/>
            <a:chExt cx="945475" cy="757575"/>
          </a:xfrm>
        </p:grpSpPr>
        <p:sp>
          <p:nvSpPr>
            <p:cNvPr id="2777" name="Google Shape;2777;p35"/>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35"/>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35"/>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0" name="Google Shape;2780;p35"/>
          <p:cNvGrpSpPr/>
          <p:nvPr/>
        </p:nvGrpSpPr>
        <p:grpSpPr>
          <a:xfrm>
            <a:off x="1185486" y="1910481"/>
            <a:ext cx="243987" cy="339453"/>
            <a:chOff x="4661686" y="366694"/>
            <a:chExt cx="243987" cy="339453"/>
          </a:xfrm>
        </p:grpSpPr>
        <p:sp>
          <p:nvSpPr>
            <p:cNvPr id="2781" name="Google Shape;2781;p35"/>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35"/>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35"/>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35"/>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35"/>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35"/>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7" name="Google Shape;2787;p35"/>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35">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35">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2790" name="Google Shape;2790;p35">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35">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2792" name="Google Shape;2792;p35">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35">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2794" name="Google Shape;2794;p35">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35">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2796" name="Google Shape;2796;p35">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35">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2798" name="Google Shape;2798;p35">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35">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35">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35">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2" name="Google Shape;2802;p35"/>
          <p:cNvGrpSpPr/>
          <p:nvPr/>
        </p:nvGrpSpPr>
        <p:grpSpPr>
          <a:xfrm>
            <a:off x="1992121" y="4623314"/>
            <a:ext cx="159899" cy="279351"/>
            <a:chOff x="2000128" y="4623314"/>
            <a:chExt cx="159899" cy="279351"/>
          </a:xfrm>
        </p:grpSpPr>
        <p:sp>
          <p:nvSpPr>
            <p:cNvPr id="2803" name="Google Shape;2803;p35"/>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35"/>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35"/>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35"/>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35"/>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8" name="Google Shape;2808;p35"/>
          <p:cNvGrpSpPr/>
          <p:nvPr/>
        </p:nvGrpSpPr>
        <p:grpSpPr>
          <a:xfrm>
            <a:off x="5246843" y="4644827"/>
            <a:ext cx="206281" cy="241552"/>
            <a:chOff x="5254850" y="4644827"/>
            <a:chExt cx="206281" cy="241552"/>
          </a:xfrm>
        </p:grpSpPr>
        <p:sp>
          <p:nvSpPr>
            <p:cNvPr id="2809" name="Google Shape;2809;p35"/>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35"/>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35"/>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2" name="Google Shape;2812;p35"/>
          <p:cNvGrpSpPr/>
          <p:nvPr/>
        </p:nvGrpSpPr>
        <p:grpSpPr>
          <a:xfrm>
            <a:off x="4126327" y="4607105"/>
            <a:ext cx="202168" cy="279358"/>
            <a:chOff x="4134334" y="4607105"/>
            <a:chExt cx="202168" cy="279358"/>
          </a:xfrm>
        </p:grpSpPr>
        <p:sp>
          <p:nvSpPr>
            <p:cNvPr id="2813" name="Google Shape;2813;p35"/>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35"/>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35"/>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35"/>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35"/>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35"/>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35"/>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35"/>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35"/>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2" name="Google Shape;2822;p35"/>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35"/>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35"/>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5" name="Google Shape;2825;p35"/>
          <p:cNvGrpSpPr/>
          <p:nvPr/>
        </p:nvGrpSpPr>
        <p:grpSpPr>
          <a:xfrm>
            <a:off x="6300092" y="4620438"/>
            <a:ext cx="269374" cy="279338"/>
            <a:chOff x="6314624" y="4620438"/>
            <a:chExt cx="269374" cy="279338"/>
          </a:xfrm>
        </p:grpSpPr>
        <p:sp>
          <p:nvSpPr>
            <p:cNvPr id="2826" name="Google Shape;2826;p35"/>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35"/>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8" name="Google Shape;2828;p35"/>
          <p:cNvGrpSpPr/>
          <p:nvPr/>
        </p:nvGrpSpPr>
        <p:grpSpPr>
          <a:xfrm>
            <a:off x="3031488" y="4626441"/>
            <a:ext cx="255400" cy="279351"/>
            <a:chOff x="3039495" y="4626441"/>
            <a:chExt cx="255400" cy="279351"/>
          </a:xfrm>
        </p:grpSpPr>
        <p:sp>
          <p:nvSpPr>
            <p:cNvPr id="2829" name="Google Shape;2829;p35"/>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3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3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35"/>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35"/>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35"/>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35"/>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35"/>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3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3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35"/>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35"/>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35"/>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3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3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35"/>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3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89" name="Shape 4689"/>
        <p:cNvGrpSpPr/>
        <p:nvPr/>
      </p:nvGrpSpPr>
      <p:grpSpPr>
        <a:xfrm>
          <a:off x="0" y="0"/>
          <a:ext cx="0" cy="0"/>
          <a:chOff x="0" y="0"/>
          <a:chExt cx="0" cy="0"/>
        </a:xfrm>
      </p:grpSpPr>
      <p:sp>
        <p:nvSpPr>
          <p:cNvPr id="4690" name="Google Shape;4690;p53"/>
          <p:cNvSpPr/>
          <p:nvPr/>
        </p:nvSpPr>
        <p:spPr>
          <a:xfrm>
            <a:off x="1289400" y="1275775"/>
            <a:ext cx="4371900" cy="23415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4691" name="Google Shape;4691;p53"/>
          <p:cNvSpPr txBox="1"/>
          <p:nvPr>
            <p:ph type="title"/>
          </p:nvPr>
        </p:nvSpPr>
        <p:spPr>
          <a:xfrm>
            <a:off x="712500" y="536400"/>
            <a:ext cx="7719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İyi oyun fikirleri nasıl bulunur?</a:t>
            </a:r>
            <a:endParaRPr/>
          </a:p>
        </p:txBody>
      </p:sp>
      <p:sp>
        <p:nvSpPr>
          <p:cNvPr id="4692" name="Google Shape;4692;p53"/>
          <p:cNvSpPr txBox="1"/>
          <p:nvPr>
            <p:ph idx="2" type="title"/>
          </p:nvPr>
        </p:nvSpPr>
        <p:spPr>
          <a:xfrm>
            <a:off x="1545849" y="1479725"/>
            <a:ext cx="3701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Adım 3</a:t>
            </a:r>
            <a:endParaRPr/>
          </a:p>
        </p:txBody>
      </p:sp>
      <p:sp>
        <p:nvSpPr>
          <p:cNvPr id="4693" name="Google Shape;4693;p53"/>
          <p:cNvSpPr txBox="1"/>
          <p:nvPr>
            <p:ph idx="1" type="subTitle"/>
          </p:nvPr>
        </p:nvSpPr>
        <p:spPr>
          <a:xfrm>
            <a:off x="1545849" y="1885584"/>
            <a:ext cx="37011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Normları kırmaya çalış.</a:t>
            </a:r>
            <a:endParaRPr/>
          </a:p>
        </p:txBody>
      </p:sp>
      <p:grpSp>
        <p:nvGrpSpPr>
          <p:cNvPr id="4694" name="Google Shape;4694;p53"/>
          <p:cNvGrpSpPr/>
          <p:nvPr/>
        </p:nvGrpSpPr>
        <p:grpSpPr>
          <a:xfrm>
            <a:off x="251942" y="1063208"/>
            <a:ext cx="742482" cy="594924"/>
            <a:chOff x="4458400" y="2657663"/>
            <a:chExt cx="945475" cy="757575"/>
          </a:xfrm>
        </p:grpSpPr>
        <p:sp>
          <p:nvSpPr>
            <p:cNvPr id="4695" name="Google Shape;4695;p53"/>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3"/>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3"/>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8" name="Google Shape;4698;p53"/>
          <p:cNvGrpSpPr/>
          <p:nvPr/>
        </p:nvGrpSpPr>
        <p:grpSpPr>
          <a:xfrm flipH="1">
            <a:off x="8218987" y="476656"/>
            <a:ext cx="509569" cy="306732"/>
            <a:chOff x="5028350" y="1751100"/>
            <a:chExt cx="1007650" cy="606550"/>
          </a:xfrm>
        </p:grpSpPr>
        <p:sp>
          <p:nvSpPr>
            <p:cNvPr id="4699" name="Google Shape;4699;p53"/>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3"/>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3"/>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3"/>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3"/>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3"/>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3"/>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3"/>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3"/>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3"/>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3"/>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3"/>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3"/>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3"/>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3"/>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3"/>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3"/>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16" name="Google Shape;4716;p53"/>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3"/>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3"/>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19" name="Google Shape;4719;p53"/>
          <p:cNvGrpSpPr/>
          <p:nvPr/>
        </p:nvGrpSpPr>
        <p:grpSpPr>
          <a:xfrm>
            <a:off x="3924711" y="4085649"/>
            <a:ext cx="269239" cy="164758"/>
            <a:chOff x="5940564" y="1991606"/>
            <a:chExt cx="357365" cy="218657"/>
          </a:xfrm>
        </p:grpSpPr>
        <p:sp>
          <p:nvSpPr>
            <p:cNvPr id="4720" name="Google Shape;4720;p53"/>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3"/>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3"/>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3"/>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3"/>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3"/>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3"/>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3"/>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8" name="Google Shape;4728;p53"/>
          <p:cNvGrpSpPr/>
          <p:nvPr/>
        </p:nvGrpSpPr>
        <p:grpSpPr>
          <a:xfrm>
            <a:off x="750450" y="4020572"/>
            <a:ext cx="243970" cy="457795"/>
            <a:chOff x="3171550" y="3868750"/>
            <a:chExt cx="317050" cy="594925"/>
          </a:xfrm>
        </p:grpSpPr>
        <p:sp>
          <p:nvSpPr>
            <p:cNvPr id="4729" name="Google Shape;4729;p53"/>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3"/>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3"/>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3"/>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3"/>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3"/>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3"/>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3"/>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3"/>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3"/>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3"/>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3"/>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3"/>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2" name="Google Shape;4742;p53"/>
          <p:cNvGrpSpPr/>
          <p:nvPr/>
        </p:nvGrpSpPr>
        <p:grpSpPr>
          <a:xfrm>
            <a:off x="5578850" y="3939122"/>
            <a:ext cx="243970" cy="457795"/>
            <a:chOff x="3171550" y="3868750"/>
            <a:chExt cx="317050" cy="594925"/>
          </a:xfrm>
        </p:grpSpPr>
        <p:sp>
          <p:nvSpPr>
            <p:cNvPr id="4743" name="Google Shape;4743;p53"/>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3"/>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3"/>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3"/>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3"/>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3"/>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3"/>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3"/>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3"/>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3"/>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3"/>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3"/>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3"/>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6" name="Google Shape;4756;p53"/>
          <p:cNvGrpSpPr/>
          <p:nvPr/>
        </p:nvGrpSpPr>
        <p:grpSpPr>
          <a:xfrm flipH="1">
            <a:off x="2397896" y="4132653"/>
            <a:ext cx="271859" cy="233627"/>
            <a:chOff x="739150" y="4174275"/>
            <a:chExt cx="945925" cy="812900"/>
          </a:xfrm>
        </p:grpSpPr>
        <p:sp>
          <p:nvSpPr>
            <p:cNvPr id="4757" name="Google Shape;4757;p53"/>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3"/>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3"/>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3"/>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3"/>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3"/>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3"/>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3"/>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3"/>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6" name="Google Shape;4766;p53"/>
          <p:cNvGrpSpPr/>
          <p:nvPr/>
        </p:nvGrpSpPr>
        <p:grpSpPr>
          <a:xfrm>
            <a:off x="6672336" y="2343356"/>
            <a:ext cx="243987" cy="339453"/>
            <a:chOff x="4661686" y="366694"/>
            <a:chExt cx="243987" cy="339453"/>
          </a:xfrm>
        </p:grpSpPr>
        <p:sp>
          <p:nvSpPr>
            <p:cNvPr id="4767" name="Google Shape;4767;p53"/>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3"/>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3"/>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3"/>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3"/>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3"/>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73" name="Google Shape;4773;p53"/>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3">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3">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4776" name="Google Shape;4776;p53">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3">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4778" name="Google Shape;4778;p53">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3">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4780" name="Google Shape;4780;p53">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3">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4782" name="Google Shape;4782;p53">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3">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4784" name="Google Shape;4784;p53">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3">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3">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53">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88" name="Google Shape;4788;p53"/>
          <p:cNvGrpSpPr/>
          <p:nvPr/>
        </p:nvGrpSpPr>
        <p:grpSpPr>
          <a:xfrm>
            <a:off x="1992121" y="4623314"/>
            <a:ext cx="159899" cy="279351"/>
            <a:chOff x="2000128" y="4623314"/>
            <a:chExt cx="159899" cy="279351"/>
          </a:xfrm>
        </p:grpSpPr>
        <p:sp>
          <p:nvSpPr>
            <p:cNvPr id="4789" name="Google Shape;4789;p53"/>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3"/>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3"/>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3"/>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3"/>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53"/>
          <p:cNvGrpSpPr/>
          <p:nvPr/>
        </p:nvGrpSpPr>
        <p:grpSpPr>
          <a:xfrm>
            <a:off x="5246843" y="4644827"/>
            <a:ext cx="206281" cy="241552"/>
            <a:chOff x="5254850" y="4644827"/>
            <a:chExt cx="206281" cy="241552"/>
          </a:xfrm>
        </p:grpSpPr>
        <p:sp>
          <p:nvSpPr>
            <p:cNvPr id="4795" name="Google Shape;4795;p53"/>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3"/>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3"/>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8" name="Google Shape;4798;p53"/>
          <p:cNvGrpSpPr/>
          <p:nvPr/>
        </p:nvGrpSpPr>
        <p:grpSpPr>
          <a:xfrm>
            <a:off x="4126327" y="4607105"/>
            <a:ext cx="202168" cy="279358"/>
            <a:chOff x="4134334" y="4607105"/>
            <a:chExt cx="202168" cy="279358"/>
          </a:xfrm>
        </p:grpSpPr>
        <p:sp>
          <p:nvSpPr>
            <p:cNvPr id="4799" name="Google Shape;4799;p53"/>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3"/>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3"/>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3"/>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3"/>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3"/>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3"/>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3"/>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3"/>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8" name="Google Shape;4808;p53"/>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3"/>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3"/>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1" name="Google Shape;4811;p53"/>
          <p:cNvGrpSpPr/>
          <p:nvPr/>
        </p:nvGrpSpPr>
        <p:grpSpPr>
          <a:xfrm>
            <a:off x="6300092" y="4620438"/>
            <a:ext cx="269374" cy="279338"/>
            <a:chOff x="6314624" y="4620438"/>
            <a:chExt cx="269374" cy="279338"/>
          </a:xfrm>
        </p:grpSpPr>
        <p:sp>
          <p:nvSpPr>
            <p:cNvPr id="4812" name="Google Shape;4812;p53"/>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3"/>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4" name="Google Shape;4814;p53"/>
          <p:cNvGrpSpPr/>
          <p:nvPr/>
        </p:nvGrpSpPr>
        <p:grpSpPr>
          <a:xfrm>
            <a:off x="3031488" y="4626441"/>
            <a:ext cx="255400" cy="279351"/>
            <a:chOff x="3039495" y="4626441"/>
            <a:chExt cx="255400" cy="279351"/>
          </a:xfrm>
        </p:grpSpPr>
        <p:sp>
          <p:nvSpPr>
            <p:cNvPr id="4815" name="Google Shape;4815;p53"/>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3"/>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3"/>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3"/>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3"/>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3"/>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3"/>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3"/>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3"/>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3"/>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2" name="Google Shape;4832;p53"/>
          <p:cNvSpPr txBox="1"/>
          <p:nvPr>
            <p:ph idx="1" type="subTitle"/>
          </p:nvPr>
        </p:nvSpPr>
        <p:spPr>
          <a:xfrm>
            <a:off x="1545849" y="2344034"/>
            <a:ext cx="3701100" cy="5067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Kuleler bizim kontrol ettiğimiz karaktere de zarar verirler.</a:t>
            </a:r>
            <a:endParaRPr/>
          </a:p>
        </p:txBody>
      </p:sp>
      <p:grpSp>
        <p:nvGrpSpPr>
          <p:cNvPr id="4833" name="Google Shape;4833;p53"/>
          <p:cNvGrpSpPr/>
          <p:nvPr/>
        </p:nvGrpSpPr>
        <p:grpSpPr>
          <a:xfrm>
            <a:off x="6300096" y="1382773"/>
            <a:ext cx="2380180" cy="3220553"/>
            <a:chOff x="6213832" y="1141374"/>
            <a:chExt cx="2831188" cy="3830800"/>
          </a:xfrm>
        </p:grpSpPr>
        <p:grpSp>
          <p:nvGrpSpPr>
            <p:cNvPr id="4834" name="Google Shape;4834;p53"/>
            <p:cNvGrpSpPr/>
            <p:nvPr/>
          </p:nvGrpSpPr>
          <p:grpSpPr>
            <a:xfrm>
              <a:off x="6213832" y="2676490"/>
              <a:ext cx="2831188" cy="2295684"/>
              <a:chOff x="3145300" y="2845825"/>
              <a:chExt cx="2474598" cy="2006541"/>
            </a:xfrm>
          </p:grpSpPr>
          <p:sp>
            <p:nvSpPr>
              <p:cNvPr id="4835" name="Google Shape;4835;p53"/>
              <p:cNvSpPr/>
              <p:nvPr/>
            </p:nvSpPr>
            <p:spPr>
              <a:xfrm>
                <a:off x="4209035" y="4052870"/>
                <a:ext cx="264303" cy="153442"/>
              </a:xfrm>
              <a:custGeom>
                <a:rect b="b" l="l" r="r" t="t"/>
                <a:pathLst>
                  <a:path extrusionOk="0" h="4281" w="7374">
                    <a:moveTo>
                      <a:pt x="3687" y="1"/>
                    </a:moveTo>
                    <a:lnTo>
                      <a:pt x="1" y="2156"/>
                    </a:lnTo>
                    <a:lnTo>
                      <a:pt x="3687" y="4280"/>
                    </a:lnTo>
                    <a:lnTo>
                      <a:pt x="7373" y="2156"/>
                    </a:lnTo>
                    <a:lnTo>
                      <a:pt x="3687"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3"/>
              <p:cNvSpPr/>
              <p:nvPr/>
            </p:nvSpPr>
            <p:spPr>
              <a:xfrm>
                <a:off x="4197852" y="4062942"/>
                <a:ext cx="265378" cy="153442"/>
              </a:xfrm>
              <a:custGeom>
                <a:rect b="b" l="l" r="r" t="t"/>
                <a:pathLst>
                  <a:path extrusionOk="0" h="4281" w="7404">
                    <a:moveTo>
                      <a:pt x="3687" y="1"/>
                    </a:moveTo>
                    <a:lnTo>
                      <a:pt x="0" y="2125"/>
                    </a:lnTo>
                    <a:lnTo>
                      <a:pt x="3718" y="4281"/>
                    </a:lnTo>
                    <a:lnTo>
                      <a:pt x="7404" y="2125"/>
                    </a:lnTo>
                    <a:lnTo>
                      <a:pt x="3687"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3"/>
              <p:cNvSpPr/>
              <p:nvPr/>
            </p:nvSpPr>
            <p:spPr>
              <a:xfrm>
                <a:off x="4325491" y="3286992"/>
                <a:ext cx="774843" cy="1409721"/>
              </a:xfrm>
              <a:custGeom>
                <a:rect b="b" l="l" r="r" t="t"/>
                <a:pathLst>
                  <a:path extrusionOk="0" h="39331" w="21618">
                    <a:moveTo>
                      <a:pt x="21618" y="0"/>
                    </a:moveTo>
                    <a:lnTo>
                      <a:pt x="126" y="12496"/>
                    </a:lnTo>
                    <a:lnTo>
                      <a:pt x="1" y="39330"/>
                    </a:lnTo>
                    <a:lnTo>
                      <a:pt x="21493" y="26835"/>
                    </a:lnTo>
                    <a:lnTo>
                      <a:pt x="2161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3"/>
              <p:cNvSpPr/>
              <p:nvPr/>
            </p:nvSpPr>
            <p:spPr>
              <a:xfrm>
                <a:off x="3561840" y="3293695"/>
                <a:ext cx="768141" cy="1403019"/>
              </a:xfrm>
              <a:custGeom>
                <a:rect b="b" l="l" r="r" t="t"/>
                <a:pathLst>
                  <a:path extrusionOk="0" h="39144" w="21431">
                    <a:moveTo>
                      <a:pt x="126" y="1"/>
                    </a:moveTo>
                    <a:lnTo>
                      <a:pt x="1" y="26866"/>
                    </a:lnTo>
                    <a:lnTo>
                      <a:pt x="21306" y="39143"/>
                    </a:lnTo>
                    <a:lnTo>
                      <a:pt x="21431" y="12309"/>
                    </a:lnTo>
                    <a:lnTo>
                      <a:pt x="1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3"/>
              <p:cNvSpPr/>
              <p:nvPr/>
            </p:nvSpPr>
            <p:spPr>
              <a:xfrm>
                <a:off x="3566321" y="2845825"/>
                <a:ext cx="1533987" cy="889037"/>
              </a:xfrm>
              <a:custGeom>
                <a:rect b="b" l="l" r="r" t="t"/>
                <a:pathLst>
                  <a:path extrusionOk="0" h="24804" w="42798">
                    <a:moveTo>
                      <a:pt x="21493" y="0"/>
                    </a:moveTo>
                    <a:lnTo>
                      <a:pt x="1" y="12496"/>
                    </a:lnTo>
                    <a:lnTo>
                      <a:pt x="21306" y="24804"/>
                    </a:lnTo>
                    <a:lnTo>
                      <a:pt x="42798" y="12308"/>
                    </a:lnTo>
                    <a:lnTo>
                      <a:pt x="2149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3"/>
              <p:cNvSpPr/>
              <p:nvPr/>
            </p:nvSpPr>
            <p:spPr>
              <a:xfrm>
                <a:off x="3558507" y="3978960"/>
                <a:ext cx="418784" cy="762549"/>
              </a:xfrm>
              <a:custGeom>
                <a:rect b="b" l="l" r="r" t="t"/>
                <a:pathLst>
                  <a:path extrusionOk="0" h="21275" w="11684">
                    <a:moveTo>
                      <a:pt x="11683" y="1"/>
                    </a:moveTo>
                    <a:lnTo>
                      <a:pt x="63" y="6749"/>
                    </a:lnTo>
                    <a:lnTo>
                      <a:pt x="0" y="21275"/>
                    </a:lnTo>
                    <a:lnTo>
                      <a:pt x="0" y="21275"/>
                    </a:lnTo>
                    <a:lnTo>
                      <a:pt x="11621" y="14527"/>
                    </a:lnTo>
                    <a:lnTo>
                      <a:pt x="1168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3"/>
              <p:cNvSpPr/>
              <p:nvPr/>
            </p:nvSpPr>
            <p:spPr>
              <a:xfrm>
                <a:off x="3145300" y="3982329"/>
                <a:ext cx="415450" cy="759180"/>
              </a:xfrm>
              <a:custGeom>
                <a:rect b="b" l="l" r="r" t="t"/>
                <a:pathLst>
                  <a:path extrusionOk="0" h="21181" w="11591">
                    <a:moveTo>
                      <a:pt x="63" y="1"/>
                    </a:moveTo>
                    <a:lnTo>
                      <a:pt x="1" y="14527"/>
                    </a:lnTo>
                    <a:lnTo>
                      <a:pt x="11528" y="21181"/>
                    </a:lnTo>
                    <a:lnTo>
                      <a:pt x="11591" y="6655"/>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3"/>
              <p:cNvSpPr/>
              <p:nvPr/>
            </p:nvSpPr>
            <p:spPr>
              <a:xfrm>
                <a:off x="3147558" y="3740490"/>
                <a:ext cx="829718" cy="480361"/>
              </a:xfrm>
              <a:custGeom>
                <a:rect b="b" l="l" r="r" t="t"/>
                <a:pathLst>
                  <a:path extrusionOk="0" h="13402" w="23149">
                    <a:moveTo>
                      <a:pt x="11621" y="0"/>
                    </a:moveTo>
                    <a:lnTo>
                      <a:pt x="0" y="6748"/>
                    </a:lnTo>
                    <a:lnTo>
                      <a:pt x="11528" y="13402"/>
                    </a:lnTo>
                    <a:lnTo>
                      <a:pt x="23148" y="6654"/>
                    </a:lnTo>
                    <a:lnTo>
                      <a:pt x="116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3"/>
              <p:cNvSpPr/>
              <p:nvPr/>
            </p:nvSpPr>
            <p:spPr>
              <a:xfrm>
                <a:off x="5092512" y="3891644"/>
                <a:ext cx="527387" cy="960722"/>
              </a:xfrm>
              <a:custGeom>
                <a:rect b="b" l="l" r="r" t="t"/>
                <a:pathLst>
                  <a:path extrusionOk="0" h="26804" w="14714">
                    <a:moveTo>
                      <a:pt x="14714" y="0"/>
                    </a:moveTo>
                    <a:lnTo>
                      <a:pt x="94" y="8529"/>
                    </a:lnTo>
                    <a:lnTo>
                      <a:pt x="0" y="26803"/>
                    </a:lnTo>
                    <a:lnTo>
                      <a:pt x="14651" y="18275"/>
                    </a:lnTo>
                    <a:lnTo>
                      <a:pt x="1471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3"/>
              <p:cNvSpPr/>
              <p:nvPr/>
            </p:nvSpPr>
            <p:spPr>
              <a:xfrm>
                <a:off x="4572957" y="3897235"/>
                <a:ext cx="522906" cy="955131"/>
              </a:xfrm>
              <a:custGeom>
                <a:rect b="b" l="l" r="r" t="t"/>
                <a:pathLst>
                  <a:path extrusionOk="0" h="26648" w="14589">
                    <a:moveTo>
                      <a:pt x="63" y="1"/>
                    </a:moveTo>
                    <a:lnTo>
                      <a:pt x="0" y="18275"/>
                    </a:lnTo>
                    <a:lnTo>
                      <a:pt x="14495" y="26647"/>
                    </a:lnTo>
                    <a:lnTo>
                      <a:pt x="14589" y="8373"/>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3"/>
              <p:cNvSpPr/>
              <p:nvPr/>
            </p:nvSpPr>
            <p:spPr>
              <a:xfrm>
                <a:off x="4575179" y="3591558"/>
                <a:ext cx="1044701" cy="605774"/>
              </a:xfrm>
              <a:custGeom>
                <a:rect b="b" l="l" r="r" t="t"/>
                <a:pathLst>
                  <a:path extrusionOk="0" h="16901" w="29147">
                    <a:moveTo>
                      <a:pt x="14652" y="0"/>
                    </a:moveTo>
                    <a:lnTo>
                      <a:pt x="1" y="8529"/>
                    </a:lnTo>
                    <a:lnTo>
                      <a:pt x="14527" y="16901"/>
                    </a:lnTo>
                    <a:lnTo>
                      <a:pt x="29147" y="8372"/>
                    </a:lnTo>
                    <a:lnTo>
                      <a:pt x="146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6" name="Google Shape;4846;p53"/>
            <p:cNvGrpSpPr/>
            <p:nvPr/>
          </p:nvGrpSpPr>
          <p:grpSpPr>
            <a:xfrm>
              <a:off x="6673321" y="1141374"/>
              <a:ext cx="1558890" cy="2292213"/>
              <a:chOff x="6673321" y="1141374"/>
              <a:chExt cx="1558890" cy="2292213"/>
            </a:xfrm>
          </p:grpSpPr>
          <p:sp>
            <p:nvSpPr>
              <p:cNvPr id="4847" name="Google Shape;4847;p53"/>
              <p:cNvSpPr/>
              <p:nvPr/>
            </p:nvSpPr>
            <p:spPr>
              <a:xfrm>
                <a:off x="6949496" y="2528692"/>
                <a:ext cx="96390" cy="105786"/>
              </a:xfrm>
              <a:custGeom>
                <a:rect b="b" l="l" r="r" t="t"/>
                <a:pathLst>
                  <a:path extrusionOk="0" h="3704" w="3375">
                    <a:moveTo>
                      <a:pt x="0" y="0"/>
                    </a:moveTo>
                    <a:lnTo>
                      <a:pt x="21" y="1749"/>
                    </a:lnTo>
                    <a:lnTo>
                      <a:pt x="3374" y="3703"/>
                    </a:lnTo>
                    <a:lnTo>
                      <a:pt x="3374" y="1955"/>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3"/>
              <p:cNvSpPr/>
              <p:nvPr/>
            </p:nvSpPr>
            <p:spPr>
              <a:xfrm>
                <a:off x="6949496" y="2465232"/>
                <a:ext cx="205689" cy="119295"/>
              </a:xfrm>
              <a:custGeom>
                <a:rect b="b" l="l" r="r" t="t"/>
                <a:pathLst>
                  <a:path extrusionOk="0" h="4177" w="7202">
                    <a:moveTo>
                      <a:pt x="3848" y="0"/>
                    </a:moveTo>
                    <a:lnTo>
                      <a:pt x="0" y="2222"/>
                    </a:lnTo>
                    <a:lnTo>
                      <a:pt x="3374" y="4177"/>
                    </a:lnTo>
                    <a:lnTo>
                      <a:pt x="7201" y="1955"/>
                    </a:lnTo>
                    <a:lnTo>
                      <a:pt x="38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3"/>
              <p:cNvSpPr/>
              <p:nvPr/>
            </p:nvSpPr>
            <p:spPr>
              <a:xfrm>
                <a:off x="7045858" y="2521038"/>
                <a:ext cx="109899" cy="113440"/>
              </a:xfrm>
              <a:custGeom>
                <a:rect b="b" l="l" r="r" t="t"/>
                <a:pathLst>
                  <a:path extrusionOk="0" h="3972" w="3848">
                    <a:moveTo>
                      <a:pt x="3827" y="1"/>
                    </a:moveTo>
                    <a:lnTo>
                      <a:pt x="0" y="2223"/>
                    </a:lnTo>
                    <a:lnTo>
                      <a:pt x="0" y="3971"/>
                    </a:lnTo>
                    <a:lnTo>
                      <a:pt x="3848" y="1749"/>
                    </a:lnTo>
                    <a:lnTo>
                      <a:pt x="382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3"/>
              <p:cNvSpPr/>
              <p:nvPr/>
            </p:nvSpPr>
            <p:spPr>
              <a:xfrm>
                <a:off x="6998848" y="2391776"/>
                <a:ext cx="51151" cy="163963"/>
              </a:xfrm>
              <a:custGeom>
                <a:rect b="b" l="l" r="r" t="t"/>
                <a:pathLst>
                  <a:path extrusionOk="0" h="5741" w="1791">
                    <a:moveTo>
                      <a:pt x="0" y="0"/>
                    </a:moveTo>
                    <a:lnTo>
                      <a:pt x="0" y="4712"/>
                    </a:lnTo>
                    <a:lnTo>
                      <a:pt x="1790" y="5740"/>
                    </a:lnTo>
                    <a:lnTo>
                      <a:pt x="1790" y="102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3"/>
              <p:cNvSpPr/>
              <p:nvPr/>
            </p:nvSpPr>
            <p:spPr>
              <a:xfrm>
                <a:off x="7049970" y="2397659"/>
                <a:ext cx="40555" cy="158080"/>
              </a:xfrm>
              <a:custGeom>
                <a:rect b="b" l="l" r="r" t="t"/>
                <a:pathLst>
                  <a:path extrusionOk="0" h="5535" w="1420">
                    <a:moveTo>
                      <a:pt x="1420" y="0"/>
                    </a:moveTo>
                    <a:lnTo>
                      <a:pt x="0" y="823"/>
                    </a:lnTo>
                    <a:lnTo>
                      <a:pt x="0" y="5534"/>
                    </a:lnTo>
                    <a:lnTo>
                      <a:pt x="1420" y="4711"/>
                    </a:lnTo>
                    <a:lnTo>
                      <a:pt x="14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3"/>
              <p:cNvSpPr/>
              <p:nvPr/>
            </p:nvSpPr>
            <p:spPr>
              <a:xfrm>
                <a:off x="7059366" y="2224300"/>
                <a:ext cx="96390" cy="196893"/>
              </a:xfrm>
              <a:custGeom>
                <a:rect b="b" l="l" r="r" t="t"/>
                <a:pathLst>
                  <a:path extrusionOk="0" h="6894" w="3375">
                    <a:moveTo>
                      <a:pt x="1" y="1"/>
                    </a:moveTo>
                    <a:lnTo>
                      <a:pt x="21" y="4959"/>
                    </a:lnTo>
                    <a:lnTo>
                      <a:pt x="3375" y="6893"/>
                    </a:lnTo>
                    <a:lnTo>
                      <a:pt x="3375" y="1955"/>
                    </a:lnTo>
                    <a:lnTo>
                      <a:pt x="1" y="1"/>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3"/>
              <p:cNvSpPr/>
              <p:nvPr/>
            </p:nvSpPr>
            <p:spPr>
              <a:xfrm>
                <a:off x="7059366" y="2085641"/>
                <a:ext cx="336722" cy="194522"/>
              </a:xfrm>
              <a:custGeom>
                <a:rect b="b" l="l" r="r" t="t"/>
                <a:pathLst>
                  <a:path extrusionOk="0" h="6811" w="11790">
                    <a:moveTo>
                      <a:pt x="8436" y="0"/>
                    </a:moveTo>
                    <a:lnTo>
                      <a:pt x="1" y="4856"/>
                    </a:lnTo>
                    <a:lnTo>
                      <a:pt x="3375" y="6810"/>
                    </a:lnTo>
                    <a:lnTo>
                      <a:pt x="11789" y="1955"/>
                    </a:lnTo>
                    <a:lnTo>
                      <a:pt x="8436" y="0"/>
                    </a:lnTo>
                    <a:close/>
                  </a:path>
                </a:pathLst>
              </a:custGeom>
              <a:solidFill>
                <a:srgbClr val="7B7C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3"/>
              <p:cNvSpPr/>
              <p:nvPr/>
            </p:nvSpPr>
            <p:spPr>
              <a:xfrm>
                <a:off x="7155728" y="2141447"/>
                <a:ext cx="240932" cy="279745"/>
              </a:xfrm>
              <a:custGeom>
                <a:rect b="b" l="l" r="r" t="t"/>
                <a:pathLst>
                  <a:path extrusionOk="0" h="9795" w="8436">
                    <a:moveTo>
                      <a:pt x="8415" y="1"/>
                    </a:moveTo>
                    <a:lnTo>
                      <a:pt x="1" y="4856"/>
                    </a:lnTo>
                    <a:lnTo>
                      <a:pt x="1" y="9794"/>
                    </a:lnTo>
                    <a:lnTo>
                      <a:pt x="8436" y="4939"/>
                    </a:lnTo>
                    <a:lnTo>
                      <a:pt x="8415" y="1"/>
                    </a:lnTo>
                    <a:close/>
                  </a:path>
                </a:pathLst>
              </a:custGeom>
              <a:solidFill>
                <a:srgbClr val="6E6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3"/>
              <p:cNvSpPr/>
              <p:nvPr/>
            </p:nvSpPr>
            <p:spPr>
              <a:xfrm>
                <a:off x="6949496" y="2287760"/>
                <a:ext cx="96390" cy="196893"/>
              </a:xfrm>
              <a:custGeom>
                <a:rect b="b" l="l" r="r" t="t"/>
                <a:pathLst>
                  <a:path extrusionOk="0" h="6894" w="3375">
                    <a:moveTo>
                      <a:pt x="0" y="1"/>
                    </a:moveTo>
                    <a:lnTo>
                      <a:pt x="21" y="4939"/>
                    </a:lnTo>
                    <a:lnTo>
                      <a:pt x="3374" y="6893"/>
                    </a:lnTo>
                    <a:lnTo>
                      <a:pt x="3374" y="1955"/>
                    </a:lnTo>
                    <a:lnTo>
                      <a:pt x="0" y="1"/>
                    </a:lnTo>
                    <a:close/>
                  </a:path>
                </a:pathLst>
              </a:custGeom>
              <a:solidFill>
                <a:srgbClr val="E8D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3"/>
              <p:cNvSpPr/>
              <p:nvPr/>
            </p:nvSpPr>
            <p:spPr>
              <a:xfrm>
                <a:off x="6949496" y="2224300"/>
                <a:ext cx="205689" cy="119324"/>
              </a:xfrm>
              <a:custGeom>
                <a:rect b="b" l="l" r="r" t="t"/>
                <a:pathLst>
                  <a:path extrusionOk="0" h="4178" w="7202">
                    <a:moveTo>
                      <a:pt x="3848" y="1"/>
                    </a:moveTo>
                    <a:lnTo>
                      <a:pt x="0" y="2223"/>
                    </a:lnTo>
                    <a:lnTo>
                      <a:pt x="3374" y="4177"/>
                    </a:lnTo>
                    <a:lnTo>
                      <a:pt x="7201" y="1955"/>
                    </a:lnTo>
                    <a:lnTo>
                      <a:pt x="3848" y="1"/>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3"/>
              <p:cNvSpPr/>
              <p:nvPr/>
            </p:nvSpPr>
            <p:spPr>
              <a:xfrm>
                <a:off x="7045858" y="2280135"/>
                <a:ext cx="109899" cy="204518"/>
              </a:xfrm>
              <a:custGeom>
                <a:rect b="b" l="l" r="r" t="t"/>
                <a:pathLst>
                  <a:path extrusionOk="0" h="7161" w="3848">
                    <a:moveTo>
                      <a:pt x="3827" y="0"/>
                    </a:moveTo>
                    <a:lnTo>
                      <a:pt x="0" y="2222"/>
                    </a:lnTo>
                    <a:lnTo>
                      <a:pt x="0" y="7160"/>
                    </a:lnTo>
                    <a:lnTo>
                      <a:pt x="3848" y="4959"/>
                    </a:lnTo>
                    <a:lnTo>
                      <a:pt x="3827" y="0"/>
                    </a:lnTo>
                    <a:close/>
                  </a:path>
                </a:pathLst>
              </a:custGeom>
              <a:solidFill>
                <a:srgbClr val="CE6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3"/>
              <p:cNvSpPr/>
              <p:nvPr/>
            </p:nvSpPr>
            <p:spPr>
              <a:xfrm>
                <a:off x="7052312" y="2179660"/>
                <a:ext cx="158080" cy="91106"/>
              </a:xfrm>
              <a:custGeom>
                <a:rect b="b" l="l" r="r" t="t"/>
                <a:pathLst>
                  <a:path extrusionOk="0" h="3190" w="5535">
                    <a:moveTo>
                      <a:pt x="1276" y="0"/>
                    </a:moveTo>
                    <a:lnTo>
                      <a:pt x="1" y="741"/>
                    </a:lnTo>
                    <a:lnTo>
                      <a:pt x="4259" y="3189"/>
                    </a:lnTo>
                    <a:lnTo>
                      <a:pt x="5535" y="2449"/>
                    </a:lnTo>
                    <a:lnTo>
                      <a:pt x="1276" y="0"/>
                    </a:lnTo>
                    <a:close/>
                  </a:path>
                </a:pathLst>
              </a:custGeom>
              <a:solidFill>
                <a:srgbClr val="95AB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3"/>
              <p:cNvSpPr/>
              <p:nvPr/>
            </p:nvSpPr>
            <p:spPr>
              <a:xfrm>
                <a:off x="7173949" y="2249575"/>
                <a:ext cx="36443" cy="205089"/>
              </a:xfrm>
              <a:custGeom>
                <a:rect b="b" l="l" r="r" t="t"/>
                <a:pathLst>
                  <a:path extrusionOk="0" h="7181" w="1276">
                    <a:moveTo>
                      <a:pt x="1276" y="1"/>
                    </a:moveTo>
                    <a:lnTo>
                      <a:pt x="0" y="741"/>
                    </a:lnTo>
                    <a:lnTo>
                      <a:pt x="0" y="7181"/>
                    </a:lnTo>
                    <a:lnTo>
                      <a:pt x="1276" y="6440"/>
                    </a:lnTo>
                    <a:lnTo>
                      <a:pt x="1276" y="1"/>
                    </a:lnTo>
                    <a:close/>
                  </a:path>
                </a:pathLst>
              </a:custGeom>
              <a:solidFill>
                <a:srgbClr val="80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3"/>
              <p:cNvSpPr/>
              <p:nvPr/>
            </p:nvSpPr>
            <p:spPr>
              <a:xfrm>
                <a:off x="7052312" y="2200795"/>
                <a:ext cx="121666" cy="253870"/>
              </a:xfrm>
              <a:custGeom>
                <a:rect b="b" l="l" r="r" t="t"/>
                <a:pathLst>
                  <a:path extrusionOk="0" h="8889" w="4260">
                    <a:moveTo>
                      <a:pt x="1" y="1"/>
                    </a:moveTo>
                    <a:lnTo>
                      <a:pt x="1" y="968"/>
                    </a:lnTo>
                    <a:lnTo>
                      <a:pt x="248" y="824"/>
                    </a:lnTo>
                    <a:lnTo>
                      <a:pt x="3622" y="2778"/>
                    </a:lnTo>
                    <a:lnTo>
                      <a:pt x="3622" y="7716"/>
                    </a:lnTo>
                    <a:lnTo>
                      <a:pt x="2943" y="8128"/>
                    </a:lnTo>
                    <a:lnTo>
                      <a:pt x="4259" y="8889"/>
                    </a:lnTo>
                    <a:lnTo>
                      <a:pt x="4259" y="2449"/>
                    </a:lnTo>
                    <a:lnTo>
                      <a:pt x="1" y="1"/>
                    </a:lnTo>
                    <a:close/>
                  </a:path>
                </a:pathLst>
              </a:custGeom>
              <a:solidFill>
                <a:srgbClr val="80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3"/>
              <p:cNvSpPr/>
              <p:nvPr/>
            </p:nvSpPr>
            <p:spPr>
              <a:xfrm>
                <a:off x="7123427" y="1636735"/>
                <a:ext cx="155738" cy="529445"/>
              </a:xfrm>
              <a:custGeom>
                <a:rect b="b" l="l" r="r" t="t"/>
                <a:pathLst>
                  <a:path extrusionOk="0" h="18538" w="5453">
                    <a:moveTo>
                      <a:pt x="0" y="0"/>
                    </a:moveTo>
                    <a:lnTo>
                      <a:pt x="21" y="15369"/>
                    </a:lnTo>
                    <a:lnTo>
                      <a:pt x="5452" y="18537"/>
                    </a:lnTo>
                    <a:lnTo>
                      <a:pt x="5432" y="3148"/>
                    </a:lnTo>
                    <a:lnTo>
                      <a:pt x="0" y="0"/>
                    </a:lnTo>
                    <a:close/>
                  </a:path>
                </a:pathLst>
              </a:custGeom>
              <a:solidFill>
                <a:srgbClr val="BD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3"/>
              <p:cNvSpPr/>
              <p:nvPr/>
            </p:nvSpPr>
            <p:spPr>
              <a:xfrm>
                <a:off x="7123427" y="1588554"/>
                <a:ext cx="239161" cy="138088"/>
              </a:xfrm>
              <a:custGeom>
                <a:rect b="b" l="l" r="r" t="t"/>
                <a:pathLst>
                  <a:path extrusionOk="0" h="4835" w="8374">
                    <a:moveTo>
                      <a:pt x="2942" y="0"/>
                    </a:moveTo>
                    <a:lnTo>
                      <a:pt x="0" y="1687"/>
                    </a:lnTo>
                    <a:lnTo>
                      <a:pt x="5432" y="4835"/>
                    </a:lnTo>
                    <a:lnTo>
                      <a:pt x="8374" y="3148"/>
                    </a:lnTo>
                    <a:lnTo>
                      <a:pt x="2942" y="0"/>
                    </a:lnTo>
                    <a:close/>
                  </a:path>
                </a:pathLst>
              </a:custGeom>
              <a:solidFill>
                <a:srgbClr val="DCE5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3"/>
              <p:cNvSpPr/>
              <p:nvPr/>
            </p:nvSpPr>
            <p:spPr>
              <a:xfrm>
                <a:off x="7278536" y="1678432"/>
                <a:ext cx="84652" cy="487748"/>
              </a:xfrm>
              <a:custGeom>
                <a:rect b="b" l="l" r="r" t="t"/>
                <a:pathLst>
                  <a:path extrusionOk="0" h="17078" w="2964">
                    <a:moveTo>
                      <a:pt x="2943" y="1"/>
                    </a:moveTo>
                    <a:lnTo>
                      <a:pt x="1" y="1688"/>
                    </a:lnTo>
                    <a:lnTo>
                      <a:pt x="21" y="17077"/>
                    </a:lnTo>
                    <a:lnTo>
                      <a:pt x="2963" y="15369"/>
                    </a:lnTo>
                    <a:lnTo>
                      <a:pt x="2943" y="1"/>
                    </a:lnTo>
                    <a:close/>
                  </a:path>
                </a:pathLst>
              </a:custGeom>
              <a:solidFill>
                <a:srgbClr val="8A9D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3"/>
              <p:cNvSpPr/>
              <p:nvPr/>
            </p:nvSpPr>
            <p:spPr>
              <a:xfrm>
                <a:off x="6998848" y="2124997"/>
                <a:ext cx="51151" cy="193351"/>
              </a:xfrm>
              <a:custGeom>
                <a:rect b="b" l="l" r="r" t="t"/>
                <a:pathLst>
                  <a:path extrusionOk="0" h="6770" w="1791">
                    <a:moveTo>
                      <a:pt x="0" y="1"/>
                    </a:moveTo>
                    <a:lnTo>
                      <a:pt x="0" y="5720"/>
                    </a:lnTo>
                    <a:lnTo>
                      <a:pt x="1790" y="6770"/>
                    </a:lnTo>
                    <a:lnTo>
                      <a:pt x="1790" y="1030"/>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3"/>
              <p:cNvSpPr/>
              <p:nvPr/>
            </p:nvSpPr>
            <p:spPr>
              <a:xfrm>
                <a:off x="7049970" y="2130880"/>
                <a:ext cx="40555" cy="187468"/>
              </a:xfrm>
              <a:custGeom>
                <a:rect b="b" l="l" r="r" t="t"/>
                <a:pathLst>
                  <a:path extrusionOk="0" h="6564" w="1420">
                    <a:moveTo>
                      <a:pt x="1420" y="1"/>
                    </a:moveTo>
                    <a:lnTo>
                      <a:pt x="0" y="824"/>
                    </a:lnTo>
                    <a:lnTo>
                      <a:pt x="0" y="6564"/>
                    </a:lnTo>
                    <a:lnTo>
                      <a:pt x="1420" y="5741"/>
                    </a:lnTo>
                    <a:lnTo>
                      <a:pt x="14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3"/>
              <p:cNvSpPr/>
              <p:nvPr/>
            </p:nvSpPr>
            <p:spPr>
              <a:xfrm>
                <a:off x="6804354" y="1966946"/>
                <a:ext cx="96390" cy="327897"/>
              </a:xfrm>
              <a:custGeom>
                <a:rect b="b" l="l" r="r" t="t"/>
                <a:pathLst>
                  <a:path extrusionOk="0" h="11481" w="3375">
                    <a:moveTo>
                      <a:pt x="0" y="1"/>
                    </a:moveTo>
                    <a:lnTo>
                      <a:pt x="0" y="9526"/>
                    </a:lnTo>
                    <a:lnTo>
                      <a:pt x="3375" y="11481"/>
                    </a:lnTo>
                    <a:lnTo>
                      <a:pt x="3354" y="1955"/>
                    </a:lnTo>
                    <a:lnTo>
                      <a:pt x="0" y="1"/>
                    </a:lnTo>
                    <a:close/>
                  </a:path>
                </a:pathLst>
              </a:custGeom>
              <a:solidFill>
                <a:srgbClr val="BD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3"/>
              <p:cNvSpPr/>
              <p:nvPr/>
            </p:nvSpPr>
            <p:spPr>
              <a:xfrm>
                <a:off x="6804354" y="1770110"/>
                <a:ext cx="437196" cy="252699"/>
              </a:xfrm>
              <a:custGeom>
                <a:rect b="b" l="l" r="r" t="t"/>
                <a:pathLst>
                  <a:path extrusionOk="0" h="8848" w="15308">
                    <a:moveTo>
                      <a:pt x="11933" y="0"/>
                    </a:moveTo>
                    <a:lnTo>
                      <a:pt x="0" y="6893"/>
                    </a:lnTo>
                    <a:lnTo>
                      <a:pt x="3354" y="8847"/>
                    </a:lnTo>
                    <a:lnTo>
                      <a:pt x="15307" y="1955"/>
                    </a:lnTo>
                    <a:lnTo>
                      <a:pt x="1193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3"/>
              <p:cNvSpPr/>
              <p:nvPr/>
            </p:nvSpPr>
            <p:spPr>
              <a:xfrm>
                <a:off x="6900144" y="1825916"/>
                <a:ext cx="341406" cy="468927"/>
              </a:xfrm>
              <a:custGeom>
                <a:rect b="b" l="l" r="r" t="t"/>
                <a:pathLst>
                  <a:path extrusionOk="0" h="16419" w="11954">
                    <a:moveTo>
                      <a:pt x="11953" y="1"/>
                    </a:moveTo>
                    <a:lnTo>
                      <a:pt x="0" y="6893"/>
                    </a:lnTo>
                    <a:lnTo>
                      <a:pt x="21" y="16419"/>
                    </a:lnTo>
                    <a:lnTo>
                      <a:pt x="11953" y="9526"/>
                    </a:lnTo>
                    <a:lnTo>
                      <a:pt x="119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3"/>
              <p:cNvSpPr/>
              <p:nvPr/>
            </p:nvSpPr>
            <p:spPr>
              <a:xfrm>
                <a:off x="6673321" y="1897031"/>
                <a:ext cx="155138" cy="528846"/>
              </a:xfrm>
              <a:custGeom>
                <a:rect b="b" l="l" r="r" t="t"/>
                <a:pathLst>
                  <a:path extrusionOk="0" h="18517" w="5432">
                    <a:moveTo>
                      <a:pt x="1" y="0"/>
                    </a:moveTo>
                    <a:lnTo>
                      <a:pt x="21" y="15369"/>
                    </a:lnTo>
                    <a:lnTo>
                      <a:pt x="5432" y="18517"/>
                    </a:lnTo>
                    <a:lnTo>
                      <a:pt x="5411" y="3148"/>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3"/>
              <p:cNvSpPr/>
              <p:nvPr/>
            </p:nvSpPr>
            <p:spPr>
              <a:xfrm>
                <a:off x="6673321" y="1848250"/>
                <a:ext cx="238590" cy="138716"/>
              </a:xfrm>
              <a:custGeom>
                <a:rect b="b" l="l" r="r" t="t"/>
                <a:pathLst>
                  <a:path extrusionOk="0" h="4857" w="8354">
                    <a:moveTo>
                      <a:pt x="2943" y="1"/>
                    </a:moveTo>
                    <a:lnTo>
                      <a:pt x="1" y="1708"/>
                    </a:lnTo>
                    <a:lnTo>
                      <a:pt x="5411" y="4856"/>
                    </a:lnTo>
                    <a:lnTo>
                      <a:pt x="8353" y="3148"/>
                    </a:lnTo>
                    <a:lnTo>
                      <a:pt x="2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3"/>
              <p:cNvSpPr/>
              <p:nvPr/>
            </p:nvSpPr>
            <p:spPr>
              <a:xfrm>
                <a:off x="6827859" y="1938157"/>
                <a:ext cx="84652" cy="487719"/>
              </a:xfrm>
              <a:custGeom>
                <a:rect b="b" l="l" r="r" t="t"/>
                <a:pathLst>
                  <a:path extrusionOk="0" h="17077" w="2964">
                    <a:moveTo>
                      <a:pt x="2942" y="0"/>
                    </a:moveTo>
                    <a:lnTo>
                      <a:pt x="0" y="1708"/>
                    </a:lnTo>
                    <a:lnTo>
                      <a:pt x="21" y="17077"/>
                    </a:lnTo>
                    <a:lnTo>
                      <a:pt x="2963" y="15369"/>
                    </a:lnTo>
                    <a:lnTo>
                      <a:pt x="2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3"/>
              <p:cNvSpPr/>
              <p:nvPr/>
            </p:nvSpPr>
            <p:spPr>
              <a:xfrm>
                <a:off x="7011786" y="2012128"/>
                <a:ext cx="104615" cy="131719"/>
              </a:xfrm>
              <a:custGeom>
                <a:rect b="b" l="l" r="r" t="t"/>
                <a:pathLst>
                  <a:path extrusionOk="0" h="4612" w="3663">
                    <a:moveTo>
                      <a:pt x="3622" y="596"/>
                    </a:moveTo>
                    <a:lnTo>
                      <a:pt x="3662" y="620"/>
                    </a:lnTo>
                    <a:cubicBezTo>
                      <a:pt x="3649" y="611"/>
                      <a:pt x="3635" y="603"/>
                      <a:pt x="3622" y="596"/>
                    </a:cubicBezTo>
                    <a:close/>
                    <a:moveTo>
                      <a:pt x="2379" y="1"/>
                    </a:moveTo>
                    <a:cubicBezTo>
                      <a:pt x="2157" y="1"/>
                      <a:pt x="1902" y="73"/>
                      <a:pt x="1625" y="229"/>
                    </a:cubicBezTo>
                    <a:cubicBezTo>
                      <a:pt x="720" y="743"/>
                      <a:pt x="0" y="2019"/>
                      <a:pt x="0" y="3068"/>
                    </a:cubicBezTo>
                    <a:cubicBezTo>
                      <a:pt x="0" y="3583"/>
                      <a:pt x="185" y="3953"/>
                      <a:pt x="473" y="4117"/>
                    </a:cubicBezTo>
                    <a:lnTo>
                      <a:pt x="1337" y="4611"/>
                    </a:lnTo>
                    <a:cubicBezTo>
                      <a:pt x="1049" y="4447"/>
                      <a:pt x="864" y="4076"/>
                      <a:pt x="864" y="3562"/>
                    </a:cubicBezTo>
                    <a:cubicBezTo>
                      <a:pt x="864" y="2533"/>
                      <a:pt x="1584" y="1258"/>
                      <a:pt x="2489" y="723"/>
                    </a:cubicBezTo>
                    <a:cubicBezTo>
                      <a:pt x="2765" y="579"/>
                      <a:pt x="3020" y="505"/>
                      <a:pt x="3242" y="505"/>
                    </a:cubicBezTo>
                    <a:cubicBezTo>
                      <a:pt x="3383" y="505"/>
                      <a:pt x="3511" y="535"/>
                      <a:pt x="3622" y="596"/>
                    </a:cubicBezTo>
                    <a:lnTo>
                      <a:pt x="3622" y="596"/>
                    </a:lnTo>
                    <a:lnTo>
                      <a:pt x="2798" y="106"/>
                    </a:lnTo>
                    <a:cubicBezTo>
                      <a:pt x="2678" y="37"/>
                      <a:pt x="2537" y="1"/>
                      <a:pt x="23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3"/>
              <p:cNvSpPr/>
              <p:nvPr/>
            </p:nvSpPr>
            <p:spPr>
              <a:xfrm>
                <a:off x="7036461" y="2026436"/>
                <a:ext cx="94020" cy="120780"/>
              </a:xfrm>
              <a:custGeom>
                <a:rect b="b" l="l" r="r" t="t"/>
                <a:pathLst>
                  <a:path extrusionOk="0" h="4229" w="3292">
                    <a:moveTo>
                      <a:pt x="2360" y="1"/>
                    </a:moveTo>
                    <a:cubicBezTo>
                      <a:pt x="2138" y="1"/>
                      <a:pt x="1889" y="72"/>
                      <a:pt x="1625" y="222"/>
                    </a:cubicBezTo>
                    <a:cubicBezTo>
                      <a:pt x="720" y="757"/>
                      <a:pt x="0" y="2032"/>
                      <a:pt x="0" y="3061"/>
                    </a:cubicBezTo>
                    <a:cubicBezTo>
                      <a:pt x="0" y="3805"/>
                      <a:pt x="373" y="4228"/>
                      <a:pt x="912" y="4228"/>
                    </a:cubicBezTo>
                    <a:cubicBezTo>
                      <a:pt x="1133" y="4228"/>
                      <a:pt x="1383" y="4157"/>
                      <a:pt x="1646" y="4007"/>
                    </a:cubicBezTo>
                    <a:cubicBezTo>
                      <a:pt x="2551" y="3472"/>
                      <a:pt x="3292" y="2217"/>
                      <a:pt x="3271" y="1168"/>
                    </a:cubicBezTo>
                    <a:cubicBezTo>
                      <a:pt x="3271" y="424"/>
                      <a:pt x="2899" y="1"/>
                      <a:pt x="23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3"/>
              <p:cNvSpPr/>
              <p:nvPr/>
            </p:nvSpPr>
            <p:spPr>
              <a:xfrm>
                <a:off x="7554711" y="3268453"/>
                <a:ext cx="173359" cy="165134"/>
              </a:xfrm>
              <a:custGeom>
                <a:rect b="b" l="l" r="r" t="t"/>
                <a:pathLst>
                  <a:path extrusionOk="0" h="5782" w="6070">
                    <a:moveTo>
                      <a:pt x="0" y="0"/>
                    </a:moveTo>
                    <a:lnTo>
                      <a:pt x="0" y="2243"/>
                    </a:lnTo>
                    <a:lnTo>
                      <a:pt x="6070" y="5782"/>
                    </a:lnTo>
                    <a:lnTo>
                      <a:pt x="6070" y="351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3"/>
              <p:cNvSpPr/>
              <p:nvPr/>
            </p:nvSpPr>
            <p:spPr>
              <a:xfrm>
                <a:off x="7728042" y="3193826"/>
                <a:ext cx="304392" cy="239761"/>
              </a:xfrm>
              <a:custGeom>
                <a:rect b="b" l="l" r="r" t="t"/>
                <a:pathLst>
                  <a:path extrusionOk="0" h="8395" w="10658">
                    <a:moveTo>
                      <a:pt x="10637" y="1"/>
                    </a:moveTo>
                    <a:lnTo>
                      <a:pt x="1" y="6132"/>
                    </a:lnTo>
                    <a:lnTo>
                      <a:pt x="1" y="8395"/>
                    </a:lnTo>
                    <a:lnTo>
                      <a:pt x="10658" y="2243"/>
                    </a:lnTo>
                    <a:lnTo>
                      <a:pt x="10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3"/>
              <p:cNvSpPr/>
              <p:nvPr/>
            </p:nvSpPr>
            <p:spPr>
              <a:xfrm>
                <a:off x="7554711" y="3092752"/>
                <a:ext cx="477152" cy="276204"/>
              </a:xfrm>
              <a:custGeom>
                <a:rect b="b" l="l" r="r" t="t"/>
                <a:pathLst>
                  <a:path extrusionOk="0" h="9671" w="16707">
                    <a:moveTo>
                      <a:pt x="10637" y="1"/>
                    </a:moveTo>
                    <a:lnTo>
                      <a:pt x="0" y="6152"/>
                    </a:lnTo>
                    <a:lnTo>
                      <a:pt x="6070" y="9671"/>
                    </a:lnTo>
                    <a:lnTo>
                      <a:pt x="16706" y="3540"/>
                    </a:lnTo>
                    <a:lnTo>
                      <a:pt x="106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3"/>
              <p:cNvSpPr/>
              <p:nvPr/>
            </p:nvSpPr>
            <p:spPr>
              <a:xfrm>
                <a:off x="7881409" y="2552169"/>
                <a:ext cx="128691" cy="712772"/>
              </a:xfrm>
              <a:custGeom>
                <a:rect b="b" l="l" r="r" t="t"/>
                <a:pathLst>
                  <a:path extrusionOk="0" h="24957" w="4506">
                    <a:moveTo>
                      <a:pt x="4506" y="1"/>
                    </a:moveTo>
                    <a:lnTo>
                      <a:pt x="21" y="2614"/>
                    </a:lnTo>
                    <a:lnTo>
                      <a:pt x="0" y="24957"/>
                    </a:lnTo>
                    <a:lnTo>
                      <a:pt x="4485" y="22324"/>
                    </a:lnTo>
                    <a:lnTo>
                      <a:pt x="45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3"/>
              <p:cNvSpPr/>
              <p:nvPr/>
            </p:nvSpPr>
            <p:spPr>
              <a:xfrm>
                <a:off x="7735096" y="2467574"/>
                <a:ext cx="275004" cy="159251"/>
              </a:xfrm>
              <a:custGeom>
                <a:rect b="b" l="l" r="r" t="t"/>
                <a:pathLst>
                  <a:path extrusionOk="0" h="5576" w="9629">
                    <a:moveTo>
                      <a:pt x="4506" y="0"/>
                    </a:moveTo>
                    <a:lnTo>
                      <a:pt x="0" y="2613"/>
                    </a:lnTo>
                    <a:lnTo>
                      <a:pt x="5144" y="5576"/>
                    </a:lnTo>
                    <a:lnTo>
                      <a:pt x="9629" y="2963"/>
                    </a:lnTo>
                    <a:lnTo>
                      <a:pt x="4506"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3"/>
              <p:cNvSpPr/>
              <p:nvPr/>
            </p:nvSpPr>
            <p:spPr>
              <a:xfrm>
                <a:off x="7735096" y="2542201"/>
                <a:ext cx="146913" cy="722739"/>
              </a:xfrm>
              <a:custGeom>
                <a:rect b="b" l="l" r="r" t="t"/>
                <a:pathLst>
                  <a:path extrusionOk="0" h="25306" w="5144">
                    <a:moveTo>
                      <a:pt x="0" y="0"/>
                    </a:moveTo>
                    <a:lnTo>
                      <a:pt x="0" y="22343"/>
                    </a:lnTo>
                    <a:lnTo>
                      <a:pt x="5123" y="25306"/>
                    </a:lnTo>
                    <a:lnTo>
                      <a:pt x="5144" y="2963"/>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3"/>
              <p:cNvSpPr/>
              <p:nvPr/>
            </p:nvSpPr>
            <p:spPr>
              <a:xfrm>
                <a:off x="7167495" y="3045171"/>
                <a:ext cx="173930" cy="164563"/>
              </a:xfrm>
              <a:custGeom>
                <a:rect b="b" l="l" r="r" t="t"/>
                <a:pathLst>
                  <a:path extrusionOk="0" h="5762" w="6090">
                    <a:moveTo>
                      <a:pt x="0" y="0"/>
                    </a:moveTo>
                    <a:lnTo>
                      <a:pt x="0" y="2243"/>
                    </a:lnTo>
                    <a:lnTo>
                      <a:pt x="6090" y="5761"/>
                    </a:lnTo>
                    <a:lnTo>
                      <a:pt x="6069" y="351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3"/>
              <p:cNvSpPr/>
              <p:nvPr/>
            </p:nvSpPr>
            <p:spPr>
              <a:xfrm>
                <a:off x="7340825" y="2969944"/>
                <a:ext cx="304392" cy="239790"/>
              </a:xfrm>
              <a:custGeom>
                <a:rect b="b" l="l" r="r" t="t"/>
                <a:pathLst>
                  <a:path extrusionOk="0" h="8396" w="10658">
                    <a:moveTo>
                      <a:pt x="10637" y="1"/>
                    </a:moveTo>
                    <a:lnTo>
                      <a:pt x="0" y="6153"/>
                    </a:lnTo>
                    <a:lnTo>
                      <a:pt x="21" y="8395"/>
                    </a:lnTo>
                    <a:lnTo>
                      <a:pt x="10658" y="2264"/>
                    </a:lnTo>
                    <a:lnTo>
                      <a:pt x="10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3"/>
              <p:cNvSpPr/>
              <p:nvPr/>
            </p:nvSpPr>
            <p:spPr>
              <a:xfrm>
                <a:off x="7167495" y="2869470"/>
                <a:ext cx="477152" cy="276204"/>
              </a:xfrm>
              <a:custGeom>
                <a:rect b="b" l="l" r="r" t="t"/>
                <a:pathLst>
                  <a:path extrusionOk="0" h="9671" w="16707">
                    <a:moveTo>
                      <a:pt x="10637" y="1"/>
                    </a:moveTo>
                    <a:lnTo>
                      <a:pt x="0" y="6152"/>
                    </a:lnTo>
                    <a:lnTo>
                      <a:pt x="6069" y="9671"/>
                    </a:lnTo>
                    <a:lnTo>
                      <a:pt x="16706" y="3519"/>
                    </a:lnTo>
                    <a:lnTo>
                      <a:pt x="106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3"/>
              <p:cNvSpPr/>
              <p:nvPr/>
            </p:nvSpPr>
            <p:spPr>
              <a:xfrm>
                <a:off x="7495363" y="2329486"/>
                <a:ext cx="129291" cy="712772"/>
              </a:xfrm>
              <a:custGeom>
                <a:rect b="b" l="l" r="r" t="t"/>
                <a:pathLst>
                  <a:path extrusionOk="0" h="24957" w="4527">
                    <a:moveTo>
                      <a:pt x="4527" y="1"/>
                    </a:moveTo>
                    <a:lnTo>
                      <a:pt x="21" y="2613"/>
                    </a:lnTo>
                    <a:lnTo>
                      <a:pt x="0" y="24957"/>
                    </a:lnTo>
                    <a:lnTo>
                      <a:pt x="4506" y="22344"/>
                    </a:lnTo>
                    <a:lnTo>
                      <a:pt x="4527" y="1"/>
                    </a:lnTo>
                    <a:close/>
                  </a:path>
                </a:pathLst>
              </a:custGeom>
              <a:solidFill>
                <a:srgbClr val="6661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3"/>
              <p:cNvSpPr/>
              <p:nvPr/>
            </p:nvSpPr>
            <p:spPr>
              <a:xfrm>
                <a:off x="7349622" y="2244863"/>
                <a:ext cx="275033" cy="159279"/>
              </a:xfrm>
              <a:custGeom>
                <a:rect b="b" l="l" r="r" t="t"/>
                <a:pathLst>
                  <a:path extrusionOk="0" h="5577" w="9630">
                    <a:moveTo>
                      <a:pt x="4507" y="1"/>
                    </a:moveTo>
                    <a:lnTo>
                      <a:pt x="1" y="2614"/>
                    </a:lnTo>
                    <a:lnTo>
                      <a:pt x="5124" y="5576"/>
                    </a:lnTo>
                    <a:lnTo>
                      <a:pt x="9630" y="2964"/>
                    </a:lnTo>
                    <a:lnTo>
                      <a:pt x="4507" y="1"/>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3"/>
              <p:cNvSpPr/>
              <p:nvPr/>
            </p:nvSpPr>
            <p:spPr>
              <a:xfrm>
                <a:off x="7349051" y="2319490"/>
                <a:ext cx="146913" cy="722768"/>
              </a:xfrm>
              <a:custGeom>
                <a:rect b="b" l="l" r="r" t="t"/>
                <a:pathLst>
                  <a:path extrusionOk="0" h="25307" w="5144">
                    <a:moveTo>
                      <a:pt x="21" y="1"/>
                    </a:moveTo>
                    <a:lnTo>
                      <a:pt x="0" y="22344"/>
                    </a:lnTo>
                    <a:lnTo>
                      <a:pt x="5123" y="25307"/>
                    </a:lnTo>
                    <a:lnTo>
                      <a:pt x="5144" y="2963"/>
                    </a:lnTo>
                    <a:lnTo>
                      <a:pt x="21" y="1"/>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3"/>
              <p:cNvSpPr/>
              <p:nvPr/>
            </p:nvSpPr>
            <p:spPr>
              <a:xfrm>
                <a:off x="7663410" y="2310694"/>
                <a:ext cx="468927" cy="882561"/>
              </a:xfrm>
              <a:custGeom>
                <a:rect b="b" l="l" r="r" t="t"/>
                <a:pathLst>
                  <a:path extrusionOk="0" h="30902" w="16419">
                    <a:moveTo>
                      <a:pt x="16418" y="0"/>
                    </a:moveTo>
                    <a:lnTo>
                      <a:pt x="62" y="9505"/>
                    </a:lnTo>
                    <a:lnTo>
                      <a:pt x="0" y="30902"/>
                    </a:lnTo>
                    <a:lnTo>
                      <a:pt x="16357" y="21397"/>
                    </a:lnTo>
                    <a:lnTo>
                      <a:pt x="164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3"/>
              <p:cNvSpPr/>
              <p:nvPr/>
            </p:nvSpPr>
            <p:spPr>
              <a:xfrm>
                <a:off x="7133394" y="2003388"/>
                <a:ext cx="998943" cy="578797"/>
              </a:xfrm>
              <a:custGeom>
                <a:rect b="b" l="l" r="r" t="t"/>
                <a:pathLst>
                  <a:path extrusionOk="0" h="20266" w="34977">
                    <a:moveTo>
                      <a:pt x="16336" y="0"/>
                    </a:moveTo>
                    <a:lnTo>
                      <a:pt x="1" y="9505"/>
                    </a:lnTo>
                    <a:lnTo>
                      <a:pt x="18620" y="20265"/>
                    </a:lnTo>
                    <a:lnTo>
                      <a:pt x="34976" y="10760"/>
                    </a:lnTo>
                    <a:lnTo>
                      <a:pt x="16336" y="0"/>
                    </a:lnTo>
                    <a:close/>
                  </a:path>
                </a:pathLst>
              </a:custGeom>
              <a:solidFill>
                <a:srgbClr val="CE6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3"/>
              <p:cNvSpPr/>
              <p:nvPr/>
            </p:nvSpPr>
            <p:spPr>
              <a:xfrm>
                <a:off x="7131652" y="2274851"/>
                <a:ext cx="533558" cy="918404"/>
              </a:xfrm>
              <a:custGeom>
                <a:rect b="b" l="l" r="r" t="t"/>
                <a:pathLst>
                  <a:path extrusionOk="0" h="32157" w="18682">
                    <a:moveTo>
                      <a:pt x="62" y="0"/>
                    </a:moveTo>
                    <a:lnTo>
                      <a:pt x="0" y="21397"/>
                    </a:lnTo>
                    <a:lnTo>
                      <a:pt x="18619" y="32157"/>
                    </a:lnTo>
                    <a:lnTo>
                      <a:pt x="18681" y="10760"/>
                    </a:lnTo>
                    <a:lnTo>
                      <a:pt x="62" y="0"/>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3"/>
              <p:cNvSpPr/>
              <p:nvPr/>
            </p:nvSpPr>
            <p:spPr>
              <a:xfrm>
                <a:off x="7663410" y="2593324"/>
                <a:ext cx="468927" cy="599931"/>
              </a:xfrm>
              <a:custGeom>
                <a:rect b="b" l="l" r="r" t="t"/>
                <a:pathLst>
                  <a:path extrusionOk="0" h="21006" w="16419">
                    <a:moveTo>
                      <a:pt x="16418" y="0"/>
                    </a:moveTo>
                    <a:lnTo>
                      <a:pt x="62" y="9485"/>
                    </a:lnTo>
                    <a:lnTo>
                      <a:pt x="0" y="21006"/>
                    </a:lnTo>
                    <a:lnTo>
                      <a:pt x="16357" y="11501"/>
                    </a:lnTo>
                    <a:lnTo>
                      <a:pt x="164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3"/>
              <p:cNvSpPr/>
              <p:nvPr/>
            </p:nvSpPr>
            <p:spPr>
              <a:xfrm>
                <a:off x="7131652" y="2561593"/>
                <a:ext cx="533558" cy="631662"/>
              </a:xfrm>
              <a:custGeom>
                <a:rect b="b" l="l" r="r" t="t"/>
                <a:pathLst>
                  <a:path extrusionOk="0" h="22117" w="18682">
                    <a:moveTo>
                      <a:pt x="62" y="0"/>
                    </a:moveTo>
                    <a:lnTo>
                      <a:pt x="0" y="11357"/>
                    </a:lnTo>
                    <a:lnTo>
                      <a:pt x="18619" y="22117"/>
                    </a:lnTo>
                    <a:lnTo>
                      <a:pt x="18681" y="10760"/>
                    </a:lnTo>
                    <a:lnTo>
                      <a:pt x="6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3"/>
              <p:cNvSpPr/>
              <p:nvPr/>
            </p:nvSpPr>
            <p:spPr>
              <a:xfrm>
                <a:off x="7818520" y="1350564"/>
                <a:ext cx="96419" cy="223311"/>
              </a:xfrm>
              <a:custGeom>
                <a:rect b="b" l="l" r="r" t="t"/>
                <a:pathLst>
                  <a:path extrusionOk="0" h="7819" w="3376">
                    <a:moveTo>
                      <a:pt x="1" y="1"/>
                    </a:moveTo>
                    <a:lnTo>
                      <a:pt x="21" y="5864"/>
                    </a:lnTo>
                    <a:lnTo>
                      <a:pt x="3375" y="7819"/>
                    </a:lnTo>
                    <a:lnTo>
                      <a:pt x="3375" y="1955"/>
                    </a:lnTo>
                    <a:lnTo>
                      <a:pt x="1" y="1"/>
                    </a:lnTo>
                    <a:close/>
                  </a:path>
                </a:pathLst>
              </a:custGeom>
              <a:solidFill>
                <a:srgbClr val="505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3"/>
              <p:cNvSpPr/>
              <p:nvPr/>
            </p:nvSpPr>
            <p:spPr>
              <a:xfrm>
                <a:off x="7818520" y="1321775"/>
                <a:ext cx="145770" cy="84652"/>
              </a:xfrm>
              <a:custGeom>
                <a:rect b="b" l="l" r="r" t="t"/>
                <a:pathLst>
                  <a:path extrusionOk="0" h="2964" w="5104">
                    <a:moveTo>
                      <a:pt x="1729" y="1"/>
                    </a:moveTo>
                    <a:lnTo>
                      <a:pt x="1" y="1009"/>
                    </a:lnTo>
                    <a:lnTo>
                      <a:pt x="3375" y="2963"/>
                    </a:lnTo>
                    <a:lnTo>
                      <a:pt x="5103" y="1955"/>
                    </a:lnTo>
                    <a:lnTo>
                      <a:pt x="1729" y="1"/>
                    </a:lnTo>
                    <a:close/>
                  </a:path>
                </a:pathLst>
              </a:custGeom>
              <a:solidFill>
                <a:srgbClr val="748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3"/>
              <p:cNvSpPr/>
              <p:nvPr/>
            </p:nvSpPr>
            <p:spPr>
              <a:xfrm>
                <a:off x="7914910" y="1377610"/>
                <a:ext cx="49380" cy="196264"/>
              </a:xfrm>
              <a:custGeom>
                <a:rect b="b" l="l" r="r" t="t"/>
                <a:pathLst>
                  <a:path extrusionOk="0" h="6872" w="1729">
                    <a:moveTo>
                      <a:pt x="1728" y="0"/>
                    </a:moveTo>
                    <a:lnTo>
                      <a:pt x="0" y="1008"/>
                    </a:lnTo>
                    <a:lnTo>
                      <a:pt x="0" y="6872"/>
                    </a:lnTo>
                    <a:lnTo>
                      <a:pt x="1728" y="5864"/>
                    </a:lnTo>
                    <a:lnTo>
                      <a:pt x="17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3"/>
              <p:cNvSpPr/>
              <p:nvPr/>
            </p:nvSpPr>
            <p:spPr>
              <a:xfrm>
                <a:off x="7962491" y="1602634"/>
                <a:ext cx="220369" cy="233906"/>
              </a:xfrm>
              <a:custGeom>
                <a:rect b="b" l="l" r="r" t="t"/>
                <a:pathLst>
                  <a:path extrusionOk="0" h="8190" w="7716">
                    <a:moveTo>
                      <a:pt x="1" y="1"/>
                    </a:moveTo>
                    <a:lnTo>
                      <a:pt x="1" y="3725"/>
                    </a:lnTo>
                    <a:lnTo>
                      <a:pt x="7716" y="8189"/>
                    </a:lnTo>
                    <a:lnTo>
                      <a:pt x="7695" y="4465"/>
                    </a:lnTo>
                    <a:lnTo>
                      <a:pt x="1" y="1"/>
                    </a:lnTo>
                    <a:close/>
                  </a:path>
                </a:pathLst>
              </a:custGeom>
              <a:solidFill>
                <a:srgbClr val="505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3"/>
              <p:cNvSpPr/>
              <p:nvPr/>
            </p:nvSpPr>
            <p:spPr>
              <a:xfrm>
                <a:off x="7962491" y="1573846"/>
                <a:ext cx="269721" cy="156337"/>
              </a:xfrm>
              <a:custGeom>
                <a:rect b="b" l="l" r="r" t="t"/>
                <a:pathLst>
                  <a:path extrusionOk="0" h="5474" w="9444">
                    <a:moveTo>
                      <a:pt x="1729" y="1"/>
                    </a:moveTo>
                    <a:lnTo>
                      <a:pt x="1" y="1009"/>
                    </a:lnTo>
                    <a:lnTo>
                      <a:pt x="7695" y="5473"/>
                    </a:lnTo>
                    <a:lnTo>
                      <a:pt x="9444" y="4465"/>
                    </a:lnTo>
                    <a:lnTo>
                      <a:pt x="17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3"/>
              <p:cNvSpPr/>
              <p:nvPr/>
            </p:nvSpPr>
            <p:spPr>
              <a:xfrm>
                <a:off x="8182260" y="1701366"/>
                <a:ext cx="49951" cy="135174"/>
              </a:xfrm>
              <a:custGeom>
                <a:rect b="b" l="l" r="r" t="t"/>
                <a:pathLst>
                  <a:path extrusionOk="0" h="4733" w="1749">
                    <a:moveTo>
                      <a:pt x="1749" y="0"/>
                    </a:moveTo>
                    <a:lnTo>
                      <a:pt x="0" y="1008"/>
                    </a:lnTo>
                    <a:lnTo>
                      <a:pt x="21" y="4732"/>
                    </a:lnTo>
                    <a:lnTo>
                      <a:pt x="1749" y="3724"/>
                    </a:lnTo>
                    <a:lnTo>
                      <a:pt x="17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3"/>
              <p:cNvSpPr/>
              <p:nvPr/>
            </p:nvSpPr>
            <p:spPr>
              <a:xfrm>
                <a:off x="7085813" y="1394632"/>
                <a:ext cx="517107" cy="405466"/>
              </a:xfrm>
              <a:custGeom>
                <a:rect b="b" l="l" r="r" t="t"/>
                <a:pathLst>
                  <a:path extrusionOk="0" h="14197" w="18106">
                    <a:moveTo>
                      <a:pt x="18105" y="1"/>
                    </a:moveTo>
                    <a:lnTo>
                      <a:pt x="21" y="10473"/>
                    </a:lnTo>
                    <a:lnTo>
                      <a:pt x="0" y="14197"/>
                    </a:lnTo>
                    <a:lnTo>
                      <a:pt x="18085" y="3745"/>
                    </a:lnTo>
                    <a:lnTo>
                      <a:pt x="18105" y="1"/>
                    </a:lnTo>
                    <a:close/>
                  </a:path>
                </a:pathLst>
              </a:custGeom>
              <a:solidFill>
                <a:srgbClr val="4726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3"/>
              <p:cNvSpPr/>
              <p:nvPr/>
            </p:nvSpPr>
            <p:spPr>
              <a:xfrm>
                <a:off x="7036461" y="1366443"/>
                <a:ext cx="566459" cy="327298"/>
              </a:xfrm>
              <a:custGeom>
                <a:rect b="b" l="l" r="r" t="t"/>
                <a:pathLst>
                  <a:path extrusionOk="0" h="11460" w="19834">
                    <a:moveTo>
                      <a:pt x="18085" y="0"/>
                    </a:moveTo>
                    <a:lnTo>
                      <a:pt x="0" y="10452"/>
                    </a:lnTo>
                    <a:lnTo>
                      <a:pt x="1749" y="11460"/>
                    </a:lnTo>
                    <a:lnTo>
                      <a:pt x="19833" y="988"/>
                    </a:lnTo>
                    <a:lnTo>
                      <a:pt x="1808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3"/>
              <p:cNvSpPr/>
              <p:nvPr/>
            </p:nvSpPr>
            <p:spPr>
              <a:xfrm>
                <a:off x="7036461" y="1664924"/>
                <a:ext cx="57006" cy="139287"/>
              </a:xfrm>
              <a:custGeom>
                <a:rect b="b" l="l" r="r" t="t"/>
                <a:pathLst>
                  <a:path extrusionOk="0" h="4877" w="1996">
                    <a:moveTo>
                      <a:pt x="0" y="1"/>
                    </a:moveTo>
                    <a:lnTo>
                      <a:pt x="0" y="3724"/>
                    </a:lnTo>
                    <a:lnTo>
                      <a:pt x="1996" y="4877"/>
                    </a:lnTo>
                    <a:lnTo>
                      <a:pt x="1749" y="1009"/>
                    </a:lnTo>
                    <a:lnTo>
                      <a:pt x="0" y="1"/>
                    </a:lnTo>
                    <a:close/>
                    <a:moveTo>
                      <a:pt x="1996" y="4877"/>
                    </a:moveTo>
                    <a:lnTo>
                      <a:pt x="1996" y="4877"/>
                    </a:lnTo>
                    <a:lnTo>
                      <a:pt x="1996" y="487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3"/>
              <p:cNvSpPr/>
              <p:nvPr/>
            </p:nvSpPr>
            <p:spPr>
              <a:xfrm>
                <a:off x="7665181" y="1698996"/>
                <a:ext cx="468927" cy="883189"/>
              </a:xfrm>
              <a:custGeom>
                <a:rect b="b" l="l" r="r" t="t"/>
                <a:pathLst>
                  <a:path extrusionOk="0" h="30924" w="16419">
                    <a:moveTo>
                      <a:pt x="16418" y="1"/>
                    </a:moveTo>
                    <a:lnTo>
                      <a:pt x="62" y="9506"/>
                    </a:lnTo>
                    <a:lnTo>
                      <a:pt x="0" y="30923"/>
                    </a:lnTo>
                    <a:lnTo>
                      <a:pt x="16356" y="21418"/>
                    </a:lnTo>
                    <a:lnTo>
                      <a:pt x="164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3"/>
              <p:cNvSpPr/>
              <p:nvPr/>
            </p:nvSpPr>
            <p:spPr>
              <a:xfrm>
                <a:off x="7135165" y="1391690"/>
                <a:ext cx="998943" cy="578797"/>
              </a:xfrm>
              <a:custGeom>
                <a:rect b="b" l="l" r="r" t="t"/>
                <a:pathLst>
                  <a:path extrusionOk="0" h="20266" w="34977">
                    <a:moveTo>
                      <a:pt x="16336" y="1"/>
                    </a:moveTo>
                    <a:lnTo>
                      <a:pt x="1" y="9506"/>
                    </a:lnTo>
                    <a:lnTo>
                      <a:pt x="18620" y="20266"/>
                    </a:lnTo>
                    <a:lnTo>
                      <a:pt x="34976" y="10761"/>
                    </a:lnTo>
                    <a:lnTo>
                      <a:pt x="16336" y="1"/>
                    </a:lnTo>
                    <a:close/>
                  </a:path>
                </a:pathLst>
              </a:custGeom>
              <a:solidFill>
                <a:srgbClr val="E7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3"/>
              <p:cNvSpPr/>
              <p:nvPr/>
            </p:nvSpPr>
            <p:spPr>
              <a:xfrm>
                <a:off x="7133394" y="1663153"/>
                <a:ext cx="533558" cy="919032"/>
              </a:xfrm>
              <a:custGeom>
                <a:rect b="b" l="l" r="r" t="t"/>
                <a:pathLst>
                  <a:path extrusionOk="0" h="32179" w="18682">
                    <a:moveTo>
                      <a:pt x="63" y="1"/>
                    </a:moveTo>
                    <a:lnTo>
                      <a:pt x="1" y="21418"/>
                    </a:lnTo>
                    <a:lnTo>
                      <a:pt x="18620" y="32178"/>
                    </a:lnTo>
                    <a:lnTo>
                      <a:pt x="18682" y="10761"/>
                    </a:lnTo>
                    <a:lnTo>
                      <a:pt x="63" y="1"/>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3"/>
              <p:cNvSpPr/>
              <p:nvPr/>
            </p:nvSpPr>
            <p:spPr>
              <a:xfrm>
                <a:off x="7232126" y="1197209"/>
                <a:ext cx="90507" cy="164563"/>
              </a:xfrm>
              <a:custGeom>
                <a:rect b="b" l="l" r="r" t="t"/>
                <a:pathLst>
                  <a:path extrusionOk="0" h="5762" w="3169">
                    <a:moveTo>
                      <a:pt x="3169" y="0"/>
                    </a:moveTo>
                    <a:lnTo>
                      <a:pt x="21" y="1832"/>
                    </a:lnTo>
                    <a:lnTo>
                      <a:pt x="0" y="5761"/>
                    </a:lnTo>
                    <a:lnTo>
                      <a:pt x="3148" y="3951"/>
                    </a:lnTo>
                    <a:lnTo>
                      <a:pt x="31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3"/>
              <p:cNvSpPr/>
              <p:nvPr/>
            </p:nvSpPr>
            <p:spPr>
              <a:xfrm>
                <a:off x="7135764" y="1141374"/>
                <a:ext cx="186868" cy="108157"/>
              </a:xfrm>
              <a:custGeom>
                <a:rect b="b" l="l" r="r" t="t"/>
                <a:pathLst>
                  <a:path extrusionOk="0" h="3787" w="6543">
                    <a:moveTo>
                      <a:pt x="3148" y="1"/>
                    </a:moveTo>
                    <a:lnTo>
                      <a:pt x="0" y="1832"/>
                    </a:lnTo>
                    <a:lnTo>
                      <a:pt x="3395" y="3787"/>
                    </a:lnTo>
                    <a:lnTo>
                      <a:pt x="6543" y="1955"/>
                    </a:lnTo>
                    <a:lnTo>
                      <a:pt x="31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3"/>
              <p:cNvSpPr/>
              <p:nvPr/>
            </p:nvSpPr>
            <p:spPr>
              <a:xfrm>
                <a:off x="7351392" y="1375240"/>
                <a:ext cx="89935" cy="163392"/>
              </a:xfrm>
              <a:custGeom>
                <a:rect b="b" l="l" r="r" t="t"/>
                <a:pathLst>
                  <a:path extrusionOk="0" h="5721" w="3149">
                    <a:moveTo>
                      <a:pt x="3149" y="1"/>
                    </a:moveTo>
                    <a:lnTo>
                      <a:pt x="1" y="1832"/>
                    </a:lnTo>
                    <a:lnTo>
                      <a:pt x="1" y="5720"/>
                    </a:lnTo>
                    <a:lnTo>
                      <a:pt x="3149" y="3889"/>
                    </a:lnTo>
                    <a:lnTo>
                      <a:pt x="3149" y="1"/>
                    </a:lnTo>
                    <a:close/>
                  </a:path>
                </a:pathLst>
              </a:custGeom>
              <a:solidFill>
                <a:srgbClr val="8A9D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3"/>
              <p:cNvSpPr/>
              <p:nvPr/>
            </p:nvSpPr>
            <p:spPr>
              <a:xfrm>
                <a:off x="7232126" y="1310021"/>
                <a:ext cx="209202" cy="121066"/>
              </a:xfrm>
              <a:custGeom>
                <a:rect b="b" l="l" r="r" t="t"/>
                <a:pathLst>
                  <a:path extrusionOk="0" h="4239" w="7325">
                    <a:moveTo>
                      <a:pt x="3148" y="1"/>
                    </a:moveTo>
                    <a:lnTo>
                      <a:pt x="0" y="1811"/>
                    </a:lnTo>
                    <a:lnTo>
                      <a:pt x="4177" y="4239"/>
                    </a:lnTo>
                    <a:lnTo>
                      <a:pt x="7325" y="2408"/>
                    </a:lnTo>
                    <a:lnTo>
                      <a:pt x="31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3"/>
              <p:cNvSpPr/>
              <p:nvPr/>
            </p:nvSpPr>
            <p:spPr>
              <a:xfrm>
                <a:off x="7135165" y="1190171"/>
                <a:ext cx="216256" cy="348461"/>
              </a:xfrm>
              <a:custGeom>
                <a:rect b="b" l="l" r="r" t="t"/>
                <a:pathLst>
                  <a:path extrusionOk="0" h="12201" w="7572">
                    <a:moveTo>
                      <a:pt x="21" y="0"/>
                    </a:moveTo>
                    <a:lnTo>
                      <a:pt x="1" y="7818"/>
                    </a:lnTo>
                    <a:lnTo>
                      <a:pt x="7572" y="12200"/>
                    </a:lnTo>
                    <a:lnTo>
                      <a:pt x="7572" y="8312"/>
                    </a:lnTo>
                    <a:lnTo>
                      <a:pt x="3395" y="5884"/>
                    </a:lnTo>
                    <a:lnTo>
                      <a:pt x="3416" y="1955"/>
                    </a:lnTo>
                    <a:lnTo>
                      <a:pt x="2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3"/>
              <p:cNvSpPr/>
              <p:nvPr/>
            </p:nvSpPr>
            <p:spPr>
              <a:xfrm>
                <a:off x="7665181" y="1532719"/>
                <a:ext cx="470098" cy="441880"/>
              </a:xfrm>
              <a:custGeom>
                <a:rect b="b" l="l" r="r" t="t"/>
                <a:pathLst>
                  <a:path extrusionOk="0" h="15472" w="16460">
                    <a:moveTo>
                      <a:pt x="16418" y="1"/>
                    </a:moveTo>
                    <a:lnTo>
                      <a:pt x="62" y="9506"/>
                    </a:lnTo>
                    <a:lnTo>
                      <a:pt x="0" y="15472"/>
                    </a:lnTo>
                    <a:lnTo>
                      <a:pt x="16459" y="5885"/>
                    </a:lnTo>
                    <a:lnTo>
                      <a:pt x="164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3"/>
              <p:cNvSpPr/>
              <p:nvPr/>
            </p:nvSpPr>
            <p:spPr>
              <a:xfrm>
                <a:off x="7135165" y="1225414"/>
                <a:ext cx="998943" cy="578797"/>
              </a:xfrm>
              <a:custGeom>
                <a:rect b="b" l="l" r="r" t="t"/>
                <a:pathLst>
                  <a:path extrusionOk="0" h="20266" w="34977">
                    <a:moveTo>
                      <a:pt x="16336" y="0"/>
                    </a:moveTo>
                    <a:lnTo>
                      <a:pt x="1" y="9506"/>
                    </a:lnTo>
                    <a:lnTo>
                      <a:pt x="18620" y="20266"/>
                    </a:lnTo>
                    <a:lnTo>
                      <a:pt x="34976" y="10761"/>
                    </a:lnTo>
                    <a:lnTo>
                      <a:pt x="16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3"/>
              <p:cNvSpPr/>
              <p:nvPr/>
            </p:nvSpPr>
            <p:spPr>
              <a:xfrm>
                <a:off x="7133394" y="1496877"/>
                <a:ext cx="533558" cy="477723"/>
              </a:xfrm>
              <a:custGeom>
                <a:rect b="b" l="l" r="r" t="t"/>
                <a:pathLst>
                  <a:path extrusionOk="0" h="16727" w="18682">
                    <a:moveTo>
                      <a:pt x="63" y="1"/>
                    </a:moveTo>
                    <a:lnTo>
                      <a:pt x="1" y="5967"/>
                    </a:lnTo>
                    <a:lnTo>
                      <a:pt x="18620" y="16727"/>
                    </a:lnTo>
                    <a:lnTo>
                      <a:pt x="18682" y="10761"/>
                    </a:lnTo>
                    <a:lnTo>
                      <a:pt x="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3"/>
              <p:cNvSpPr/>
              <p:nvPr/>
            </p:nvSpPr>
            <p:spPr>
              <a:xfrm>
                <a:off x="7665181" y="1978712"/>
                <a:ext cx="213315" cy="603473"/>
              </a:xfrm>
              <a:custGeom>
                <a:rect b="b" l="l" r="r" t="t"/>
                <a:pathLst>
                  <a:path extrusionOk="0" h="21130" w="7469">
                    <a:moveTo>
                      <a:pt x="7468" y="0"/>
                    </a:moveTo>
                    <a:lnTo>
                      <a:pt x="41" y="4279"/>
                    </a:lnTo>
                    <a:lnTo>
                      <a:pt x="0" y="21129"/>
                    </a:lnTo>
                    <a:lnTo>
                      <a:pt x="4465" y="18763"/>
                    </a:lnTo>
                    <a:lnTo>
                      <a:pt x="4444" y="8476"/>
                    </a:lnTo>
                    <a:lnTo>
                      <a:pt x="7468" y="6728"/>
                    </a:lnTo>
                    <a:lnTo>
                      <a:pt x="74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3"/>
              <p:cNvSpPr/>
              <p:nvPr/>
            </p:nvSpPr>
            <p:spPr>
              <a:xfrm>
                <a:off x="7147503" y="2134421"/>
                <a:ext cx="37042" cy="188639"/>
              </a:xfrm>
              <a:custGeom>
                <a:rect b="b" l="l" r="r" t="t"/>
                <a:pathLst>
                  <a:path extrusionOk="0" h="6605" w="1297">
                    <a:moveTo>
                      <a:pt x="1297" y="0"/>
                    </a:moveTo>
                    <a:lnTo>
                      <a:pt x="42" y="720"/>
                    </a:lnTo>
                    <a:lnTo>
                      <a:pt x="1" y="6604"/>
                    </a:lnTo>
                    <a:lnTo>
                      <a:pt x="1256" y="5884"/>
                    </a:lnTo>
                    <a:lnTo>
                      <a:pt x="12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3"/>
              <p:cNvSpPr/>
              <p:nvPr/>
            </p:nvSpPr>
            <p:spPr>
              <a:xfrm>
                <a:off x="7147503" y="2302468"/>
                <a:ext cx="465414" cy="268550"/>
              </a:xfrm>
              <a:custGeom>
                <a:rect b="b" l="l" r="r" t="t"/>
                <a:pathLst>
                  <a:path extrusionOk="0" h="9403" w="16296">
                    <a:moveTo>
                      <a:pt x="1256" y="0"/>
                    </a:moveTo>
                    <a:lnTo>
                      <a:pt x="1" y="720"/>
                    </a:lnTo>
                    <a:lnTo>
                      <a:pt x="15040" y="9402"/>
                    </a:lnTo>
                    <a:lnTo>
                      <a:pt x="16295" y="8682"/>
                    </a:lnTo>
                    <a:lnTo>
                      <a:pt x="12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3"/>
              <p:cNvSpPr/>
              <p:nvPr/>
            </p:nvSpPr>
            <p:spPr>
              <a:xfrm>
                <a:off x="7631081" y="2351220"/>
                <a:ext cx="37071" cy="416633"/>
              </a:xfrm>
              <a:custGeom>
                <a:rect b="b" l="l" r="r" t="t"/>
                <a:pathLst>
                  <a:path extrusionOk="0" h="14588" w="1298">
                    <a:moveTo>
                      <a:pt x="1297" y="1"/>
                    </a:moveTo>
                    <a:lnTo>
                      <a:pt x="42" y="721"/>
                    </a:lnTo>
                    <a:lnTo>
                      <a:pt x="1" y="14588"/>
                    </a:lnTo>
                    <a:lnTo>
                      <a:pt x="1256" y="13847"/>
                    </a:lnTo>
                    <a:lnTo>
                      <a:pt x="1297" y="1"/>
                    </a:lnTo>
                    <a:close/>
                  </a:path>
                </a:pathLst>
              </a:custGeom>
              <a:solidFill>
                <a:srgbClr val="3D16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3"/>
              <p:cNvSpPr/>
              <p:nvPr/>
            </p:nvSpPr>
            <p:spPr>
              <a:xfrm>
                <a:off x="7094038" y="2040402"/>
                <a:ext cx="574113" cy="331410"/>
              </a:xfrm>
              <a:custGeom>
                <a:rect b="b" l="l" r="r" t="t"/>
                <a:pathLst>
                  <a:path extrusionOk="0" h="11604" w="20102">
                    <a:moveTo>
                      <a:pt x="1276" y="0"/>
                    </a:moveTo>
                    <a:lnTo>
                      <a:pt x="0" y="741"/>
                    </a:lnTo>
                    <a:lnTo>
                      <a:pt x="18846" y="11604"/>
                    </a:lnTo>
                    <a:lnTo>
                      <a:pt x="20101" y="10884"/>
                    </a:lnTo>
                    <a:lnTo>
                      <a:pt x="12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3"/>
              <p:cNvSpPr/>
              <p:nvPr/>
            </p:nvSpPr>
            <p:spPr>
              <a:xfrm>
                <a:off x="7093439" y="2061536"/>
                <a:ext cx="538842" cy="706317"/>
              </a:xfrm>
              <a:custGeom>
                <a:rect b="b" l="l" r="r" t="t"/>
                <a:pathLst>
                  <a:path extrusionOk="0" h="24731" w="18867">
                    <a:moveTo>
                      <a:pt x="1935" y="3272"/>
                    </a:moveTo>
                    <a:lnTo>
                      <a:pt x="16954" y="11954"/>
                    </a:lnTo>
                    <a:lnTo>
                      <a:pt x="16933" y="17838"/>
                    </a:lnTo>
                    <a:lnTo>
                      <a:pt x="1894" y="9156"/>
                    </a:lnTo>
                    <a:lnTo>
                      <a:pt x="1935" y="3272"/>
                    </a:lnTo>
                    <a:close/>
                    <a:moveTo>
                      <a:pt x="21" y="1"/>
                    </a:moveTo>
                    <a:lnTo>
                      <a:pt x="1" y="13847"/>
                    </a:lnTo>
                    <a:lnTo>
                      <a:pt x="18826" y="24731"/>
                    </a:lnTo>
                    <a:lnTo>
                      <a:pt x="18867" y="10864"/>
                    </a:lnTo>
                    <a:lnTo>
                      <a:pt x="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3"/>
              <p:cNvSpPr/>
              <p:nvPr/>
            </p:nvSpPr>
            <p:spPr>
              <a:xfrm>
                <a:off x="7085813" y="1692541"/>
                <a:ext cx="218027" cy="232707"/>
              </a:xfrm>
              <a:custGeom>
                <a:rect b="b" l="l" r="r" t="t"/>
                <a:pathLst>
                  <a:path extrusionOk="0" h="8148" w="7634">
                    <a:moveTo>
                      <a:pt x="0" y="1"/>
                    </a:moveTo>
                    <a:lnTo>
                      <a:pt x="0" y="3745"/>
                    </a:lnTo>
                    <a:lnTo>
                      <a:pt x="7633" y="8148"/>
                    </a:lnTo>
                    <a:lnTo>
                      <a:pt x="7633" y="4424"/>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3"/>
              <p:cNvSpPr/>
              <p:nvPr/>
            </p:nvSpPr>
            <p:spPr>
              <a:xfrm>
                <a:off x="7085813" y="1664352"/>
                <a:ext cx="267379" cy="154538"/>
              </a:xfrm>
              <a:custGeom>
                <a:rect b="b" l="l" r="r" t="t"/>
                <a:pathLst>
                  <a:path extrusionOk="0" h="5411" w="9362">
                    <a:moveTo>
                      <a:pt x="1729" y="0"/>
                    </a:moveTo>
                    <a:lnTo>
                      <a:pt x="0" y="988"/>
                    </a:lnTo>
                    <a:lnTo>
                      <a:pt x="7633" y="5411"/>
                    </a:lnTo>
                    <a:lnTo>
                      <a:pt x="9361" y="4423"/>
                    </a:lnTo>
                    <a:lnTo>
                      <a:pt x="17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3"/>
              <p:cNvSpPr/>
              <p:nvPr/>
            </p:nvSpPr>
            <p:spPr>
              <a:xfrm>
                <a:off x="7303812" y="1790673"/>
                <a:ext cx="49951" cy="134575"/>
              </a:xfrm>
              <a:custGeom>
                <a:rect b="b" l="l" r="r" t="t"/>
                <a:pathLst>
                  <a:path extrusionOk="0" h="4712" w="1749">
                    <a:moveTo>
                      <a:pt x="1728" y="0"/>
                    </a:moveTo>
                    <a:lnTo>
                      <a:pt x="0" y="988"/>
                    </a:lnTo>
                    <a:lnTo>
                      <a:pt x="0" y="4712"/>
                    </a:lnTo>
                    <a:lnTo>
                      <a:pt x="1749" y="3724"/>
                    </a:lnTo>
                    <a:lnTo>
                      <a:pt x="1728" y="0"/>
                    </a:lnTo>
                    <a:close/>
                  </a:path>
                </a:pathLst>
              </a:custGeom>
              <a:solidFill>
                <a:srgbClr val="4726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3"/>
              <p:cNvSpPr/>
              <p:nvPr/>
            </p:nvSpPr>
            <p:spPr>
              <a:xfrm>
                <a:off x="7302641" y="1818291"/>
                <a:ext cx="96390" cy="387845"/>
              </a:xfrm>
              <a:custGeom>
                <a:rect b="b" l="l" r="r" t="t"/>
                <a:pathLst>
                  <a:path extrusionOk="0" h="13580" w="3375">
                    <a:moveTo>
                      <a:pt x="0" y="0"/>
                    </a:moveTo>
                    <a:lnTo>
                      <a:pt x="21" y="10822"/>
                    </a:lnTo>
                    <a:lnTo>
                      <a:pt x="1461" y="13579"/>
                    </a:lnTo>
                    <a:lnTo>
                      <a:pt x="3374" y="12777"/>
                    </a:lnTo>
                    <a:lnTo>
                      <a:pt x="3374" y="1955"/>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3"/>
              <p:cNvSpPr/>
              <p:nvPr/>
            </p:nvSpPr>
            <p:spPr>
              <a:xfrm>
                <a:off x="7302641" y="1789502"/>
                <a:ext cx="145742" cy="84623"/>
              </a:xfrm>
              <a:custGeom>
                <a:rect b="b" l="l" r="r" t="t"/>
                <a:pathLst>
                  <a:path extrusionOk="0" h="2963" w="5103">
                    <a:moveTo>
                      <a:pt x="1749" y="0"/>
                    </a:moveTo>
                    <a:lnTo>
                      <a:pt x="0" y="1008"/>
                    </a:lnTo>
                    <a:lnTo>
                      <a:pt x="3374" y="2963"/>
                    </a:lnTo>
                    <a:lnTo>
                      <a:pt x="5102" y="1955"/>
                    </a:lnTo>
                    <a:lnTo>
                      <a:pt x="1749" y="0"/>
                    </a:lnTo>
                    <a:close/>
                  </a:path>
                </a:pathLst>
              </a:custGeom>
              <a:solidFill>
                <a:srgbClr val="748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3"/>
              <p:cNvSpPr/>
              <p:nvPr/>
            </p:nvSpPr>
            <p:spPr>
              <a:xfrm>
                <a:off x="7399002" y="1845309"/>
                <a:ext cx="49951" cy="337893"/>
              </a:xfrm>
              <a:custGeom>
                <a:rect b="b" l="l" r="r" t="t"/>
                <a:pathLst>
                  <a:path extrusionOk="0" h="11831" w="1749">
                    <a:moveTo>
                      <a:pt x="1728" y="1"/>
                    </a:moveTo>
                    <a:lnTo>
                      <a:pt x="0" y="1009"/>
                    </a:lnTo>
                    <a:lnTo>
                      <a:pt x="0" y="11831"/>
                    </a:lnTo>
                    <a:lnTo>
                      <a:pt x="1749" y="10823"/>
                    </a:lnTo>
                    <a:lnTo>
                      <a:pt x="172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3"/>
              <p:cNvSpPr/>
              <p:nvPr/>
            </p:nvSpPr>
            <p:spPr>
              <a:xfrm>
                <a:off x="7299099" y="1649073"/>
                <a:ext cx="96390" cy="223311"/>
              </a:xfrm>
              <a:custGeom>
                <a:rect b="b" l="l" r="r" t="t"/>
                <a:pathLst>
                  <a:path extrusionOk="0" h="7819" w="3375">
                    <a:moveTo>
                      <a:pt x="1" y="0"/>
                    </a:moveTo>
                    <a:lnTo>
                      <a:pt x="21" y="5864"/>
                    </a:lnTo>
                    <a:lnTo>
                      <a:pt x="3375" y="7818"/>
                    </a:lnTo>
                    <a:lnTo>
                      <a:pt x="3375" y="1955"/>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3"/>
              <p:cNvSpPr/>
              <p:nvPr/>
            </p:nvSpPr>
            <p:spPr>
              <a:xfrm>
                <a:off x="7299099" y="1620284"/>
                <a:ext cx="145742" cy="84623"/>
              </a:xfrm>
              <a:custGeom>
                <a:rect b="b" l="l" r="r" t="t"/>
                <a:pathLst>
                  <a:path extrusionOk="0" h="2963" w="5103">
                    <a:moveTo>
                      <a:pt x="1749" y="0"/>
                    </a:moveTo>
                    <a:lnTo>
                      <a:pt x="1" y="1008"/>
                    </a:lnTo>
                    <a:lnTo>
                      <a:pt x="3375" y="2963"/>
                    </a:lnTo>
                    <a:lnTo>
                      <a:pt x="5103" y="1955"/>
                    </a:lnTo>
                    <a:lnTo>
                      <a:pt x="1749" y="0"/>
                    </a:lnTo>
                    <a:close/>
                  </a:path>
                </a:pathLst>
              </a:custGeom>
              <a:solidFill>
                <a:srgbClr val="748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3"/>
              <p:cNvSpPr/>
              <p:nvPr/>
            </p:nvSpPr>
            <p:spPr>
              <a:xfrm>
                <a:off x="7395461" y="1676091"/>
                <a:ext cx="49980" cy="196293"/>
              </a:xfrm>
              <a:custGeom>
                <a:rect b="b" l="l" r="r" t="t"/>
                <a:pathLst>
                  <a:path extrusionOk="0" h="6873" w="1750">
                    <a:moveTo>
                      <a:pt x="1729" y="1"/>
                    </a:moveTo>
                    <a:lnTo>
                      <a:pt x="1" y="1009"/>
                    </a:lnTo>
                    <a:lnTo>
                      <a:pt x="1" y="6872"/>
                    </a:lnTo>
                    <a:lnTo>
                      <a:pt x="1750" y="5864"/>
                    </a:lnTo>
                    <a:lnTo>
                      <a:pt x="17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3"/>
              <p:cNvSpPr/>
              <p:nvPr/>
            </p:nvSpPr>
            <p:spPr>
              <a:xfrm>
                <a:off x="7299099" y="1594409"/>
                <a:ext cx="96390" cy="111670"/>
              </a:xfrm>
              <a:custGeom>
                <a:rect b="b" l="l" r="r" t="t"/>
                <a:pathLst>
                  <a:path extrusionOk="0" h="3910" w="3375">
                    <a:moveTo>
                      <a:pt x="1" y="1"/>
                    </a:moveTo>
                    <a:lnTo>
                      <a:pt x="21" y="1955"/>
                    </a:lnTo>
                    <a:lnTo>
                      <a:pt x="3375" y="3910"/>
                    </a:lnTo>
                    <a:lnTo>
                      <a:pt x="3375" y="1955"/>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3"/>
              <p:cNvSpPr/>
              <p:nvPr/>
            </p:nvSpPr>
            <p:spPr>
              <a:xfrm>
                <a:off x="7299099" y="1265969"/>
                <a:ext cx="664591" cy="384303"/>
              </a:xfrm>
              <a:custGeom>
                <a:rect b="b" l="l" r="r" t="t"/>
                <a:pathLst>
                  <a:path extrusionOk="0" h="13456" w="23270">
                    <a:moveTo>
                      <a:pt x="19916" y="0"/>
                    </a:moveTo>
                    <a:lnTo>
                      <a:pt x="1" y="11501"/>
                    </a:lnTo>
                    <a:lnTo>
                      <a:pt x="3375" y="13455"/>
                    </a:lnTo>
                    <a:lnTo>
                      <a:pt x="23270" y="1955"/>
                    </a:lnTo>
                    <a:lnTo>
                      <a:pt x="199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3"/>
              <p:cNvSpPr/>
              <p:nvPr/>
            </p:nvSpPr>
            <p:spPr>
              <a:xfrm>
                <a:off x="7395461" y="1321775"/>
                <a:ext cx="568830" cy="384303"/>
              </a:xfrm>
              <a:custGeom>
                <a:rect b="b" l="l" r="r" t="t"/>
                <a:pathLst>
                  <a:path extrusionOk="0" h="13456" w="19917">
                    <a:moveTo>
                      <a:pt x="19896" y="1"/>
                    </a:moveTo>
                    <a:lnTo>
                      <a:pt x="1" y="11501"/>
                    </a:lnTo>
                    <a:lnTo>
                      <a:pt x="1" y="13456"/>
                    </a:lnTo>
                    <a:lnTo>
                      <a:pt x="19916" y="1955"/>
                    </a:lnTo>
                    <a:lnTo>
                      <a:pt x="198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3"/>
              <p:cNvSpPr/>
              <p:nvPr/>
            </p:nvSpPr>
            <p:spPr>
              <a:xfrm>
                <a:off x="7396632" y="1872355"/>
                <a:ext cx="220969" cy="233878"/>
              </a:xfrm>
              <a:custGeom>
                <a:rect b="b" l="l" r="r" t="t"/>
                <a:pathLst>
                  <a:path extrusionOk="0" h="8189" w="7737">
                    <a:moveTo>
                      <a:pt x="1" y="0"/>
                    </a:moveTo>
                    <a:lnTo>
                      <a:pt x="21" y="3724"/>
                    </a:lnTo>
                    <a:lnTo>
                      <a:pt x="7737" y="8189"/>
                    </a:lnTo>
                    <a:lnTo>
                      <a:pt x="7716" y="4465"/>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3"/>
              <p:cNvSpPr/>
              <p:nvPr/>
            </p:nvSpPr>
            <p:spPr>
              <a:xfrm>
                <a:off x="7396632" y="1843566"/>
                <a:ext cx="269749" cy="156309"/>
              </a:xfrm>
              <a:custGeom>
                <a:rect b="b" l="l" r="r" t="t"/>
                <a:pathLst>
                  <a:path extrusionOk="0" h="5473" w="9445">
                    <a:moveTo>
                      <a:pt x="1750" y="0"/>
                    </a:moveTo>
                    <a:lnTo>
                      <a:pt x="1" y="1008"/>
                    </a:lnTo>
                    <a:lnTo>
                      <a:pt x="7716" y="5473"/>
                    </a:lnTo>
                    <a:lnTo>
                      <a:pt x="9444" y="4465"/>
                    </a:lnTo>
                    <a:lnTo>
                      <a:pt x="17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3"/>
              <p:cNvSpPr/>
              <p:nvPr/>
            </p:nvSpPr>
            <p:spPr>
              <a:xfrm>
                <a:off x="7617000" y="1971058"/>
                <a:ext cx="49951" cy="135174"/>
              </a:xfrm>
              <a:custGeom>
                <a:rect b="b" l="l" r="r" t="t"/>
                <a:pathLst>
                  <a:path extrusionOk="0" h="4733" w="1749">
                    <a:moveTo>
                      <a:pt x="1728" y="1"/>
                    </a:moveTo>
                    <a:lnTo>
                      <a:pt x="0" y="1009"/>
                    </a:lnTo>
                    <a:lnTo>
                      <a:pt x="21" y="4733"/>
                    </a:lnTo>
                    <a:lnTo>
                      <a:pt x="1749" y="3724"/>
                    </a:lnTo>
                    <a:lnTo>
                      <a:pt x="1728" y="1"/>
                    </a:lnTo>
                    <a:close/>
                  </a:path>
                </a:pathLst>
              </a:custGeom>
              <a:solidFill>
                <a:srgbClr val="505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3"/>
              <p:cNvSpPr/>
              <p:nvPr/>
            </p:nvSpPr>
            <p:spPr>
              <a:xfrm>
                <a:off x="7666352" y="1730155"/>
                <a:ext cx="516508" cy="404867"/>
              </a:xfrm>
              <a:custGeom>
                <a:rect b="b" l="l" r="r" t="t"/>
                <a:pathLst>
                  <a:path extrusionOk="0" h="14176" w="18085">
                    <a:moveTo>
                      <a:pt x="18085" y="0"/>
                    </a:moveTo>
                    <a:lnTo>
                      <a:pt x="0" y="10452"/>
                    </a:lnTo>
                    <a:lnTo>
                      <a:pt x="0" y="14176"/>
                    </a:lnTo>
                    <a:lnTo>
                      <a:pt x="18085" y="3724"/>
                    </a:lnTo>
                    <a:lnTo>
                      <a:pt x="180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3"/>
              <p:cNvSpPr/>
              <p:nvPr/>
            </p:nvSpPr>
            <p:spPr>
              <a:xfrm>
                <a:off x="7617000" y="1701366"/>
                <a:ext cx="565859" cy="327298"/>
              </a:xfrm>
              <a:custGeom>
                <a:rect b="b" l="l" r="r" t="t"/>
                <a:pathLst>
                  <a:path extrusionOk="0" h="11460" w="19813">
                    <a:moveTo>
                      <a:pt x="18084" y="0"/>
                    </a:moveTo>
                    <a:lnTo>
                      <a:pt x="0" y="10452"/>
                    </a:lnTo>
                    <a:lnTo>
                      <a:pt x="1728" y="11460"/>
                    </a:lnTo>
                    <a:lnTo>
                      <a:pt x="19813" y="1008"/>
                    </a:lnTo>
                    <a:lnTo>
                      <a:pt x="180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3"/>
              <p:cNvSpPr/>
              <p:nvPr/>
            </p:nvSpPr>
            <p:spPr>
              <a:xfrm>
                <a:off x="7608175" y="1999847"/>
                <a:ext cx="58205" cy="135174"/>
              </a:xfrm>
              <a:custGeom>
                <a:rect b="b" l="l" r="r" t="t"/>
                <a:pathLst>
                  <a:path extrusionOk="0" h="4733" w="2038">
                    <a:moveTo>
                      <a:pt x="309" y="1"/>
                    </a:moveTo>
                    <a:lnTo>
                      <a:pt x="0" y="3539"/>
                    </a:lnTo>
                    <a:lnTo>
                      <a:pt x="2037" y="4733"/>
                    </a:lnTo>
                    <a:lnTo>
                      <a:pt x="2037" y="1009"/>
                    </a:lnTo>
                    <a:lnTo>
                      <a:pt x="3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3"/>
              <p:cNvSpPr/>
              <p:nvPr/>
            </p:nvSpPr>
            <p:spPr>
              <a:xfrm>
                <a:off x="7585270" y="2021295"/>
                <a:ext cx="47610" cy="61233"/>
              </a:xfrm>
              <a:custGeom>
                <a:rect b="b" l="l" r="r" t="t"/>
                <a:pathLst>
                  <a:path extrusionOk="0" h="2144" w="1667">
                    <a:moveTo>
                      <a:pt x="459" y="1"/>
                    </a:moveTo>
                    <a:cubicBezTo>
                      <a:pt x="188" y="1"/>
                      <a:pt x="0" y="221"/>
                      <a:pt x="0" y="587"/>
                    </a:cubicBezTo>
                    <a:cubicBezTo>
                      <a:pt x="0" y="1122"/>
                      <a:pt x="370" y="1760"/>
                      <a:pt x="823" y="2027"/>
                    </a:cubicBezTo>
                    <a:cubicBezTo>
                      <a:pt x="963" y="2106"/>
                      <a:pt x="1094" y="2144"/>
                      <a:pt x="1209" y="2144"/>
                    </a:cubicBezTo>
                    <a:cubicBezTo>
                      <a:pt x="1483" y="2144"/>
                      <a:pt x="1667" y="1931"/>
                      <a:pt x="1667" y="1554"/>
                    </a:cubicBezTo>
                    <a:cubicBezTo>
                      <a:pt x="1667" y="1019"/>
                      <a:pt x="1296" y="381"/>
                      <a:pt x="823" y="114"/>
                    </a:cubicBezTo>
                    <a:cubicBezTo>
                      <a:pt x="693" y="37"/>
                      <a:pt x="569" y="1"/>
                      <a:pt x="4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3"/>
              <p:cNvSpPr/>
              <p:nvPr/>
            </p:nvSpPr>
            <p:spPr>
              <a:xfrm>
                <a:off x="7481855" y="1961833"/>
                <a:ext cx="47610" cy="60976"/>
              </a:xfrm>
              <a:custGeom>
                <a:rect b="b" l="l" r="r" t="t"/>
                <a:pathLst>
                  <a:path extrusionOk="0" h="2135" w="1667">
                    <a:moveTo>
                      <a:pt x="450" y="1"/>
                    </a:moveTo>
                    <a:cubicBezTo>
                      <a:pt x="184" y="1"/>
                      <a:pt x="0" y="214"/>
                      <a:pt x="0" y="591"/>
                    </a:cubicBezTo>
                    <a:cubicBezTo>
                      <a:pt x="0" y="1105"/>
                      <a:pt x="370" y="1764"/>
                      <a:pt x="823" y="2031"/>
                    </a:cubicBezTo>
                    <a:cubicBezTo>
                      <a:pt x="951" y="2101"/>
                      <a:pt x="1073" y="2135"/>
                      <a:pt x="1182" y="2135"/>
                    </a:cubicBezTo>
                    <a:cubicBezTo>
                      <a:pt x="1458" y="2135"/>
                      <a:pt x="1652" y="1921"/>
                      <a:pt x="1667" y="1537"/>
                    </a:cubicBezTo>
                    <a:cubicBezTo>
                      <a:pt x="1667" y="1023"/>
                      <a:pt x="1296" y="365"/>
                      <a:pt x="823" y="118"/>
                    </a:cubicBezTo>
                    <a:cubicBezTo>
                      <a:pt x="689" y="39"/>
                      <a:pt x="562" y="1"/>
                      <a:pt x="4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3"/>
              <p:cNvSpPr/>
              <p:nvPr/>
            </p:nvSpPr>
            <p:spPr>
              <a:xfrm>
                <a:off x="7171008" y="1782162"/>
                <a:ext cx="47638" cy="61233"/>
              </a:xfrm>
              <a:custGeom>
                <a:rect b="b" l="l" r="r" t="t"/>
                <a:pathLst>
                  <a:path extrusionOk="0" h="2144" w="1668">
                    <a:moveTo>
                      <a:pt x="460" y="0"/>
                    </a:moveTo>
                    <a:cubicBezTo>
                      <a:pt x="188" y="0"/>
                      <a:pt x="1" y="220"/>
                      <a:pt x="1" y="586"/>
                    </a:cubicBezTo>
                    <a:cubicBezTo>
                      <a:pt x="1" y="1121"/>
                      <a:pt x="371" y="1759"/>
                      <a:pt x="824" y="2027"/>
                    </a:cubicBezTo>
                    <a:cubicBezTo>
                      <a:pt x="964" y="2106"/>
                      <a:pt x="1095" y="2143"/>
                      <a:pt x="1210" y="2143"/>
                    </a:cubicBezTo>
                    <a:cubicBezTo>
                      <a:pt x="1483" y="2143"/>
                      <a:pt x="1667" y="1930"/>
                      <a:pt x="1667" y="1553"/>
                    </a:cubicBezTo>
                    <a:cubicBezTo>
                      <a:pt x="1667" y="1018"/>
                      <a:pt x="1297" y="381"/>
                      <a:pt x="824" y="113"/>
                    </a:cubicBezTo>
                    <a:cubicBezTo>
                      <a:pt x="693" y="36"/>
                      <a:pt x="570" y="0"/>
                      <a:pt x="4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3"/>
              <p:cNvSpPr/>
              <p:nvPr/>
            </p:nvSpPr>
            <p:spPr>
              <a:xfrm>
                <a:off x="7067592" y="1722700"/>
                <a:ext cx="47638" cy="60747"/>
              </a:xfrm>
              <a:custGeom>
                <a:rect b="b" l="l" r="r" t="t"/>
                <a:pathLst>
                  <a:path extrusionOk="0" h="2127" w="1668">
                    <a:moveTo>
                      <a:pt x="451" y="0"/>
                    </a:moveTo>
                    <a:cubicBezTo>
                      <a:pt x="184" y="0"/>
                      <a:pt x="1" y="214"/>
                      <a:pt x="1" y="590"/>
                    </a:cubicBezTo>
                    <a:cubicBezTo>
                      <a:pt x="1" y="1105"/>
                      <a:pt x="371" y="1763"/>
                      <a:pt x="824" y="2010"/>
                    </a:cubicBezTo>
                    <a:cubicBezTo>
                      <a:pt x="957" y="2089"/>
                      <a:pt x="1084" y="2127"/>
                      <a:pt x="1196" y="2127"/>
                    </a:cubicBezTo>
                    <a:cubicBezTo>
                      <a:pt x="1463" y="2127"/>
                      <a:pt x="1646" y="1913"/>
                      <a:pt x="1646" y="1537"/>
                    </a:cubicBezTo>
                    <a:cubicBezTo>
                      <a:pt x="1667" y="1023"/>
                      <a:pt x="1297" y="364"/>
                      <a:pt x="824" y="117"/>
                    </a:cubicBezTo>
                    <a:cubicBezTo>
                      <a:pt x="690" y="38"/>
                      <a:pt x="563" y="0"/>
                      <a:pt x="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3"/>
              <p:cNvSpPr/>
              <p:nvPr/>
            </p:nvSpPr>
            <p:spPr>
              <a:xfrm>
                <a:off x="7857304" y="1667266"/>
                <a:ext cx="209231" cy="121094"/>
              </a:xfrm>
              <a:custGeom>
                <a:rect b="b" l="l" r="r" t="t"/>
                <a:pathLst>
                  <a:path extrusionOk="0" h="4240" w="7326">
                    <a:moveTo>
                      <a:pt x="3149" y="1"/>
                    </a:moveTo>
                    <a:lnTo>
                      <a:pt x="1" y="1832"/>
                    </a:lnTo>
                    <a:lnTo>
                      <a:pt x="4177" y="4239"/>
                    </a:lnTo>
                    <a:lnTo>
                      <a:pt x="7325" y="2408"/>
                    </a:lnTo>
                    <a:lnTo>
                      <a:pt x="31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3"/>
              <p:cNvSpPr/>
              <p:nvPr/>
            </p:nvSpPr>
            <p:spPr>
              <a:xfrm>
                <a:off x="8072961" y="1679603"/>
                <a:ext cx="90507" cy="276204"/>
              </a:xfrm>
              <a:custGeom>
                <a:rect b="b" l="l" r="r" t="t"/>
                <a:pathLst>
                  <a:path extrusionOk="0" h="9671" w="3169">
                    <a:moveTo>
                      <a:pt x="3169" y="1"/>
                    </a:moveTo>
                    <a:lnTo>
                      <a:pt x="21" y="1832"/>
                    </a:lnTo>
                    <a:lnTo>
                      <a:pt x="0" y="9671"/>
                    </a:lnTo>
                    <a:lnTo>
                      <a:pt x="3148" y="7840"/>
                    </a:lnTo>
                    <a:lnTo>
                      <a:pt x="3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3"/>
              <p:cNvSpPr/>
              <p:nvPr/>
            </p:nvSpPr>
            <p:spPr>
              <a:xfrm>
                <a:off x="7977171" y="1623797"/>
                <a:ext cx="186297" cy="108157"/>
              </a:xfrm>
              <a:custGeom>
                <a:rect b="b" l="l" r="r" t="t"/>
                <a:pathLst>
                  <a:path extrusionOk="0" h="3787" w="6523">
                    <a:moveTo>
                      <a:pt x="3128" y="0"/>
                    </a:moveTo>
                    <a:lnTo>
                      <a:pt x="1" y="1811"/>
                    </a:lnTo>
                    <a:lnTo>
                      <a:pt x="3375" y="3786"/>
                    </a:lnTo>
                    <a:lnTo>
                      <a:pt x="6523" y="1955"/>
                    </a:lnTo>
                    <a:lnTo>
                      <a:pt x="31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3"/>
              <p:cNvSpPr/>
              <p:nvPr/>
            </p:nvSpPr>
            <p:spPr>
              <a:xfrm>
                <a:off x="7856733" y="1675491"/>
                <a:ext cx="216828" cy="280316"/>
              </a:xfrm>
              <a:custGeom>
                <a:rect b="b" l="l" r="r" t="t"/>
                <a:pathLst>
                  <a:path extrusionOk="0" h="9815" w="7592">
                    <a:moveTo>
                      <a:pt x="4218" y="1"/>
                    </a:moveTo>
                    <a:lnTo>
                      <a:pt x="4197" y="3951"/>
                    </a:lnTo>
                    <a:lnTo>
                      <a:pt x="21" y="1544"/>
                    </a:lnTo>
                    <a:lnTo>
                      <a:pt x="0" y="5432"/>
                    </a:lnTo>
                    <a:lnTo>
                      <a:pt x="7571" y="9815"/>
                    </a:lnTo>
                    <a:lnTo>
                      <a:pt x="7592" y="1976"/>
                    </a:lnTo>
                    <a:lnTo>
                      <a:pt x="42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3"/>
              <p:cNvSpPr/>
              <p:nvPr/>
            </p:nvSpPr>
            <p:spPr>
              <a:xfrm>
                <a:off x="7178662" y="1898859"/>
                <a:ext cx="98132" cy="98675"/>
              </a:xfrm>
              <a:custGeom>
                <a:rect b="b" l="l" r="r" t="t"/>
                <a:pathLst>
                  <a:path extrusionOk="0" h="3455" w="3436">
                    <a:moveTo>
                      <a:pt x="1032" y="0"/>
                    </a:moveTo>
                    <a:cubicBezTo>
                      <a:pt x="145" y="0"/>
                      <a:pt x="17" y="1374"/>
                      <a:pt x="0" y="1459"/>
                    </a:cubicBezTo>
                    <a:lnTo>
                      <a:pt x="3436" y="3454"/>
                    </a:lnTo>
                    <a:cubicBezTo>
                      <a:pt x="3436" y="3331"/>
                      <a:pt x="3251" y="1109"/>
                      <a:pt x="1728" y="224"/>
                    </a:cubicBezTo>
                    <a:cubicBezTo>
                      <a:pt x="1456" y="66"/>
                      <a:pt x="1226" y="0"/>
                      <a:pt x="10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3"/>
              <p:cNvSpPr/>
              <p:nvPr/>
            </p:nvSpPr>
            <p:spPr>
              <a:xfrm>
                <a:off x="7481855" y="2073960"/>
                <a:ext cx="98732" cy="98675"/>
              </a:xfrm>
              <a:custGeom>
                <a:rect b="b" l="l" r="r" t="t"/>
                <a:pathLst>
                  <a:path extrusionOk="0" h="3455" w="3457">
                    <a:moveTo>
                      <a:pt x="1032" y="0"/>
                    </a:moveTo>
                    <a:cubicBezTo>
                      <a:pt x="145" y="0"/>
                      <a:pt x="17" y="1374"/>
                      <a:pt x="0" y="1459"/>
                    </a:cubicBezTo>
                    <a:lnTo>
                      <a:pt x="3457" y="3454"/>
                    </a:lnTo>
                    <a:cubicBezTo>
                      <a:pt x="3436" y="3331"/>
                      <a:pt x="3271" y="1109"/>
                      <a:pt x="1728" y="224"/>
                    </a:cubicBezTo>
                    <a:cubicBezTo>
                      <a:pt x="1456" y="66"/>
                      <a:pt x="1226" y="0"/>
                      <a:pt x="10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3"/>
              <p:cNvSpPr/>
              <p:nvPr/>
            </p:nvSpPr>
            <p:spPr>
              <a:xfrm>
                <a:off x="7255031" y="2648559"/>
                <a:ext cx="36471" cy="135746"/>
              </a:xfrm>
              <a:custGeom>
                <a:rect b="b" l="l" r="r" t="t"/>
                <a:pathLst>
                  <a:path extrusionOk="0" h="4753" w="1277">
                    <a:moveTo>
                      <a:pt x="1276" y="0"/>
                    </a:moveTo>
                    <a:lnTo>
                      <a:pt x="21" y="720"/>
                    </a:lnTo>
                    <a:lnTo>
                      <a:pt x="1" y="4753"/>
                    </a:lnTo>
                    <a:lnTo>
                      <a:pt x="1256" y="4033"/>
                    </a:lnTo>
                    <a:lnTo>
                      <a:pt x="1276" y="0"/>
                    </a:lnTo>
                    <a:close/>
                  </a:path>
                </a:pathLst>
              </a:custGeom>
              <a:solidFill>
                <a:srgbClr val="8A9D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3"/>
              <p:cNvSpPr/>
              <p:nvPr/>
            </p:nvSpPr>
            <p:spPr>
              <a:xfrm>
                <a:off x="7071704" y="2542201"/>
                <a:ext cx="219798" cy="126949"/>
              </a:xfrm>
              <a:custGeom>
                <a:rect b="b" l="l" r="r" t="t"/>
                <a:pathLst>
                  <a:path extrusionOk="0" h="4445" w="7696">
                    <a:moveTo>
                      <a:pt x="1256" y="0"/>
                    </a:moveTo>
                    <a:lnTo>
                      <a:pt x="1" y="720"/>
                    </a:lnTo>
                    <a:lnTo>
                      <a:pt x="6440" y="4444"/>
                    </a:lnTo>
                    <a:lnTo>
                      <a:pt x="7695" y="3724"/>
                    </a:lnTo>
                    <a:lnTo>
                      <a:pt x="12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3"/>
              <p:cNvSpPr/>
              <p:nvPr/>
            </p:nvSpPr>
            <p:spPr>
              <a:xfrm>
                <a:off x="7070533" y="2562764"/>
                <a:ext cx="185126" cy="221540"/>
              </a:xfrm>
              <a:custGeom>
                <a:rect b="b" l="l" r="r" t="t"/>
                <a:pathLst>
                  <a:path extrusionOk="0" h="7757" w="6482">
                    <a:moveTo>
                      <a:pt x="42" y="0"/>
                    </a:moveTo>
                    <a:lnTo>
                      <a:pt x="0" y="4033"/>
                    </a:lnTo>
                    <a:lnTo>
                      <a:pt x="6461" y="7757"/>
                    </a:lnTo>
                    <a:lnTo>
                      <a:pt x="6481" y="3724"/>
                    </a:lnTo>
                    <a:lnTo>
                      <a:pt x="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3"/>
              <p:cNvSpPr/>
              <p:nvPr/>
            </p:nvSpPr>
            <p:spPr>
              <a:xfrm>
                <a:off x="7445412" y="2690856"/>
                <a:ext cx="37042" cy="288542"/>
              </a:xfrm>
              <a:custGeom>
                <a:rect b="b" l="l" r="r" t="t"/>
                <a:pathLst>
                  <a:path extrusionOk="0" h="10103" w="1297">
                    <a:moveTo>
                      <a:pt x="1297" y="0"/>
                    </a:moveTo>
                    <a:lnTo>
                      <a:pt x="42" y="720"/>
                    </a:lnTo>
                    <a:lnTo>
                      <a:pt x="1" y="10102"/>
                    </a:lnTo>
                    <a:lnTo>
                      <a:pt x="1256" y="9361"/>
                    </a:lnTo>
                    <a:lnTo>
                      <a:pt x="12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3"/>
              <p:cNvSpPr/>
              <p:nvPr/>
            </p:nvSpPr>
            <p:spPr>
              <a:xfrm>
                <a:off x="7213305" y="2556310"/>
                <a:ext cx="269149" cy="155138"/>
              </a:xfrm>
              <a:custGeom>
                <a:rect b="b" l="l" r="r" t="t"/>
                <a:pathLst>
                  <a:path extrusionOk="0" h="5432" w="9424">
                    <a:moveTo>
                      <a:pt x="1256" y="0"/>
                    </a:moveTo>
                    <a:lnTo>
                      <a:pt x="1" y="720"/>
                    </a:lnTo>
                    <a:lnTo>
                      <a:pt x="8169" y="5431"/>
                    </a:lnTo>
                    <a:lnTo>
                      <a:pt x="9424" y="4711"/>
                    </a:lnTo>
                    <a:lnTo>
                      <a:pt x="12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3"/>
              <p:cNvSpPr/>
              <p:nvPr/>
            </p:nvSpPr>
            <p:spPr>
              <a:xfrm>
                <a:off x="7212734" y="2576873"/>
                <a:ext cx="233878" cy="402525"/>
              </a:xfrm>
              <a:custGeom>
                <a:rect b="b" l="l" r="r" t="t"/>
                <a:pathLst>
                  <a:path extrusionOk="0" h="14094" w="8189">
                    <a:moveTo>
                      <a:pt x="21" y="0"/>
                    </a:moveTo>
                    <a:lnTo>
                      <a:pt x="0" y="9382"/>
                    </a:lnTo>
                    <a:lnTo>
                      <a:pt x="8148" y="14093"/>
                    </a:lnTo>
                    <a:lnTo>
                      <a:pt x="8189" y="4711"/>
                    </a:lnTo>
                    <a:lnTo>
                      <a:pt x="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3"/>
              <p:cNvSpPr/>
              <p:nvPr/>
            </p:nvSpPr>
            <p:spPr>
              <a:xfrm>
                <a:off x="7250918" y="2643246"/>
                <a:ext cx="156909" cy="269749"/>
              </a:xfrm>
              <a:custGeom>
                <a:rect b="b" l="l" r="r" t="t"/>
                <a:pathLst>
                  <a:path extrusionOk="0" h="9445" w="5494">
                    <a:moveTo>
                      <a:pt x="21" y="1"/>
                    </a:moveTo>
                    <a:lnTo>
                      <a:pt x="1" y="6297"/>
                    </a:lnTo>
                    <a:lnTo>
                      <a:pt x="5473" y="9444"/>
                    </a:lnTo>
                    <a:lnTo>
                      <a:pt x="5494" y="3149"/>
                    </a:lnTo>
                    <a:lnTo>
                      <a:pt x="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3"/>
              <p:cNvSpPr/>
              <p:nvPr/>
            </p:nvSpPr>
            <p:spPr>
              <a:xfrm>
                <a:off x="7629338" y="2864187"/>
                <a:ext cx="36443" cy="136345"/>
              </a:xfrm>
              <a:custGeom>
                <a:rect b="b" l="l" r="r" t="t"/>
                <a:pathLst>
                  <a:path extrusionOk="0" h="4774" w="1276">
                    <a:moveTo>
                      <a:pt x="1276" y="1"/>
                    </a:moveTo>
                    <a:lnTo>
                      <a:pt x="21" y="741"/>
                    </a:lnTo>
                    <a:lnTo>
                      <a:pt x="0" y="4774"/>
                    </a:lnTo>
                    <a:lnTo>
                      <a:pt x="0" y="4774"/>
                    </a:lnTo>
                    <a:lnTo>
                      <a:pt x="1255" y="4033"/>
                    </a:lnTo>
                    <a:lnTo>
                      <a:pt x="1276" y="1"/>
                    </a:lnTo>
                    <a:close/>
                  </a:path>
                </a:pathLst>
              </a:custGeom>
              <a:solidFill>
                <a:srgbClr val="8A9D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3"/>
              <p:cNvSpPr/>
              <p:nvPr/>
            </p:nvSpPr>
            <p:spPr>
              <a:xfrm>
                <a:off x="7445412" y="2757829"/>
                <a:ext cx="220369" cy="127549"/>
              </a:xfrm>
              <a:custGeom>
                <a:rect b="b" l="l" r="r" t="t"/>
                <a:pathLst>
                  <a:path extrusionOk="0" h="4466" w="7716">
                    <a:moveTo>
                      <a:pt x="1256" y="1"/>
                    </a:moveTo>
                    <a:lnTo>
                      <a:pt x="1" y="741"/>
                    </a:lnTo>
                    <a:lnTo>
                      <a:pt x="6461" y="4465"/>
                    </a:lnTo>
                    <a:lnTo>
                      <a:pt x="7716" y="3725"/>
                    </a:lnTo>
                    <a:lnTo>
                      <a:pt x="12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3"/>
              <p:cNvSpPr/>
              <p:nvPr/>
            </p:nvSpPr>
            <p:spPr>
              <a:xfrm>
                <a:off x="7444812" y="2778992"/>
                <a:ext cx="185126" cy="221540"/>
              </a:xfrm>
              <a:custGeom>
                <a:rect b="b" l="l" r="r" t="t"/>
                <a:pathLst>
                  <a:path extrusionOk="0" h="7757" w="6482">
                    <a:moveTo>
                      <a:pt x="22" y="0"/>
                    </a:moveTo>
                    <a:lnTo>
                      <a:pt x="1" y="4033"/>
                    </a:lnTo>
                    <a:lnTo>
                      <a:pt x="6461" y="7757"/>
                    </a:lnTo>
                    <a:lnTo>
                      <a:pt x="6482" y="3724"/>
                    </a:lnTo>
                    <a:lnTo>
                      <a:pt x="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3"/>
              <p:cNvSpPr/>
              <p:nvPr/>
            </p:nvSpPr>
            <p:spPr>
              <a:xfrm>
                <a:off x="7629338" y="2885350"/>
                <a:ext cx="36443" cy="135746"/>
              </a:xfrm>
              <a:custGeom>
                <a:rect b="b" l="l" r="r" t="t"/>
                <a:pathLst>
                  <a:path extrusionOk="0" h="4753" w="1276">
                    <a:moveTo>
                      <a:pt x="0" y="0"/>
                    </a:moveTo>
                    <a:lnTo>
                      <a:pt x="0" y="4033"/>
                    </a:lnTo>
                    <a:lnTo>
                      <a:pt x="1276" y="4753"/>
                    </a:lnTo>
                    <a:lnTo>
                      <a:pt x="1255" y="72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3"/>
              <p:cNvSpPr/>
              <p:nvPr/>
            </p:nvSpPr>
            <p:spPr>
              <a:xfrm>
                <a:off x="7629338" y="2593895"/>
                <a:ext cx="539413" cy="312047"/>
              </a:xfrm>
              <a:custGeom>
                <a:rect b="b" l="l" r="r" t="t"/>
                <a:pathLst>
                  <a:path extrusionOk="0" h="10926" w="18887">
                    <a:moveTo>
                      <a:pt x="17632" y="1"/>
                    </a:moveTo>
                    <a:lnTo>
                      <a:pt x="0" y="10205"/>
                    </a:lnTo>
                    <a:lnTo>
                      <a:pt x="1255" y="10925"/>
                    </a:lnTo>
                    <a:lnTo>
                      <a:pt x="18887" y="741"/>
                    </a:lnTo>
                    <a:lnTo>
                      <a:pt x="17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3"/>
              <p:cNvSpPr/>
              <p:nvPr/>
            </p:nvSpPr>
            <p:spPr>
              <a:xfrm>
                <a:off x="7665181" y="2615058"/>
                <a:ext cx="504170" cy="406038"/>
              </a:xfrm>
              <a:custGeom>
                <a:rect b="b" l="l" r="r" t="t"/>
                <a:pathLst>
                  <a:path extrusionOk="0" h="14217" w="17653">
                    <a:moveTo>
                      <a:pt x="17632" y="0"/>
                    </a:moveTo>
                    <a:lnTo>
                      <a:pt x="0" y="10184"/>
                    </a:lnTo>
                    <a:lnTo>
                      <a:pt x="21" y="14217"/>
                    </a:lnTo>
                    <a:lnTo>
                      <a:pt x="17652" y="4033"/>
                    </a:lnTo>
                    <a:lnTo>
                      <a:pt x="17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3"/>
              <p:cNvSpPr/>
              <p:nvPr/>
            </p:nvSpPr>
            <p:spPr>
              <a:xfrm>
                <a:off x="7574675" y="2889462"/>
                <a:ext cx="96390" cy="105786"/>
              </a:xfrm>
              <a:custGeom>
                <a:rect b="b" l="l" r="r" t="t"/>
                <a:pathLst>
                  <a:path extrusionOk="0" h="3704" w="3375">
                    <a:moveTo>
                      <a:pt x="1" y="0"/>
                    </a:moveTo>
                    <a:lnTo>
                      <a:pt x="1" y="1749"/>
                    </a:lnTo>
                    <a:lnTo>
                      <a:pt x="3375" y="3704"/>
                    </a:lnTo>
                    <a:lnTo>
                      <a:pt x="3375" y="3704"/>
                    </a:lnTo>
                    <a:lnTo>
                      <a:pt x="3354" y="1955"/>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3"/>
              <p:cNvSpPr/>
              <p:nvPr/>
            </p:nvSpPr>
            <p:spPr>
              <a:xfrm>
                <a:off x="7574675" y="2826002"/>
                <a:ext cx="205118" cy="119295"/>
              </a:xfrm>
              <a:custGeom>
                <a:rect b="b" l="l" r="r" t="t"/>
                <a:pathLst>
                  <a:path extrusionOk="0" h="4177" w="7182">
                    <a:moveTo>
                      <a:pt x="3828" y="0"/>
                    </a:moveTo>
                    <a:lnTo>
                      <a:pt x="1" y="2222"/>
                    </a:lnTo>
                    <a:lnTo>
                      <a:pt x="3354" y="4177"/>
                    </a:lnTo>
                    <a:lnTo>
                      <a:pt x="7181" y="1955"/>
                    </a:lnTo>
                    <a:lnTo>
                      <a:pt x="38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3"/>
              <p:cNvSpPr/>
              <p:nvPr/>
            </p:nvSpPr>
            <p:spPr>
              <a:xfrm>
                <a:off x="7670465" y="2881808"/>
                <a:ext cx="109899" cy="113440"/>
              </a:xfrm>
              <a:custGeom>
                <a:rect b="b" l="l" r="r" t="t"/>
                <a:pathLst>
                  <a:path extrusionOk="0" h="3972" w="3848">
                    <a:moveTo>
                      <a:pt x="3827" y="1"/>
                    </a:moveTo>
                    <a:lnTo>
                      <a:pt x="0" y="2223"/>
                    </a:lnTo>
                    <a:lnTo>
                      <a:pt x="21" y="3972"/>
                    </a:lnTo>
                    <a:lnTo>
                      <a:pt x="3848" y="1750"/>
                    </a:lnTo>
                    <a:lnTo>
                      <a:pt x="382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3"/>
              <p:cNvSpPr/>
              <p:nvPr/>
            </p:nvSpPr>
            <p:spPr>
              <a:xfrm>
                <a:off x="7623455" y="2752546"/>
                <a:ext cx="51151" cy="163963"/>
              </a:xfrm>
              <a:custGeom>
                <a:rect b="b" l="l" r="r" t="t"/>
                <a:pathLst>
                  <a:path extrusionOk="0" h="5741" w="1791">
                    <a:moveTo>
                      <a:pt x="0" y="1"/>
                    </a:moveTo>
                    <a:lnTo>
                      <a:pt x="0" y="4712"/>
                    </a:lnTo>
                    <a:lnTo>
                      <a:pt x="1790" y="5741"/>
                    </a:lnTo>
                    <a:lnTo>
                      <a:pt x="1790" y="1029"/>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3"/>
              <p:cNvSpPr/>
              <p:nvPr/>
            </p:nvSpPr>
            <p:spPr>
              <a:xfrm>
                <a:off x="7674577" y="2758429"/>
                <a:ext cx="41155" cy="158080"/>
              </a:xfrm>
              <a:custGeom>
                <a:rect b="b" l="l" r="r" t="t"/>
                <a:pathLst>
                  <a:path extrusionOk="0" h="5535" w="1441">
                    <a:moveTo>
                      <a:pt x="1440" y="0"/>
                    </a:moveTo>
                    <a:lnTo>
                      <a:pt x="0" y="823"/>
                    </a:lnTo>
                    <a:lnTo>
                      <a:pt x="0" y="5535"/>
                    </a:lnTo>
                    <a:lnTo>
                      <a:pt x="1440" y="4712"/>
                    </a:lnTo>
                    <a:lnTo>
                      <a:pt x="14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3"/>
              <p:cNvSpPr/>
              <p:nvPr/>
            </p:nvSpPr>
            <p:spPr>
              <a:xfrm>
                <a:off x="7688086" y="2587440"/>
                <a:ext cx="96390" cy="196864"/>
              </a:xfrm>
              <a:custGeom>
                <a:rect b="b" l="l" r="r" t="t"/>
                <a:pathLst>
                  <a:path extrusionOk="0" h="6893" w="3375">
                    <a:moveTo>
                      <a:pt x="1" y="0"/>
                    </a:moveTo>
                    <a:lnTo>
                      <a:pt x="21" y="4938"/>
                    </a:lnTo>
                    <a:lnTo>
                      <a:pt x="3375" y="6893"/>
                    </a:lnTo>
                    <a:lnTo>
                      <a:pt x="3375" y="1955"/>
                    </a:lnTo>
                    <a:lnTo>
                      <a:pt x="1" y="0"/>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3"/>
              <p:cNvSpPr/>
              <p:nvPr/>
            </p:nvSpPr>
            <p:spPr>
              <a:xfrm>
                <a:off x="7688086" y="2448182"/>
                <a:ext cx="336722" cy="195093"/>
              </a:xfrm>
              <a:custGeom>
                <a:rect b="b" l="l" r="r" t="t"/>
                <a:pathLst>
                  <a:path extrusionOk="0" h="6831" w="11790">
                    <a:moveTo>
                      <a:pt x="8436" y="0"/>
                    </a:moveTo>
                    <a:lnTo>
                      <a:pt x="1" y="4876"/>
                    </a:lnTo>
                    <a:lnTo>
                      <a:pt x="3375" y="6831"/>
                    </a:lnTo>
                    <a:lnTo>
                      <a:pt x="11789" y="1955"/>
                    </a:lnTo>
                    <a:lnTo>
                      <a:pt x="8436" y="0"/>
                    </a:lnTo>
                    <a:close/>
                  </a:path>
                </a:pathLst>
              </a:custGeom>
              <a:solidFill>
                <a:srgbClr val="FCE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3"/>
              <p:cNvSpPr/>
              <p:nvPr/>
            </p:nvSpPr>
            <p:spPr>
              <a:xfrm>
                <a:off x="7784448" y="2503988"/>
                <a:ext cx="240932" cy="280316"/>
              </a:xfrm>
              <a:custGeom>
                <a:rect b="b" l="l" r="r" t="t"/>
                <a:pathLst>
                  <a:path extrusionOk="0" h="9815" w="8436">
                    <a:moveTo>
                      <a:pt x="8415" y="1"/>
                    </a:moveTo>
                    <a:lnTo>
                      <a:pt x="1" y="4877"/>
                    </a:lnTo>
                    <a:lnTo>
                      <a:pt x="1" y="9815"/>
                    </a:lnTo>
                    <a:lnTo>
                      <a:pt x="8436" y="4959"/>
                    </a:lnTo>
                    <a:lnTo>
                      <a:pt x="8415" y="1"/>
                    </a:lnTo>
                    <a:close/>
                  </a:path>
                </a:pathLst>
              </a:custGeom>
              <a:solidFill>
                <a:srgbClr val="D98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3"/>
              <p:cNvSpPr/>
              <p:nvPr/>
            </p:nvSpPr>
            <p:spPr>
              <a:xfrm>
                <a:off x="7578216" y="2650900"/>
                <a:ext cx="96390" cy="196864"/>
              </a:xfrm>
              <a:custGeom>
                <a:rect b="b" l="l" r="r" t="t"/>
                <a:pathLst>
                  <a:path extrusionOk="0" h="6893" w="3375">
                    <a:moveTo>
                      <a:pt x="0" y="0"/>
                    </a:moveTo>
                    <a:lnTo>
                      <a:pt x="21" y="4938"/>
                    </a:lnTo>
                    <a:lnTo>
                      <a:pt x="3374" y="6893"/>
                    </a:lnTo>
                    <a:lnTo>
                      <a:pt x="3374" y="1955"/>
                    </a:lnTo>
                    <a:lnTo>
                      <a:pt x="0" y="0"/>
                    </a:lnTo>
                    <a:close/>
                  </a:path>
                </a:pathLst>
              </a:custGeom>
              <a:solidFill>
                <a:srgbClr val="E8D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3"/>
              <p:cNvSpPr/>
              <p:nvPr/>
            </p:nvSpPr>
            <p:spPr>
              <a:xfrm>
                <a:off x="7578216" y="2587440"/>
                <a:ext cx="205689" cy="119295"/>
              </a:xfrm>
              <a:custGeom>
                <a:rect b="b" l="l" r="r" t="t"/>
                <a:pathLst>
                  <a:path extrusionOk="0" h="4177" w="7202">
                    <a:moveTo>
                      <a:pt x="3848" y="0"/>
                    </a:moveTo>
                    <a:lnTo>
                      <a:pt x="0" y="2222"/>
                    </a:lnTo>
                    <a:lnTo>
                      <a:pt x="3374" y="4177"/>
                    </a:lnTo>
                    <a:lnTo>
                      <a:pt x="7201" y="1955"/>
                    </a:lnTo>
                    <a:lnTo>
                      <a:pt x="3848" y="0"/>
                    </a:lnTo>
                    <a:close/>
                  </a:path>
                </a:pathLst>
              </a:custGeom>
              <a:solidFill>
                <a:srgbClr val="FCE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3"/>
              <p:cNvSpPr/>
              <p:nvPr/>
            </p:nvSpPr>
            <p:spPr>
              <a:xfrm>
                <a:off x="7674577" y="2643246"/>
                <a:ext cx="109899" cy="204518"/>
              </a:xfrm>
              <a:custGeom>
                <a:rect b="b" l="l" r="r" t="t"/>
                <a:pathLst>
                  <a:path extrusionOk="0" h="7161" w="3848">
                    <a:moveTo>
                      <a:pt x="3827" y="1"/>
                    </a:moveTo>
                    <a:lnTo>
                      <a:pt x="0" y="2223"/>
                    </a:lnTo>
                    <a:lnTo>
                      <a:pt x="0" y="7161"/>
                    </a:lnTo>
                    <a:lnTo>
                      <a:pt x="3848" y="4959"/>
                    </a:lnTo>
                    <a:lnTo>
                      <a:pt x="3827" y="1"/>
                    </a:lnTo>
                    <a:close/>
                  </a:path>
                </a:pathLst>
              </a:custGeom>
              <a:solidFill>
                <a:srgbClr val="D98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3"/>
              <p:cNvSpPr/>
              <p:nvPr/>
            </p:nvSpPr>
            <p:spPr>
              <a:xfrm>
                <a:off x="7742150" y="2507529"/>
                <a:ext cx="158080" cy="90507"/>
              </a:xfrm>
              <a:custGeom>
                <a:rect b="b" l="l" r="r" t="t"/>
                <a:pathLst>
                  <a:path extrusionOk="0" h="3169" w="5535">
                    <a:moveTo>
                      <a:pt x="1276" y="0"/>
                    </a:moveTo>
                    <a:lnTo>
                      <a:pt x="0" y="720"/>
                    </a:lnTo>
                    <a:lnTo>
                      <a:pt x="4259" y="3169"/>
                    </a:lnTo>
                    <a:lnTo>
                      <a:pt x="5535" y="2449"/>
                    </a:lnTo>
                    <a:lnTo>
                      <a:pt x="12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3"/>
              <p:cNvSpPr/>
              <p:nvPr/>
            </p:nvSpPr>
            <p:spPr>
              <a:xfrm>
                <a:off x="7863787" y="2577444"/>
                <a:ext cx="36443" cy="204518"/>
              </a:xfrm>
              <a:custGeom>
                <a:rect b="b" l="l" r="r" t="t"/>
                <a:pathLst>
                  <a:path extrusionOk="0" h="7161" w="1276">
                    <a:moveTo>
                      <a:pt x="1276" y="1"/>
                    </a:moveTo>
                    <a:lnTo>
                      <a:pt x="0" y="721"/>
                    </a:lnTo>
                    <a:lnTo>
                      <a:pt x="0" y="7160"/>
                    </a:lnTo>
                    <a:lnTo>
                      <a:pt x="1276" y="6440"/>
                    </a:lnTo>
                    <a:lnTo>
                      <a:pt x="127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3"/>
              <p:cNvSpPr/>
              <p:nvPr/>
            </p:nvSpPr>
            <p:spPr>
              <a:xfrm>
                <a:off x="7742150" y="2528092"/>
                <a:ext cx="121666" cy="253870"/>
              </a:xfrm>
              <a:custGeom>
                <a:rect b="b" l="l" r="r" t="t"/>
                <a:pathLst>
                  <a:path extrusionOk="0" h="8889" w="4260">
                    <a:moveTo>
                      <a:pt x="0" y="0"/>
                    </a:moveTo>
                    <a:lnTo>
                      <a:pt x="0" y="988"/>
                    </a:lnTo>
                    <a:lnTo>
                      <a:pt x="247" y="844"/>
                    </a:lnTo>
                    <a:lnTo>
                      <a:pt x="3621" y="2799"/>
                    </a:lnTo>
                    <a:lnTo>
                      <a:pt x="3621" y="7736"/>
                    </a:lnTo>
                    <a:lnTo>
                      <a:pt x="2942" y="8148"/>
                    </a:lnTo>
                    <a:lnTo>
                      <a:pt x="4259" y="8888"/>
                    </a:lnTo>
                    <a:lnTo>
                      <a:pt x="4259" y="2449"/>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3"/>
              <p:cNvSpPr/>
              <p:nvPr/>
            </p:nvSpPr>
            <p:spPr>
              <a:xfrm>
                <a:off x="7681032" y="2542772"/>
                <a:ext cx="158080" cy="90535"/>
              </a:xfrm>
              <a:custGeom>
                <a:rect b="b" l="l" r="r" t="t"/>
                <a:pathLst>
                  <a:path extrusionOk="0" h="3170" w="5535">
                    <a:moveTo>
                      <a:pt x="1276" y="1"/>
                    </a:moveTo>
                    <a:lnTo>
                      <a:pt x="1" y="721"/>
                    </a:lnTo>
                    <a:lnTo>
                      <a:pt x="4259" y="3169"/>
                    </a:lnTo>
                    <a:lnTo>
                      <a:pt x="5535" y="2449"/>
                    </a:lnTo>
                    <a:lnTo>
                      <a:pt x="127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3"/>
              <p:cNvSpPr/>
              <p:nvPr/>
            </p:nvSpPr>
            <p:spPr>
              <a:xfrm>
                <a:off x="7802669" y="2612716"/>
                <a:ext cx="36443" cy="204490"/>
              </a:xfrm>
              <a:custGeom>
                <a:rect b="b" l="l" r="r" t="t"/>
                <a:pathLst>
                  <a:path extrusionOk="0" h="7160" w="1276">
                    <a:moveTo>
                      <a:pt x="1276" y="0"/>
                    </a:moveTo>
                    <a:lnTo>
                      <a:pt x="0" y="720"/>
                    </a:lnTo>
                    <a:lnTo>
                      <a:pt x="0" y="7160"/>
                    </a:lnTo>
                    <a:lnTo>
                      <a:pt x="1276" y="6440"/>
                    </a:lnTo>
                    <a:lnTo>
                      <a:pt x="12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3"/>
              <p:cNvSpPr/>
              <p:nvPr/>
            </p:nvSpPr>
            <p:spPr>
              <a:xfrm>
                <a:off x="7681032" y="2563336"/>
                <a:ext cx="121666" cy="253870"/>
              </a:xfrm>
              <a:custGeom>
                <a:rect b="b" l="l" r="r" t="t"/>
                <a:pathLst>
                  <a:path extrusionOk="0" h="8889" w="4260">
                    <a:moveTo>
                      <a:pt x="1" y="1"/>
                    </a:moveTo>
                    <a:lnTo>
                      <a:pt x="1" y="988"/>
                    </a:lnTo>
                    <a:lnTo>
                      <a:pt x="248" y="844"/>
                    </a:lnTo>
                    <a:lnTo>
                      <a:pt x="3622" y="2799"/>
                    </a:lnTo>
                    <a:lnTo>
                      <a:pt x="3622" y="7737"/>
                    </a:lnTo>
                    <a:lnTo>
                      <a:pt x="2943" y="8148"/>
                    </a:lnTo>
                    <a:lnTo>
                      <a:pt x="4259" y="8889"/>
                    </a:lnTo>
                    <a:lnTo>
                      <a:pt x="4259" y="244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3"/>
              <p:cNvSpPr/>
              <p:nvPr/>
            </p:nvSpPr>
            <p:spPr>
              <a:xfrm>
                <a:off x="7748605" y="2057424"/>
                <a:ext cx="155166" cy="469526"/>
              </a:xfrm>
              <a:custGeom>
                <a:rect b="b" l="l" r="r" t="t"/>
                <a:pathLst>
                  <a:path extrusionOk="0" h="16440" w="5433">
                    <a:moveTo>
                      <a:pt x="1" y="1"/>
                    </a:moveTo>
                    <a:lnTo>
                      <a:pt x="21" y="13271"/>
                    </a:lnTo>
                    <a:lnTo>
                      <a:pt x="5432" y="16439"/>
                    </a:lnTo>
                    <a:lnTo>
                      <a:pt x="5412" y="3149"/>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3"/>
              <p:cNvSpPr/>
              <p:nvPr/>
            </p:nvSpPr>
            <p:spPr>
              <a:xfrm>
                <a:off x="7748605" y="2008672"/>
                <a:ext cx="238590" cy="138687"/>
              </a:xfrm>
              <a:custGeom>
                <a:rect b="b" l="l" r="r" t="t"/>
                <a:pathLst>
                  <a:path extrusionOk="0" h="4856" w="8354">
                    <a:moveTo>
                      <a:pt x="2922" y="0"/>
                    </a:moveTo>
                    <a:lnTo>
                      <a:pt x="1" y="1708"/>
                    </a:lnTo>
                    <a:lnTo>
                      <a:pt x="5412" y="4856"/>
                    </a:lnTo>
                    <a:lnTo>
                      <a:pt x="8354" y="3169"/>
                    </a:lnTo>
                    <a:lnTo>
                      <a:pt x="29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3"/>
              <p:cNvSpPr/>
              <p:nvPr/>
            </p:nvSpPr>
            <p:spPr>
              <a:xfrm>
                <a:off x="7903143" y="2099150"/>
                <a:ext cx="84652" cy="427800"/>
              </a:xfrm>
              <a:custGeom>
                <a:rect b="b" l="l" r="r" t="t"/>
                <a:pathLst>
                  <a:path extrusionOk="0" h="14979" w="2964">
                    <a:moveTo>
                      <a:pt x="2943" y="1"/>
                    </a:moveTo>
                    <a:lnTo>
                      <a:pt x="1" y="1688"/>
                    </a:lnTo>
                    <a:lnTo>
                      <a:pt x="21" y="14978"/>
                    </a:lnTo>
                    <a:lnTo>
                      <a:pt x="2963" y="13271"/>
                    </a:lnTo>
                    <a:lnTo>
                      <a:pt x="2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3"/>
              <p:cNvSpPr/>
              <p:nvPr/>
            </p:nvSpPr>
            <p:spPr>
              <a:xfrm>
                <a:off x="7623455" y="2485795"/>
                <a:ext cx="51151" cy="193323"/>
              </a:xfrm>
              <a:custGeom>
                <a:rect b="b" l="l" r="r" t="t"/>
                <a:pathLst>
                  <a:path extrusionOk="0" h="6769" w="1791">
                    <a:moveTo>
                      <a:pt x="0" y="0"/>
                    </a:moveTo>
                    <a:lnTo>
                      <a:pt x="0" y="5720"/>
                    </a:lnTo>
                    <a:lnTo>
                      <a:pt x="1790" y="6769"/>
                    </a:lnTo>
                    <a:lnTo>
                      <a:pt x="1790" y="102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3"/>
              <p:cNvSpPr/>
              <p:nvPr/>
            </p:nvSpPr>
            <p:spPr>
              <a:xfrm>
                <a:off x="7674577" y="2491650"/>
                <a:ext cx="41155" cy="187468"/>
              </a:xfrm>
              <a:custGeom>
                <a:rect b="b" l="l" r="r" t="t"/>
                <a:pathLst>
                  <a:path extrusionOk="0" h="6564" w="1441">
                    <a:moveTo>
                      <a:pt x="1440" y="1"/>
                    </a:moveTo>
                    <a:lnTo>
                      <a:pt x="0" y="824"/>
                    </a:lnTo>
                    <a:lnTo>
                      <a:pt x="0" y="6564"/>
                    </a:lnTo>
                    <a:lnTo>
                      <a:pt x="1440" y="5720"/>
                    </a:lnTo>
                    <a:lnTo>
                      <a:pt x="14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3"/>
              <p:cNvSpPr/>
              <p:nvPr/>
            </p:nvSpPr>
            <p:spPr>
              <a:xfrm>
                <a:off x="7428961" y="2327716"/>
                <a:ext cx="96390" cy="327897"/>
              </a:xfrm>
              <a:custGeom>
                <a:rect b="b" l="l" r="r" t="t"/>
                <a:pathLst>
                  <a:path extrusionOk="0" h="11481" w="3375">
                    <a:moveTo>
                      <a:pt x="0" y="1"/>
                    </a:moveTo>
                    <a:lnTo>
                      <a:pt x="21" y="9526"/>
                    </a:lnTo>
                    <a:lnTo>
                      <a:pt x="3375" y="11481"/>
                    </a:lnTo>
                    <a:lnTo>
                      <a:pt x="3354" y="1955"/>
                    </a:lnTo>
                    <a:lnTo>
                      <a:pt x="0" y="1"/>
                    </a:lnTo>
                    <a:close/>
                  </a:path>
                </a:pathLst>
              </a:custGeom>
              <a:solidFill>
                <a:srgbClr val="BD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3"/>
              <p:cNvSpPr/>
              <p:nvPr/>
            </p:nvSpPr>
            <p:spPr>
              <a:xfrm>
                <a:off x="7428961" y="2130880"/>
                <a:ext cx="437196" cy="252699"/>
              </a:xfrm>
              <a:custGeom>
                <a:rect b="b" l="l" r="r" t="t"/>
                <a:pathLst>
                  <a:path extrusionOk="0" h="8848" w="15308">
                    <a:moveTo>
                      <a:pt x="11954" y="1"/>
                    </a:moveTo>
                    <a:lnTo>
                      <a:pt x="0" y="6893"/>
                    </a:lnTo>
                    <a:lnTo>
                      <a:pt x="3354" y="8847"/>
                    </a:lnTo>
                    <a:lnTo>
                      <a:pt x="15307" y="1955"/>
                    </a:lnTo>
                    <a:lnTo>
                      <a:pt x="1195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3"/>
              <p:cNvSpPr/>
              <p:nvPr/>
            </p:nvSpPr>
            <p:spPr>
              <a:xfrm>
                <a:off x="7524752" y="2186715"/>
                <a:ext cx="341977" cy="468898"/>
              </a:xfrm>
              <a:custGeom>
                <a:rect b="b" l="l" r="r" t="t"/>
                <a:pathLst>
                  <a:path extrusionOk="0" h="16418" w="11974">
                    <a:moveTo>
                      <a:pt x="11953" y="0"/>
                    </a:moveTo>
                    <a:lnTo>
                      <a:pt x="0" y="6892"/>
                    </a:lnTo>
                    <a:lnTo>
                      <a:pt x="21" y="16418"/>
                    </a:lnTo>
                    <a:lnTo>
                      <a:pt x="11974" y="9526"/>
                    </a:lnTo>
                    <a:lnTo>
                      <a:pt x="119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3"/>
              <p:cNvSpPr/>
              <p:nvPr/>
            </p:nvSpPr>
            <p:spPr>
              <a:xfrm>
                <a:off x="7330258" y="2298927"/>
                <a:ext cx="155138" cy="468927"/>
              </a:xfrm>
              <a:custGeom>
                <a:rect b="b" l="l" r="r" t="t"/>
                <a:pathLst>
                  <a:path extrusionOk="0" h="16419" w="5432">
                    <a:moveTo>
                      <a:pt x="0" y="1"/>
                    </a:moveTo>
                    <a:lnTo>
                      <a:pt x="21" y="13271"/>
                    </a:lnTo>
                    <a:lnTo>
                      <a:pt x="5432" y="16419"/>
                    </a:lnTo>
                    <a:lnTo>
                      <a:pt x="5411" y="3148"/>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3"/>
              <p:cNvSpPr/>
              <p:nvPr/>
            </p:nvSpPr>
            <p:spPr>
              <a:xfrm>
                <a:off x="7330258" y="2250175"/>
                <a:ext cx="238590" cy="138687"/>
              </a:xfrm>
              <a:custGeom>
                <a:rect b="b" l="l" r="r" t="t"/>
                <a:pathLst>
                  <a:path extrusionOk="0" h="4856" w="8354">
                    <a:moveTo>
                      <a:pt x="2942" y="0"/>
                    </a:moveTo>
                    <a:lnTo>
                      <a:pt x="0" y="1708"/>
                    </a:lnTo>
                    <a:lnTo>
                      <a:pt x="5411" y="4855"/>
                    </a:lnTo>
                    <a:lnTo>
                      <a:pt x="8353" y="3148"/>
                    </a:lnTo>
                    <a:lnTo>
                      <a:pt x="2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3"/>
              <p:cNvSpPr/>
              <p:nvPr/>
            </p:nvSpPr>
            <p:spPr>
              <a:xfrm>
                <a:off x="7484768" y="2340053"/>
                <a:ext cx="84652" cy="427800"/>
              </a:xfrm>
              <a:custGeom>
                <a:rect b="b" l="l" r="r" t="t"/>
                <a:pathLst>
                  <a:path extrusionOk="0" h="14979" w="2964">
                    <a:moveTo>
                      <a:pt x="2943" y="1"/>
                    </a:moveTo>
                    <a:lnTo>
                      <a:pt x="1" y="1708"/>
                    </a:lnTo>
                    <a:lnTo>
                      <a:pt x="22" y="14979"/>
                    </a:lnTo>
                    <a:lnTo>
                      <a:pt x="2964" y="13292"/>
                    </a:lnTo>
                    <a:lnTo>
                      <a:pt x="2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3"/>
              <p:cNvSpPr/>
              <p:nvPr/>
            </p:nvSpPr>
            <p:spPr>
              <a:xfrm>
                <a:off x="7636393" y="2372926"/>
                <a:ext cx="105186" cy="131690"/>
              </a:xfrm>
              <a:custGeom>
                <a:rect b="b" l="l" r="r" t="t"/>
                <a:pathLst>
                  <a:path extrusionOk="0" h="4611" w="3683">
                    <a:moveTo>
                      <a:pt x="3678" y="616"/>
                    </a:moveTo>
                    <a:lnTo>
                      <a:pt x="3683" y="619"/>
                    </a:lnTo>
                    <a:cubicBezTo>
                      <a:pt x="3681" y="618"/>
                      <a:pt x="3680" y="617"/>
                      <a:pt x="3678" y="616"/>
                    </a:cubicBezTo>
                    <a:close/>
                    <a:moveTo>
                      <a:pt x="2385" y="0"/>
                    </a:moveTo>
                    <a:cubicBezTo>
                      <a:pt x="2161" y="0"/>
                      <a:pt x="1910" y="72"/>
                      <a:pt x="1646" y="228"/>
                    </a:cubicBezTo>
                    <a:cubicBezTo>
                      <a:pt x="741" y="743"/>
                      <a:pt x="0" y="2018"/>
                      <a:pt x="0" y="3067"/>
                    </a:cubicBezTo>
                    <a:cubicBezTo>
                      <a:pt x="0" y="3582"/>
                      <a:pt x="185" y="3952"/>
                      <a:pt x="494" y="4117"/>
                    </a:cubicBezTo>
                    <a:lnTo>
                      <a:pt x="1319" y="4588"/>
                    </a:lnTo>
                    <a:lnTo>
                      <a:pt x="1319" y="4588"/>
                    </a:lnTo>
                    <a:cubicBezTo>
                      <a:pt x="1034" y="4414"/>
                      <a:pt x="864" y="4054"/>
                      <a:pt x="864" y="3561"/>
                    </a:cubicBezTo>
                    <a:cubicBezTo>
                      <a:pt x="864" y="2533"/>
                      <a:pt x="1605" y="1257"/>
                      <a:pt x="2510" y="722"/>
                    </a:cubicBezTo>
                    <a:cubicBezTo>
                      <a:pt x="2774" y="578"/>
                      <a:pt x="3024" y="504"/>
                      <a:pt x="3247" y="504"/>
                    </a:cubicBezTo>
                    <a:cubicBezTo>
                      <a:pt x="3406" y="504"/>
                      <a:pt x="3550" y="541"/>
                      <a:pt x="3678" y="616"/>
                    </a:cubicBezTo>
                    <a:lnTo>
                      <a:pt x="3678" y="616"/>
                    </a:lnTo>
                    <a:lnTo>
                      <a:pt x="2819" y="105"/>
                    </a:lnTo>
                    <a:cubicBezTo>
                      <a:pt x="2690" y="36"/>
                      <a:pt x="2544" y="0"/>
                      <a:pt x="2385" y="0"/>
                    </a:cubicBezTo>
                    <a:close/>
                    <a:moveTo>
                      <a:pt x="1319" y="4588"/>
                    </a:moveTo>
                    <a:cubicBezTo>
                      <a:pt x="1332" y="4596"/>
                      <a:pt x="1345" y="4604"/>
                      <a:pt x="1358" y="4611"/>
                    </a:cubicBezTo>
                    <a:lnTo>
                      <a:pt x="1319" y="458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3"/>
              <p:cNvSpPr/>
              <p:nvPr/>
            </p:nvSpPr>
            <p:spPr>
              <a:xfrm>
                <a:off x="7661069" y="2387235"/>
                <a:ext cx="94020" cy="120752"/>
              </a:xfrm>
              <a:custGeom>
                <a:rect b="b" l="l" r="r" t="t"/>
                <a:pathLst>
                  <a:path extrusionOk="0" h="4228" w="3292">
                    <a:moveTo>
                      <a:pt x="2380" y="0"/>
                    </a:moveTo>
                    <a:cubicBezTo>
                      <a:pt x="2159" y="0"/>
                      <a:pt x="1909" y="71"/>
                      <a:pt x="1646" y="221"/>
                    </a:cubicBezTo>
                    <a:cubicBezTo>
                      <a:pt x="741" y="756"/>
                      <a:pt x="0" y="2032"/>
                      <a:pt x="0" y="3060"/>
                    </a:cubicBezTo>
                    <a:cubicBezTo>
                      <a:pt x="0" y="3804"/>
                      <a:pt x="373" y="4228"/>
                      <a:pt x="912" y="4228"/>
                    </a:cubicBezTo>
                    <a:cubicBezTo>
                      <a:pt x="1133" y="4228"/>
                      <a:pt x="1383" y="4156"/>
                      <a:pt x="1646" y="4007"/>
                    </a:cubicBezTo>
                    <a:cubicBezTo>
                      <a:pt x="2551" y="3472"/>
                      <a:pt x="3292" y="2217"/>
                      <a:pt x="3292" y="1167"/>
                    </a:cubicBezTo>
                    <a:cubicBezTo>
                      <a:pt x="3292" y="423"/>
                      <a:pt x="2920" y="0"/>
                      <a:pt x="23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91" name="Shape 4991"/>
        <p:cNvGrpSpPr/>
        <p:nvPr/>
      </p:nvGrpSpPr>
      <p:grpSpPr>
        <a:xfrm>
          <a:off x="0" y="0"/>
          <a:ext cx="0" cy="0"/>
          <a:chOff x="0" y="0"/>
          <a:chExt cx="0" cy="0"/>
        </a:xfrm>
      </p:grpSpPr>
      <p:grpSp>
        <p:nvGrpSpPr>
          <p:cNvPr id="4992" name="Google Shape;4992;p54"/>
          <p:cNvGrpSpPr/>
          <p:nvPr/>
        </p:nvGrpSpPr>
        <p:grpSpPr>
          <a:xfrm flipH="1">
            <a:off x="6569470" y="783406"/>
            <a:ext cx="2369309" cy="3999630"/>
            <a:chOff x="256095" y="884469"/>
            <a:chExt cx="2369309" cy="3999630"/>
          </a:xfrm>
        </p:grpSpPr>
        <p:grpSp>
          <p:nvGrpSpPr>
            <p:cNvPr id="4993" name="Google Shape;4993;p54"/>
            <p:cNvGrpSpPr/>
            <p:nvPr/>
          </p:nvGrpSpPr>
          <p:grpSpPr>
            <a:xfrm>
              <a:off x="256095" y="2588413"/>
              <a:ext cx="2354626" cy="2295686"/>
              <a:chOff x="27495" y="2676490"/>
              <a:chExt cx="2354626" cy="2295686"/>
            </a:xfrm>
          </p:grpSpPr>
          <p:sp>
            <p:nvSpPr>
              <p:cNvPr id="4994" name="Google Shape;4994;p54"/>
              <p:cNvSpPr/>
              <p:nvPr/>
            </p:nvSpPr>
            <p:spPr>
              <a:xfrm flipH="1">
                <a:off x="621927" y="3181229"/>
                <a:ext cx="886500" cy="1612866"/>
              </a:xfrm>
              <a:custGeom>
                <a:rect b="b" l="l" r="r" t="t"/>
                <a:pathLst>
                  <a:path extrusionOk="0" h="39331" w="21618">
                    <a:moveTo>
                      <a:pt x="21618" y="0"/>
                    </a:moveTo>
                    <a:lnTo>
                      <a:pt x="126" y="12496"/>
                    </a:lnTo>
                    <a:lnTo>
                      <a:pt x="1" y="39330"/>
                    </a:lnTo>
                    <a:lnTo>
                      <a:pt x="21493" y="26835"/>
                    </a:lnTo>
                    <a:lnTo>
                      <a:pt x="2161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4"/>
              <p:cNvSpPr/>
              <p:nvPr/>
            </p:nvSpPr>
            <p:spPr>
              <a:xfrm flipH="1">
                <a:off x="1503288" y="3188898"/>
                <a:ext cx="878832" cy="1605198"/>
              </a:xfrm>
              <a:custGeom>
                <a:rect b="b" l="l" r="r" t="t"/>
                <a:pathLst>
                  <a:path extrusionOk="0" h="39144" w="21431">
                    <a:moveTo>
                      <a:pt x="126" y="1"/>
                    </a:moveTo>
                    <a:lnTo>
                      <a:pt x="1" y="26866"/>
                    </a:lnTo>
                    <a:lnTo>
                      <a:pt x="21306" y="39143"/>
                    </a:lnTo>
                    <a:lnTo>
                      <a:pt x="21431" y="12309"/>
                    </a:lnTo>
                    <a:lnTo>
                      <a:pt x="1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4"/>
              <p:cNvSpPr/>
              <p:nvPr/>
            </p:nvSpPr>
            <p:spPr>
              <a:xfrm flipH="1">
                <a:off x="621955" y="2676490"/>
                <a:ext cx="1755039" cy="1017150"/>
              </a:xfrm>
              <a:custGeom>
                <a:rect b="b" l="l" r="r" t="t"/>
                <a:pathLst>
                  <a:path extrusionOk="0" h="24804" w="42798">
                    <a:moveTo>
                      <a:pt x="21493" y="0"/>
                    </a:moveTo>
                    <a:lnTo>
                      <a:pt x="1" y="12496"/>
                    </a:lnTo>
                    <a:lnTo>
                      <a:pt x="21306" y="24804"/>
                    </a:lnTo>
                    <a:lnTo>
                      <a:pt x="42798" y="12308"/>
                    </a:lnTo>
                    <a:lnTo>
                      <a:pt x="2149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4"/>
              <p:cNvSpPr/>
              <p:nvPr/>
            </p:nvSpPr>
            <p:spPr>
              <a:xfrm flipH="1">
                <a:off x="27495" y="3873011"/>
                <a:ext cx="603384" cy="1099165"/>
              </a:xfrm>
              <a:custGeom>
                <a:rect b="b" l="l" r="r" t="t"/>
                <a:pathLst>
                  <a:path extrusionOk="0" h="26804" w="14714">
                    <a:moveTo>
                      <a:pt x="14714" y="0"/>
                    </a:moveTo>
                    <a:lnTo>
                      <a:pt x="94" y="8529"/>
                    </a:lnTo>
                    <a:lnTo>
                      <a:pt x="0" y="26803"/>
                    </a:lnTo>
                    <a:lnTo>
                      <a:pt x="14651" y="18275"/>
                    </a:lnTo>
                    <a:lnTo>
                      <a:pt x="1471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4"/>
              <p:cNvSpPr/>
              <p:nvPr/>
            </p:nvSpPr>
            <p:spPr>
              <a:xfrm flipH="1">
                <a:off x="627044" y="3879408"/>
                <a:ext cx="598258" cy="1092768"/>
              </a:xfrm>
              <a:custGeom>
                <a:rect b="b" l="l" r="r" t="t"/>
                <a:pathLst>
                  <a:path extrusionOk="0" h="26648" w="14589">
                    <a:moveTo>
                      <a:pt x="63" y="1"/>
                    </a:moveTo>
                    <a:lnTo>
                      <a:pt x="0" y="18275"/>
                    </a:lnTo>
                    <a:lnTo>
                      <a:pt x="14495" y="26647"/>
                    </a:lnTo>
                    <a:lnTo>
                      <a:pt x="14589" y="8373"/>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4"/>
              <p:cNvSpPr/>
              <p:nvPr/>
            </p:nvSpPr>
            <p:spPr>
              <a:xfrm flipH="1">
                <a:off x="27514" y="3529683"/>
                <a:ext cx="1195246" cy="693068"/>
              </a:xfrm>
              <a:custGeom>
                <a:rect b="b" l="l" r="r" t="t"/>
                <a:pathLst>
                  <a:path extrusionOk="0" h="16901" w="29147">
                    <a:moveTo>
                      <a:pt x="14652" y="0"/>
                    </a:moveTo>
                    <a:lnTo>
                      <a:pt x="1" y="8529"/>
                    </a:lnTo>
                    <a:lnTo>
                      <a:pt x="14527" y="16901"/>
                    </a:lnTo>
                    <a:lnTo>
                      <a:pt x="29147" y="8372"/>
                    </a:lnTo>
                    <a:lnTo>
                      <a:pt x="146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0" name="Google Shape;5000;p54"/>
            <p:cNvSpPr/>
            <p:nvPr/>
          </p:nvSpPr>
          <p:spPr>
            <a:xfrm flipH="1">
              <a:off x="2405386" y="2426359"/>
              <a:ext cx="108371" cy="118935"/>
            </a:xfrm>
            <a:custGeom>
              <a:rect b="b" l="l" r="r" t="t"/>
              <a:pathLst>
                <a:path extrusionOk="0" h="3704" w="3375">
                  <a:moveTo>
                    <a:pt x="1" y="0"/>
                  </a:moveTo>
                  <a:lnTo>
                    <a:pt x="1" y="1749"/>
                  </a:lnTo>
                  <a:lnTo>
                    <a:pt x="3375" y="3704"/>
                  </a:lnTo>
                  <a:lnTo>
                    <a:pt x="3354" y="1955"/>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4"/>
            <p:cNvSpPr/>
            <p:nvPr/>
          </p:nvSpPr>
          <p:spPr>
            <a:xfrm flipH="1">
              <a:off x="2283175" y="2355010"/>
              <a:ext cx="230582" cy="134123"/>
            </a:xfrm>
            <a:custGeom>
              <a:rect b="b" l="l" r="r" t="t"/>
              <a:pathLst>
                <a:path extrusionOk="0" h="4177" w="7181">
                  <a:moveTo>
                    <a:pt x="3827" y="0"/>
                  </a:moveTo>
                  <a:lnTo>
                    <a:pt x="1" y="2222"/>
                  </a:lnTo>
                  <a:lnTo>
                    <a:pt x="3354" y="4177"/>
                  </a:lnTo>
                  <a:lnTo>
                    <a:pt x="7181" y="1955"/>
                  </a:lnTo>
                  <a:lnTo>
                    <a:pt x="382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4"/>
            <p:cNvSpPr/>
            <p:nvPr/>
          </p:nvSpPr>
          <p:spPr>
            <a:xfrm flipH="1">
              <a:off x="2282501" y="2417753"/>
              <a:ext cx="123559" cy="127541"/>
            </a:xfrm>
            <a:custGeom>
              <a:rect b="b" l="l" r="r" t="t"/>
              <a:pathLst>
                <a:path extrusionOk="0" h="3972" w="3848">
                  <a:moveTo>
                    <a:pt x="3827" y="1"/>
                  </a:moveTo>
                  <a:lnTo>
                    <a:pt x="0" y="2223"/>
                  </a:lnTo>
                  <a:lnTo>
                    <a:pt x="21" y="3972"/>
                  </a:lnTo>
                  <a:lnTo>
                    <a:pt x="3848" y="1750"/>
                  </a:lnTo>
                  <a:lnTo>
                    <a:pt x="382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4"/>
            <p:cNvSpPr/>
            <p:nvPr/>
          </p:nvSpPr>
          <p:spPr>
            <a:xfrm flipH="1">
              <a:off x="2401404" y="2273098"/>
              <a:ext cx="57509" cy="183669"/>
            </a:xfrm>
            <a:custGeom>
              <a:rect b="b" l="l" r="r" t="t"/>
              <a:pathLst>
                <a:path extrusionOk="0" h="5720" w="1791">
                  <a:moveTo>
                    <a:pt x="0" y="0"/>
                  </a:moveTo>
                  <a:lnTo>
                    <a:pt x="0" y="4691"/>
                  </a:lnTo>
                  <a:lnTo>
                    <a:pt x="1790" y="5720"/>
                  </a:lnTo>
                  <a:lnTo>
                    <a:pt x="1790" y="100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4"/>
            <p:cNvSpPr/>
            <p:nvPr/>
          </p:nvSpPr>
          <p:spPr>
            <a:xfrm flipH="1">
              <a:off x="2355166" y="2279038"/>
              <a:ext cx="46271" cy="177729"/>
            </a:xfrm>
            <a:custGeom>
              <a:rect b="b" l="l" r="r" t="t"/>
              <a:pathLst>
                <a:path extrusionOk="0" h="5535" w="1441">
                  <a:moveTo>
                    <a:pt x="1440" y="0"/>
                  </a:moveTo>
                  <a:lnTo>
                    <a:pt x="0" y="823"/>
                  </a:lnTo>
                  <a:lnTo>
                    <a:pt x="0" y="5535"/>
                  </a:lnTo>
                  <a:lnTo>
                    <a:pt x="1440" y="4712"/>
                  </a:lnTo>
                  <a:lnTo>
                    <a:pt x="14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4"/>
            <p:cNvSpPr/>
            <p:nvPr/>
          </p:nvSpPr>
          <p:spPr>
            <a:xfrm flipH="1">
              <a:off x="2281826" y="2084163"/>
              <a:ext cx="108403" cy="221976"/>
            </a:xfrm>
            <a:custGeom>
              <a:rect b="b" l="l" r="r" t="t"/>
              <a:pathLst>
                <a:path extrusionOk="0" h="6913" w="3376">
                  <a:moveTo>
                    <a:pt x="1" y="0"/>
                  </a:moveTo>
                  <a:lnTo>
                    <a:pt x="1" y="4958"/>
                  </a:lnTo>
                  <a:lnTo>
                    <a:pt x="3375" y="6913"/>
                  </a:lnTo>
                  <a:lnTo>
                    <a:pt x="3355" y="1955"/>
                  </a:lnTo>
                  <a:lnTo>
                    <a:pt x="1" y="0"/>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4"/>
            <p:cNvSpPr/>
            <p:nvPr/>
          </p:nvSpPr>
          <p:spPr>
            <a:xfrm flipH="1">
              <a:off x="2011653" y="1928236"/>
              <a:ext cx="378577" cy="218701"/>
            </a:xfrm>
            <a:custGeom>
              <a:rect b="b" l="l" r="r" t="t"/>
              <a:pathLst>
                <a:path extrusionOk="0" h="6811" w="11790">
                  <a:moveTo>
                    <a:pt x="8416" y="1"/>
                  </a:moveTo>
                  <a:lnTo>
                    <a:pt x="1" y="4856"/>
                  </a:lnTo>
                  <a:lnTo>
                    <a:pt x="3355" y="6811"/>
                  </a:lnTo>
                  <a:lnTo>
                    <a:pt x="11790" y="1955"/>
                  </a:lnTo>
                  <a:lnTo>
                    <a:pt x="8416" y="1"/>
                  </a:lnTo>
                  <a:close/>
                </a:path>
              </a:pathLst>
            </a:custGeom>
            <a:solidFill>
              <a:srgbClr val="7B7C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4"/>
            <p:cNvSpPr/>
            <p:nvPr/>
          </p:nvSpPr>
          <p:spPr>
            <a:xfrm flipH="1">
              <a:off x="2011653" y="1991011"/>
              <a:ext cx="270880" cy="315128"/>
            </a:xfrm>
            <a:custGeom>
              <a:rect b="b" l="l" r="r" t="t"/>
              <a:pathLst>
                <a:path extrusionOk="0" h="9814" w="8436">
                  <a:moveTo>
                    <a:pt x="8436" y="0"/>
                  </a:moveTo>
                  <a:lnTo>
                    <a:pt x="1" y="4856"/>
                  </a:lnTo>
                  <a:lnTo>
                    <a:pt x="21" y="9814"/>
                  </a:lnTo>
                  <a:lnTo>
                    <a:pt x="8436" y="4938"/>
                  </a:lnTo>
                  <a:lnTo>
                    <a:pt x="8436" y="0"/>
                  </a:lnTo>
                  <a:close/>
                </a:path>
              </a:pathLst>
            </a:custGeom>
            <a:solidFill>
              <a:srgbClr val="6E6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4"/>
            <p:cNvSpPr/>
            <p:nvPr/>
          </p:nvSpPr>
          <p:spPr>
            <a:xfrm flipH="1">
              <a:off x="2405386" y="2155511"/>
              <a:ext cx="108371" cy="221976"/>
            </a:xfrm>
            <a:custGeom>
              <a:rect b="b" l="l" r="r" t="t"/>
              <a:pathLst>
                <a:path extrusionOk="0" h="6913" w="3375">
                  <a:moveTo>
                    <a:pt x="1" y="0"/>
                  </a:moveTo>
                  <a:lnTo>
                    <a:pt x="1" y="4958"/>
                  </a:lnTo>
                  <a:lnTo>
                    <a:pt x="3375" y="6913"/>
                  </a:lnTo>
                  <a:lnTo>
                    <a:pt x="3375" y="6913"/>
                  </a:lnTo>
                  <a:lnTo>
                    <a:pt x="3354" y="195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4"/>
            <p:cNvSpPr/>
            <p:nvPr/>
          </p:nvSpPr>
          <p:spPr>
            <a:xfrm flipH="1">
              <a:off x="2283175" y="2084805"/>
              <a:ext cx="230582" cy="133481"/>
            </a:xfrm>
            <a:custGeom>
              <a:rect b="b" l="l" r="r" t="t"/>
              <a:pathLst>
                <a:path extrusionOk="0" h="4157" w="7181">
                  <a:moveTo>
                    <a:pt x="3827" y="1"/>
                  </a:moveTo>
                  <a:lnTo>
                    <a:pt x="1" y="2202"/>
                  </a:lnTo>
                  <a:lnTo>
                    <a:pt x="3354" y="4157"/>
                  </a:lnTo>
                  <a:lnTo>
                    <a:pt x="7181" y="1955"/>
                  </a:lnTo>
                  <a:lnTo>
                    <a:pt x="382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4"/>
            <p:cNvSpPr/>
            <p:nvPr/>
          </p:nvSpPr>
          <p:spPr>
            <a:xfrm flipH="1">
              <a:off x="2282501" y="2147580"/>
              <a:ext cx="123559" cy="229908"/>
            </a:xfrm>
            <a:custGeom>
              <a:rect b="b" l="l" r="r" t="t"/>
              <a:pathLst>
                <a:path extrusionOk="0" h="7160" w="3848">
                  <a:moveTo>
                    <a:pt x="3827" y="0"/>
                  </a:moveTo>
                  <a:lnTo>
                    <a:pt x="0" y="2202"/>
                  </a:lnTo>
                  <a:lnTo>
                    <a:pt x="21" y="7160"/>
                  </a:lnTo>
                  <a:lnTo>
                    <a:pt x="3848" y="4938"/>
                  </a:lnTo>
                  <a:lnTo>
                    <a:pt x="38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4"/>
            <p:cNvSpPr/>
            <p:nvPr/>
          </p:nvSpPr>
          <p:spPr>
            <a:xfrm flipH="1">
              <a:off x="2220400" y="2033942"/>
              <a:ext cx="178403" cy="102431"/>
            </a:xfrm>
            <a:custGeom>
              <a:rect b="b" l="l" r="r" t="t"/>
              <a:pathLst>
                <a:path extrusionOk="0" h="3190" w="5556">
                  <a:moveTo>
                    <a:pt x="1276" y="0"/>
                  </a:moveTo>
                  <a:lnTo>
                    <a:pt x="1" y="741"/>
                  </a:lnTo>
                  <a:lnTo>
                    <a:pt x="4280" y="3189"/>
                  </a:lnTo>
                  <a:lnTo>
                    <a:pt x="5555" y="2449"/>
                  </a:lnTo>
                  <a:lnTo>
                    <a:pt x="1276" y="0"/>
                  </a:lnTo>
                  <a:close/>
                </a:path>
              </a:pathLst>
            </a:custGeom>
            <a:solidFill>
              <a:srgbClr val="95AB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4"/>
            <p:cNvSpPr/>
            <p:nvPr/>
          </p:nvSpPr>
          <p:spPr>
            <a:xfrm flipH="1">
              <a:off x="2220400" y="2112548"/>
              <a:ext cx="41004" cy="230582"/>
            </a:xfrm>
            <a:custGeom>
              <a:rect b="b" l="l" r="r" t="t"/>
              <a:pathLst>
                <a:path extrusionOk="0" h="7181" w="1277">
                  <a:moveTo>
                    <a:pt x="1276" y="1"/>
                  </a:moveTo>
                  <a:lnTo>
                    <a:pt x="1" y="741"/>
                  </a:lnTo>
                  <a:lnTo>
                    <a:pt x="1" y="7181"/>
                  </a:lnTo>
                  <a:lnTo>
                    <a:pt x="1276" y="6440"/>
                  </a:lnTo>
                  <a:lnTo>
                    <a:pt x="1276" y="1"/>
                  </a:lnTo>
                  <a:close/>
                </a:path>
              </a:pathLst>
            </a:custGeom>
            <a:solidFill>
              <a:srgbClr val="80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4"/>
            <p:cNvSpPr/>
            <p:nvPr/>
          </p:nvSpPr>
          <p:spPr>
            <a:xfrm flipH="1">
              <a:off x="2261372" y="2057736"/>
              <a:ext cx="137431" cy="285394"/>
            </a:xfrm>
            <a:custGeom>
              <a:rect b="b" l="l" r="r" t="t"/>
              <a:pathLst>
                <a:path extrusionOk="0" h="8888" w="4280">
                  <a:moveTo>
                    <a:pt x="1" y="0"/>
                  </a:moveTo>
                  <a:lnTo>
                    <a:pt x="1" y="988"/>
                  </a:lnTo>
                  <a:lnTo>
                    <a:pt x="247" y="844"/>
                  </a:lnTo>
                  <a:lnTo>
                    <a:pt x="3622" y="2778"/>
                  </a:lnTo>
                  <a:lnTo>
                    <a:pt x="3642" y="7736"/>
                  </a:lnTo>
                  <a:lnTo>
                    <a:pt x="2963" y="8127"/>
                  </a:lnTo>
                  <a:lnTo>
                    <a:pt x="4280" y="8888"/>
                  </a:lnTo>
                  <a:lnTo>
                    <a:pt x="4280" y="244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4"/>
            <p:cNvSpPr/>
            <p:nvPr/>
          </p:nvSpPr>
          <p:spPr>
            <a:xfrm flipH="1">
              <a:off x="2401404" y="1972516"/>
              <a:ext cx="57509" cy="217353"/>
            </a:xfrm>
            <a:custGeom>
              <a:rect b="b" l="l" r="r" t="t"/>
              <a:pathLst>
                <a:path extrusionOk="0" h="6769" w="1791">
                  <a:moveTo>
                    <a:pt x="0" y="0"/>
                  </a:moveTo>
                  <a:lnTo>
                    <a:pt x="0" y="5740"/>
                  </a:lnTo>
                  <a:lnTo>
                    <a:pt x="1790" y="6769"/>
                  </a:lnTo>
                  <a:lnTo>
                    <a:pt x="1790" y="1029"/>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4"/>
            <p:cNvSpPr/>
            <p:nvPr/>
          </p:nvSpPr>
          <p:spPr>
            <a:xfrm flipH="1">
              <a:off x="2355166" y="1979099"/>
              <a:ext cx="46271" cy="210770"/>
            </a:xfrm>
            <a:custGeom>
              <a:rect b="b" l="l" r="r" t="t"/>
              <a:pathLst>
                <a:path extrusionOk="0" h="6564" w="1441">
                  <a:moveTo>
                    <a:pt x="1440" y="1"/>
                  </a:moveTo>
                  <a:lnTo>
                    <a:pt x="0" y="824"/>
                  </a:lnTo>
                  <a:lnTo>
                    <a:pt x="0" y="6564"/>
                  </a:lnTo>
                  <a:lnTo>
                    <a:pt x="1440" y="5741"/>
                  </a:lnTo>
                  <a:lnTo>
                    <a:pt x="144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4"/>
            <p:cNvSpPr/>
            <p:nvPr/>
          </p:nvSpPr>
          <p:spPr>
            <a:xfrm flipH="1">
              <a:off x="2517032" y="2044507"/>
              <a:ext cx="108371" cy="132807"/>
            </a:xfrm>
            <a:custGeom>
              <a:rect b="b" l="l" r="r" t="t"/>
              <a:pathLst>
                <a:path extrusionOk="0" h="4136" w="3375">
                  <a:moveTo>
                    <a:pt x="1" y="1"/>
                  </a:moveTo>
                  <a:lnTo>
                    <a:pt x="21" y="2181"/>
                  </a:lnTo>
                  <a:lnTo>
                    <a:pt x="3375" y="4136"/>
                  </a:lnTo>
                  <a:lnTo>
                    <a:pt x="3354" y="1955"/>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4"/>
            <p:cNvSpPr/>
            <p:nvPr/>
          </p:nvSpPr>
          <p:spPr>
            <a:xfrm flipH="1">
              <a:off x="2186042" y="1852938"/>
              <a:ext cx="439361" cy="254375"/>
            </a:xfrm>
            <a:custGeom>
              <a:rect b="b" l="l" r="r" t="t"/>
              <a:pathLst>
                <a:path extrusionOk="0" h="7922" w="13683">
                  <a:moveTo>
                    <a:pt x="10329" y="0"/>
                  </a:moveTo>
                  <a:lnTo>
                    <a:pt x="1" y="5967"/>
                  </a:lnTo>
                  <a:lnTo>
                    <a:pt x="3354" y="7921"/>
                  </a:lnTo>
                  <a:lnTo>
                    <a:pt x="13682" y="1955"/>
                  </a:lnTo>
                  <a:lnTo>
                    <a:pt x="103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4"/>
            <p:cNvSpPr/>
            <p:nvPr/>
          </p:nvSpPr>
          <p:spPr>
            <a:xfrm flipH="1">
              <a:off x="2185400" y="1915681"/>
              <a:ext cx="332306" cy="261632"/>
            </a:xfrm>
            <a:custGeom>
              <a:rect b="b" l="l" r="r" t="t"/>
              <a:pathLst>
                <a:path extrusionOk="0" h="8148" w="10349">
                  <a:moveTo>
                    <a:pt x="10328" y="1"/>
                  </a:moveTo>
                  <a:lnTo>
                    <a:pt x="0" y="5967"/>
                  </a:lnTo>
                  <a:lnTo>
                    <a:pt x="21" y="8148"/>
                  </a:lnTo>
                  <a:lnTo>
                    <a:pt x="10349" y="2182"/>
                  </a:lnTo>
                  <a:lnTo>
                    <a:pt x="1032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4"/>
            <p:cNvSpPr/>
            <p:nvPr/>
          </p:nvSpPr>
          <p:spPr>
            <a:xfrm flipH="1">
              <a:off x="2463505" y="1024500"/>
              <a:ext cx="42321" cy="1014772"/>
            </a:xfrm>
            <a:custGeom>
              <a:rect b="b" l="l" r="r" t="t"/>
              <a:pathLst>
                <a:path extrusionOk="0" h="31603" w="1318">
                  <a:moveTo>
                    <a:pt x="1" y="1"/>
                  </a:moveTo>
                  <a:lnTo>
                    <a:pt x="62" y="30861"/>
                  </a:lnTo>
                  <a:lnTo>
                    <a:pt x="1317" y="31602"/>
                  </a:lnTo>
                  <a:lnTo>
                    <a:pt x="1276" y="74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4"/>
            <p:cNvSpPr/>
            <p:nvPr/>
          </p:nvSpPr>
          <p:spPr>
            <a:xfrm flipH="1">
              <a:off x="2318175" y="884469"/>
              <a:ext cx="146678" cy="1154804"/>
            </a:xfrm>
            <a:custGeom>
              <a:rect b="b" l="l" r="r" t="t"/>
              <a:pathLst>
                <a:path extrusionOk="0" h="35964" w="4568">
                  <a:moveTo>
                    <a:pt x="2243" y="0"/>
                  </a:moveTo>
                  <a:lnTo>
                    <a:pt x="0" y="5102"/>
                  </a:lnTo>
                  <a:lnTo>
                    <a:pt x="41" y="35963"/>
                  </a:lnTo>
                  <a:lnTo>
                    <a:pt x="4568" y="33350"/>
                  </a:lnTo>
                  <a:lnTo>
                    <a:pt x="4526" y="2469"/>
                  </a:lnTo>
                  <a:lnTo>
                    <a:pt x="224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4"/>
            <p:cNvSpPr/>
            <p:nvPr/>
          </p:nvSpPr>
          <p:spPr>
            <a:xfrm flipH="1">
              <a:off x="1638406" y="3258072"/>
              <a:ext cx="195550" cy="185660"/>
            </a:xfrm>
            <a:custGeom>
              <a:rect b="b" l="l" r="r" t="t"/>
              <a:pathLst>
                <a:path extrusionOk="0" h="5782" w="6090">
                  <a:moveTo>
                    <a:pt x="0" y="1"/>
                  </a:moveTo>
                  <a:lnTo>
                    <a:pt x="0" y="2243"/>
                  </a:lnTo>
                  <a:lnTo>
                    <a:pt x="6090" y="5782"/>
                  </a:lnTo>
                  <a:lnTo>
                    <a:pt x="6069" y="3539"/>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4"/>
            <p:cNvSpPr/>
            <p:nvPr/>
          </p:nvSpPr>
          <p:spPr>
            <a:xfrm flipH="1">
              <a:off x="1296852" y="3174169"/>
              <a:ext cx="342228" cy="269563"/>
            </a:xfrm>
            <a:custGeom>
              <a:rect b="b" l="l" r="r" t="t"/>
              <a:pathLst>
                <a:path extrusionOk="0" h="8395" w="10658">
                  <a:moveTo>
                    <a:pt x="10637" y="1"/>
                  </a:moveTo>
                  <a:lnTo>
                    <a:pt x="0" y="6152"/>
                  </a:lnTo>
                  <a:lnTo>
                    <a:pt x="21" y="8395"/>
                  </a:lnTo>
                  <a:lnTo>
                    <a:pt x="10658" y="2243"/>
                  </a:lnTo>
                  <a:lnTo>
                    <a:pt x="10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4"/>
            <p:cNvSpPr/>
            <p:nvPr/>
          </p:nvSpPr>
          <p:spPr>
            <a:xfrm flipH="1">
              <a:off x="1297494" y="3060563"/>
              <a:ext cx="536462" cy="311178"/>
            </a:xfrm>
            <a:custGeom>
              <a:rect b="b" l="l" r="r" t="t"/>
              <a:pathLst>
                <a:path extrusionOk="0" h="9691" w="16707">
                  <a:moveTo>
                    <a:pt x="10637" y="0"/>
                  </a:moveTo>
                  <a:lnTo>
                    <a:pt x="0" y="6152"/>
                  </a:lnTo>
                  <a:lnTo>
                    <a:pt x="6069" y="9690"/>
                  </a:lnTo>
                  <a:lnTo>
                    <a:pt x="16706" y="3539"/>
                  </a:lnTo>
                  <a:lnTo>
                    <a:pt x="106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4"/>
            <p:cNvSpPr/>
            <p:nvPr/>
          </p:nvSpPr>
          <p:spPr>
            <a:xfrm flipH="1">
              <a:off x="1321288" y="2452785"/>
              <a:ext cx="145362" cy="801369"/>
            </a:xfrm>
            <a:custGeom>
              <a:rect b="b" l="l" r="r" t="t"/>
              <a:pathLst>
                <a:path extrusionOk="0" h="24957" w="4527">
                  <a:moveTo>
                    <a:pt x="4526" y="0"/>
                  </a:moveTo>
                  <a:lnTo>
                    <a:pt x="21" y="2613"/>
                  </a:lnTo>
                  <a:lnTo>
                    <a:pt x="0" y="24956"/>
                  </a:lnTo>
                  <a:lnTo>
                    <a:pt x="4506" y="22343"/>
                  </a:lnTo>
                  <a:lnTo>
                    <a:pt x="45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4"/>
            <p:cNvSpPr/>
            <p:nvPr/>
          </p:nvSpPr>
          <p:spPr>
            <a:xfrm flipH="1">
              <a:off x="1321288" y="2357643"/>
              <a:ext cx="309219" cy="179077"/>
            </a:xfrm>
            <a:custGeom>
              <a:rect b="b" l="l" r="r" t="t"/>
              <a:pathLst>
                <a:path extrusionOk="0" h="5577" w="9630">
                  <a:moveTo>
                    <a:pt x="4486" y="1"/>
                  </a:moveTo>
                  <a:lnTo>
                    <a:pt x="1" y="2613"/>
                  </a:lnTo>
                  <a:lnTo>
                    <a:pt x="5124" y="5576"/>
                  </a:lnTo>
                  <a:lnTo>
                    <a:pt x="9629" y="2963"/>
                  </a:lnTo>
                  <a:lnTo>
                    <a:pt x="4486" y="1"/>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4"/>
            <p:cNvSpPr/>
            <p:nvPr/>
          </p:nvSpPr>
          <p:spPr>
            <a:xfrm flipH="1">
              <a:off x="1465976" y="2441547"/>
              <a:ext cx="165174" cy="812608"/>
            </a:xfrm>
            <a:custGeom>
              <a:rect b="b" l="l" r="r" t="t"/>
              <a:pathLst>
                <a:path extrusionOk="0" h="25307" w="5144">
                  <a:moveTo>
                    <a:pt x="21" y="0"/>
                  </a:moveTo>
                  <a:lnTo>
                    <a:pt x="0" y="22344"/>
                  </a:lnTo>
                  <a:lnTo>
                    <a:pt x="5123" y="25306"/>
                  </a:lnTo>
                  <a:lnTo>
                    <a:pt x="5144" y="2963"/>
                  </a:lnTo>
                  <a:lnTo>
                    <a:pt x="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4"/>
            <p:cNvSpPr/>
            <p:nvPr/>
          </p:nvSpPr>
          <p:spPr>
            <a:xfrm flipH="1">
              <a:off x="2073754" y="3007036"/>
              <a:ext cx="195582" cy="185660"/>
            </a:xfrm>
            <a:custGeom>
              <a:rect b="b" l="l" r="r" t="t"/>
              <a:pathLst>
                <a:path extrusionOk="0" h="5782" w="6091">
                  <a:moveTo>
                    <a:pt x="1" y="1"/>
                  </a:moveTo>
                  <a:lnTo>
                    <a:pt x="22" y="2243"/>
                  </a:lnTo>
                  <a:lnTo>
                    <a:pt x="6091" y="5782"/>
                  </a:lnTo>
                  <a:lnTo>
                    <a:pt x="6091" y="3519"/>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4"/>
            <p:cNvSpPr/>
            <p:nvPr/>
          </p:nvSpPr>
          <p:spPr>
            <a:xfrm flipH="1">
              <a:off x="1732200" y="2923133"/>
              <a:ext cx="341586" cy="269563"/>
            </a:xfrm>
            <a:custGeom>
              <a:rect b="b" l="l" r="r" t="t"/>
              <a:pathLst>
                <a:path extrusionOk="0" h="8395" w="10638">
                  <a:moveTo>
                    <a:pt x="10638" y="1"/>
                  </a:moveTo>
                  <a:lnTo>
                    <a:pt x="1" y="6132"/>
                  </a:lnTo>
                  <a:lnTo>
                    <a:pt x="1" y="8395"/>
                  </a:lnTo>
                  <a:lnTo>
                    <a:pt x="10638" y="2243"/>
                  </a:lnTo>
                  <a:lnTo>
                    <a:pt x="106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4"/>
            <p:cNvSpPr/>
            <p:nvPr/>
          </p:nvSpPr>
          <p:spPr>
            <a:xfrm flipH="1">
              <a:off x="1732200" y="2809527"/>
              <a:ext cx="537136" cy="310504"/>
            </a:xfrm>
            <a:custGeom>
              <a:rect b="b" l="l" r="r" t="t"/>
              <a:pathLst>
                <a:path extrusionOk="0" h="9670" w="16728">
                  <a:moveTo>
                    <a:pt x="10658" y="0"/>
                  </a:moveTo>
                  <a:lnTo>
                    <a:pt x="1" y="6152"/>
                  </a:lnTo>
                  <a:lnTo>
                    <a:pt x="6091" y="9670"/>
                  </a:lnTo>
                  <a:lnTo>
                    <a:pt x="16728" y="3539"/>
                  </a:lnTo>
                  <a:lnTo>
                    <a:pt x="106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4"/>
            <p:cNvSpPr/>
            <p:nvPr/>
          </p:nvSpPr>
          <p:spPr>
            <a:xfrm flipH="1">
              <a:off x="1755319" y="2202392"/>
              <a:ext cx="144720" cy="801369"/>
            </a:xfrm>
            <a:custGeom>
              <a:rect b="b" l="l" r="r" t="t"/>
              <a:pathLst>
                <a:path extrusionOk="0" h="24957" w="4507">
                  <a:moveTo>
                    <a:pt x="4506" y="1"/>
                  </a:moveTo>
                  <a:lnTo>
                    <a:pt x="21" y="2614"/>
                  </a:lnTo>
                  <a:lnTo>
                    <a:pt x="1" y="24957"/>
                  </a:lnTo>
                  <a:lnTo>
                    <a:pt x="4486" y="22344"/>
                  </a:lnTo>
                  <a:lnTo>
                    <a:pt x="4506" y="1"/>
                  </a:lnTo>
                  <a:close/>
                </a:path>
              </a:pathLst>
            </a:custGeom>
            <a:solidFill>
              <a:srgbClr val="6661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4"/>
            <p:cNvSpPr/>
            <p:nvPr/>
          </p:nvSpPr>
          <p:spPr>
            <a:xfrm flipH="1">
              <a:off x="1755319" y="2107282"/>
              <a:ext cx="309219" cy="179045"/>
            </a:xfrm>
            <a:custGeom>
              <a:rect b="b" l="l" r="r" t="t"/>
              <a:pathLst>
                <a:path extrusionOk="0" h="5576" w="9630">
                  <a:moveTo>
                    <a:pt x="4507" y="0"/>
                  </a:moveTo>
                  <a:lnTo>
                    <a:pt x="1" y="2613"/>
                  </a:lnTo>
                  <a:lnTo>
                    <a:pt x="5144" y="5576"/>
                  </a:lnTo>
                  <a:lnTo>
                    <a:pt x="9629" y="2963"/>
                  </a:lnTo>
                  <a:lnTo>
                    <a:pt x="4507"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4"/>
            <p:cNvSpPr/>
            <p:nvPr/>
          </p:nvSpPr>
          <p:spPr>
            <a:xfrm flipH="1">
              <a:off x="1899332" y="2191185"/>
              <a:ext cx="165206" cy="812576"/>
            </a:xfrm>
            <a:custGeom>
              <a:rect b="b" l="l" r="r" t="t"/>
              <a:pathLst>
                <a:path extrusionOk="0" h="25306" w="5145">
                  <a:moveTo>
                    <a:pt x="1" y="0"/>
                  </a:moveTo>
                  <a:lnTo>
                    <a:pt x="1" y="22343"/>
                  </a:lnTo>
                  <a:lnTo>
                    <a:pt x="5124" y="25306"/>
                  </a:lnTo>
                  <a:lnTo>
                    <a:pt x="5144" y="2963"/>
                  </a:lnTo>
                  <a:lnTo>
                    <a:pt x="1" y="0"/>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4"/>
            <p:cNvSpPr/>
            <p:nvPr/>
          </p:nvSpPr>
          <p:spPr>
            <a:xfrm flipH="1">
              <a:off x="1184531" y="2181263"/>
              <a:ext cx="526572" cy="992295"/>
            </a:xfrm>
            <a:custGeom>
              <a:rect b="b" l="l" r="r" t="t"/>
              <a:pathLst>
                <a:path extrusionOk="0" h="30903" w="16399">
                  <a:moveTo>
                    <a:pt x="16398" y="0"/>
                  </a:moveTo>
                  <a:lnTo>
                    <a:pt x="63" y="9506"/>
                  </a:lnTo>
                  <a:lnTo>
                    <a:pt x="1" y="30902"/>
                  </a:lnTo>
                  <a:lnTo>
                    <a:pt x="16337" y="21418"/>
                  </a:lnTo>
                  <a:lnTo>
                    <a:pt x="163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4"/>
            <p:cNvSpPr/>
            <p:nvPr/>
          </p:nvSpPr>
          <p:spPr>
            <a:xfrm flipH="1">
              <a:off x="1184531" y="1835760"/>
              <a:ext cx="1123111" cy="650741"/>
            </a:xfrm>
            <a:custGeom>
              <a:rect b="b" l="l" r="r" t="t"/>
              <a:pathLst>
                <a:path extrusionOk="0" h="20266" w="34977">
                  <a:moveTo>
                    <a:pt x="16357" y="0"/>
                  </a:moveTo>
                  <a:lnTo>
                    <a:pt x="1" y="9505"/>
                  </a:lnTo>
                  <a:lnTo>
                    <a:pt x="18641" y="20266"/>
                  </a:lnTo>
                  <a:lnTo>
                    <a:pt x="34976" y="10760"/>
                  </a:lnTo>
                  <a:lnTo>
                    <a:pt x="16357"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4"/>
            <p:cNvSpPr/>
            <p:nvPr/>
          </p:nvSpPr>
          <p:spPr>
            <a:xfrm flipH="1">
              <a:off x="1709080" y="2140965"/>
              <a:ext cx="600553" cy="1032593"/>
            </a:xfrm>
            <a:custGeom>
              <a:rect b="b" l="l" r="r" t="t"/>
              <a:pathLst>
                <a:path extrusionOk="0" h="32158" w="18703">
                  <a:moveTo>
                    <a:pt x="63" y="0"/>
                  </a:moveTo>
                  <a:lnTo>
                    <a:pt x="1" y="21418"/>
                  </a:lnTo>
                  <a:lnTo>
                    <a:pt x="18641" y="32157"/>
                  </a:lnTo>
                  <a:lnTo>
                    <a:pt x="18703" y="10761"/>
                  </a:lnTo>
                  <a:lnTo>
                    <a:pt x="6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4"/>
            <p:cNvSpPr/>
            <p:nvPr/>
          </p:nvSpPr>
          <p:spPr>
            <a:xfrm flipH="1">
              <a:off x="1182573" y="1493563"/>
              <a:ext cx="526540" cy="992938"/>
            </a:xfrm>
            <a:custGeom>
              <a:rect b="b" l="l" r="r" t="t"/>
              <a:pathLst>
                <a:path extrusionOk="0" h="30923" w="16398">
                  <a:moveTo>
                    <a:pt x="16398" y="0"/>
                  </a:moveTo>
                  <a:lnTo>
                    <a:pt x="42" y="9505"/>
                  </a:lnTo>
                  <a:lnTo>
                    <a:pt x="1" y="30923"/>
                  </a:lnTo>
                  <a:lnTo>
                    <a:pt x="16336" y="21417"/>
                  </a:lnTo>
                  <a:lnTo>
                    <a:pt x="16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4"/>
            <p:cNvSpPr/>
            <p:nvPr/>
          </p:nvSpPr>
          <p:spPr>
            <a:xfrm flipH="1">
              <a:off x="1182573" y="1148702"/>
              <a:ext cx="1123079" cy="650099"/>
            </a:xfrm>
            <a:custGeom>
              <a:rect b="b" l="l" r="r" t="t"/>
              <a:pathLst>
                <a:path extrusionOk="0" h="20246" w="34976">
                  <a:moveTo>
                    <a:pt x="16357" y="1"/>
                  </a:moveTo>
                  <a:lnTo>
                    <a:pt x="0" y="9485"/>
                  </a:lnTo>
                  <a:lnTo>
                    <a:pt x="18620" y="20245"/>
                  </a:lnTo>
                  <a:lnTo>
                    <a:pt x="34976" y="10740"/>
                  </a:lnTo>
                  <a:lnTo>
                    <a:pt x="163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4"/>
            <p:cNvSpPr/>
            <p:nvPr/>
          </p:nvSpPr>
          <p:spPr>
            <a:xfrm flipH="1">
              <a:off x="1707764" y="1453265"/>
              <a:ext cx="599879" cy="1033236"/>
            </a:xfrm>
            <a:custGeom>
              <a:rect b="b" l="l" r="r" t="t"/>
              <a:pathLst>
                <a:path extrusionOk="0" h="32178" w="18682">
                  <a:moveTo>
                    <a:pt x="62" y="0"/>
                  </a:moveTo>
                  <a:lnTo>
                    <a:pt x="1" y="21417"/>
                  </a:lnTo>
                  <a:lnTo>
                    <a:pt x="18641" y="32178"/>
                  </a:lnTo>
                  <a:lnTo>
                    <a:pt x="18682" y="10760"/>
                  </a:lnTo>
                  <a:lnTo>
                    <a:pt x="62" y="0"/>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4"/>
            <p:cNvSpPr/>
            <p:nvPr/>
          </p:nvSpPr>
          <p:spPr>
            <a:xfrm flipH="1">
              <a:off x="1415113" y="2814793"/>
              <a:ext cx="108371" cy="167165"/>
            </a:xfrm>
            <a:custGeom>
              <a:rect b="b" l="l" r="r" t="t"/>
              <a:pathLst>
                <a:path extrusionOk="0" h="5206" w="3375">
                  <a:moveTo>
                    <a:pt x="1" y="1"/>
                  </a:moveTo>
                  <a:lnTo>
                    <a:pt x="21" y="3251"/>
                  </a:lnTo>
                  <a:lnTo>
                    <a:pt x="3375" y="5206"/>
                  </a:lnTo>
                  <a:lnTo>
                    <a:pt x="3354" y="1955"/>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4"/>
            <p:cNvSpPr/>
            <p:nvPr/>
          </p:nvSpPr>
          <p:spPr>
            <a:xfrm flipH="1">
              <a:off x="1292228" y="2743445"/>
              <a:ext cx="231256" cy="134156"/>
            </a:xfrm>
            <a:custGeom>
              <a:rect b="b" l="l" r="r" t="t"/>
              <a:pathLst>
                <a:path extrusionOk="0" h="4178" w="7202">
                  <a:moveTo>
                    <a:pt x="3828" y="1"/>
                  </a:moveTo>
                  <a:lnTo>
                    <a:pt x="1" y="2223"/>
                  </a:lnTo>
                  <a:lnTo>
                    <a:pt x="3354" y="4177"/>
                  </a:lnTo>
                  <a:lnTo>
                    <a:pt x="7202" y="1955"/>
                  </a:lnTo>
                  <a:lnTo>
                    <a:pt x="3828" y="1"/>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4"/>
            <p:cNvSpPr/>
            <p:nvPr/>
          </p:nvSpPr>
          <p:spPr>
            <a:xfrm flipH="1">
              <a:off x="1292228" y="2806220"/>
              <a:ext cx="123559" cy="175738"/>
            </a:xfrm>
            <a:custGeom>
              <a:rect b="b" l="l" r="r" t="t"/>
              <a:pathLst>
                <a:path extrusionOk="0" h="5473" w="3848">
                  <a:moveTo>
                    <a:pt x="3848" y="0"/>
                  </a:moveTo>
                  <a:lnTo>
                    <a:pt x="0" y="2222"/>
                  </a:lnTo>
                  <a:lnTo>
                    <a:pt x="21" y="5473"/>
                  </a:lnTo>
                  <a:lnTo>
                    <a:pt x="3848" y="3271"/>
                  </a:lnTo>
                  <a:lnTo>
                    <a:pt x="38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4"/>
            <p:cNvSpPr/>
            <p:nvPr/>
          </p:nvSpPr>
          <p:spPr>
            <a:xfrm flipH="1">
              <a:off x="1415113" y="2411171"/>
              <a:ext cx="108371" cy="466430"/>
            </a:xfrm>
            <a:custGeom>
              <a:rect b="b" l="l" r="r" t="t"/>
              <a:pathLst>
                <a:path extrusionOk="0" h="14526" w="3375">
                  <a:moveTo>
                    <a:pt x="1" y="0"/>
                  </a:moveTo>
                  <a:lnTo>
                    <a:pt x="21" y="12571"/>
                  </a:lnTo>
                  <a:lnTo>
                    <a:pt x="3375" y="14525"/>
                  </a:lnTo>
                  <a:lnTo>
                    <a:pt x="3354" y="1955"/>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4"/>
            <p:cNvSpPr/>
            <p:nvPr/>
          </p:nvSpPr>
          <p:spPr>
            <a:xfrm flipH="1">
              <a:off x="1292228" y="2340465"/>
              <a:ext cx="231256" cy="133481"/>
            </a:xfrm>
            <a:custGeom>
              <a:rect b="b" l="l" r="r" t="t"/>
              <a:pathLst>
                <a:path extrusionOk="0" h="4157" w="7202">
                  <a:moveTo>
                    <a:pt x="3828" y="1"/>
                  </a:moveTo>
                  <a:lnTo>
                    <a:pt x="1" y="2202"/>
                  </a:lnTo>
                  <a:lnTo>
                    <a:pt x="3354" y="4157"/>
                  </a:lnTo>
                  <a:lnTo>
                    <a:pt x="7202" y="1955"/>
                  </a:lnTo>
                  <a:lnTo>
                    <a:pt x="3828" y="1"/>
                  </a:lnTo>
                  <a:close/>
                </a:path>
              </a:pathLst>
            </a:custGeom>
            <a:solidFill>
              <a:srgbClr val="5B6C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4"/>
            <p:cNvSpPr/>
            <p:nvPr/>
          </p:nvSpPr>
          <p:spPr>
            <a:xfrm flipH="1">
              <a:off x="1292228" y="2403240"/>
              <a:ext cx="123559" cy="474361"/>
            </a:xfrm>
            <a:custGeom>
              <a:rect b="b" l="l" r="r" t="t"/>
              <a:pathLst>
                <a:path extrusionOk="0" h="14773" w="3848">
                  <a:moveTo>
                    <a:pt x="3848" y="0"/>
                  </a:moveTo>
                  <a:lnTo>
                    <a:pt x="0" y="2202"/>
                  </a:lnTo>
                  <a:lnTo>
                    <a:pt x="21" y="14772"/>
                  </a:lnTo>
                  <a:lnTo>
                    <a:pt x="3848" y="12550"/>
                  </a:lnTo>
                  <a:lnTo>
                    <a:pt x="38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4"/>
            <p:cNvSpPr/>
            <p:nvPr/>
          </p:nvSpPr>
          <p:spPr>
            <a:xfrm flipH="1">
              <a:off x="1264485" y="2743445"/>
              <a:ext cx="149986" cy="134156"/>
            </a:xfrm>
            <a:custGeom>
              <a:rect b="b" l="l" r="r" t="t"/>
              <a:pathLst>
                <a:path extrusionOk="0" h="4178" w="4671">
                  <a:moveTo>
                    <a:pt x="4671" y="1"/>
                  </a:moveTo>
                  <a:lnTo>
                    <a:pt x="1" y="2696"/>
                  </a:lnTo>
                  <a:lnTo>
                    <a:pt x="1" y="4177"/>
                  </a:lnTo>
                  <a:lnTo>
                    <a:pt x="4650" y="1461"/>
                  </a:lnTo>
                  <a:lnTo>
                    <a:pt x="46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4"/>
            <p:cNvSpPr/>
            <p:nvPr/>
          </p:nvSpPr>
          <p:spPr>
            <a:xfrm flipH="1">
              <a:off x="1414439" y="2743445"/>
              <a:ext cx="151302" cy="134156"/>
            </a:xfrm>
            <a:custGeom>
              <a:rect b="b" l="l" r="r" t="t"/>
              <a:pathLst>
                <a:path extrusionOk="0" h="4178" w="4712">
                  <a:moveTo>
                    <a:pt x="21" y="1"/>
                  </a:moveTo>
                  <a:lnTo>
                    <a:pt x="0" y="1461"/>
                  </a:lnTo>
                  <a:lnTo>
                    <a:pt x="4712" y="4177"/>
                  </a:lnTo>
                  <a:lnTo>
                    <a:pt x="4712" y="2696"/>
                  </a:lnTo>
                  <a:lnTo>
                    <a:pt x="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4"/>
            <p:cNvSpPr/>
            <p:nvPr/>
          </p:nvSpPr>
          <p:spPr>
            <a:xfrm flipH="1">
              <a:off x="1264485" y="2718335"/>
              <a:ext cx="300614" cy="111679"/>
            </a:xfrm>
            <a:custGeom>
              <a:rect b="b" l="l" r="r" t="t"/>
              <a:pathLst>
                <a:path extrusionOk="0" h="3478" w="9362">
                  <a:moveTo>
                    <a:pt x="1297" y="1"/>
                  </a:moveTo>
                  <a:lnTo>
                    <a:pt x="1" y="783"/>
                  </a:lnTo>
                  <a:lnTo>
                    <a:pt x="4692" y="3478"/>
                  </a:lnTo>
                  <a:lnTo>
                    <a:pt x="9362" y="783"/>
                  </a:lnTo>
                  <a:lnTo>
                    <a:pt x="8498" y="289"/>
                  </a:lnTo>
                  <a:lnTo>
                    <a:pt x="8498" y="556"/>
                  </a:lnTo>
                  <a:lnTo>
                    <a:pt x="4671" y="2778"/>
                  </a:lnTo>
                  <a:lnTo>
                    <a:pt x="1317" y="824"/>
                  </a:lnTo>
                  <a:lnTo>
                    <a:pt x="12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4"/>
            <p:cNvSpPr/>
            <p:nvPr/>
          </p:nvSpPr>
          <p:spPr>
            <a:xfrm flipH="1">
              <a:off x="1217573" y="2355010"/>
              <a:ext cx="196899" cy="238513"/>
            </a:xfrm>
            <a:custGeom>
              <a:rect b="b" l="l" r="r" t="t"/>
              <a:pathLst>
                <a:path extrusionOk="0" h="7428" w="6132">
                  <a:moveTo>
                    <a:pt x="6132" y="0"/>
                  </a:moveTo>
                  <a:lnTo>
                    <a:pt x="1" y="3560"/>
                  </a:lnTo>
                  <a:lnTo>
                    <a:pt x="1" y="7427"/>
                  </a:lnTo>
                  <a:lnTo>
                    <a:pt x="6132" y="3868"/>
                  </a:lnTo>
                  <a:lnTo>
                    <a:pt x="61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4"/>
            <p:cNvSpPr/>
            <p:nvPr/>
          </p:nvSpPr>
          <p:spPr>
            <a:xfrm flipH="1">
              <a:off x="1414439" y="2355010"/>
              <a:ext cx="198215" cy="238513"/>
            </a:xfrm>
            <a:custGeom>
              <a:rect b="b" l="l" r="r" t="t"/>
              <a:pathLst>
                <a:path extrusionOk="0" h="7428" w="6173">
                  <a:moveTo>
                    <a:pt x="0" y="0"/>
                  </a:moveTo>
                  <a:lnTo>
                    <a:pt x="0" y="3868"/>
                  </a:lnTo>
                  <a:lnTo>
                    <a:pt x="6173" y="7427"/>
                  </a:lnTo>
                  <a:lnTo>
                    <a:pt x="6173" y="356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4"/>
            <p:cNvSpPr/>
            <p:nvPr/>
          </p:nvSpPr>
          <p:spPr>
            <a:xfrm flipH="1">
              <a:off x="1217573" y="2240731"/>
              <a:ext cx="395081" cy="228591"/>
            </a:xfrm>
            <a:custGeom>
              <a:rect b="b" l="l" r="r" t="t"/>
              <a:pathLst>
                <a:path extrusionOk="0" h="7119" w="12304">
                  <a:moveTo>
                    <a:pt x="6131" y="0"/>
                  </a:moveTo>
                  <a:lnTo>
                    <a:pt x="0" y="3559"/>
                  </a:lnTo>
                  <a:lnTo>
                    <a:pt x="6173" y="7119"/>
                  </a:lnTo>
                  <a:lnTo>
                    <a:pt x="12304" y="3559"/>
                  </a:lnTo>
                  <a:lnTo>
                    <a:pt x="61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4"/>
            <p:cNvSpPr/>
            <p:nvPr/>
          </p:nvSpPr>
          <p:spPr>
            <a:xfrm flipH="1">
              <a:off x="1278357" y="2275056"/>
              <a:ext cx="136114" cy="165206"/>
            </a:xfrm>
            <a:custGeom>
              <a:rect b="b" l="l" r="r" t="t"/>
              <a:pathLst>
                <a:path extrusionOk="0" h="5145" w="4239">
                  <a:moveTo>
                    <a:pt x="4239" y="1"/>
                  </a:moveTo>
                  <a:lnTo>
                    <a:pt x="1" y="2470"/>
                  </a:lnTo>
                  <a:lnTo>
                    <a:pt x="1" y="5144"/>
                  </a:lnTo>
                  <a:lnTo>
                    <a:pt x="4239" y="2675"/>
                  </a:lnTo>
                  <a:lnTo>
                    <a:pt x="42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4"/>
            <p:cNvSpPr/>
            <p:nvPr/>
          </p:nvSpPr>
          <p:spPr>
            <a:xfrm flipH="1">
              <a:off x="1414439" y="2275056"/>
              <a:ext cx="137431" cy="165206"/>
            </a:xfrm>
            <a:custGeom>
              <a:rect b="b" l="l" r="r" t="t"/>
              <a:pathLst>
                <a:path extrusionOk="0" h="5145" w="4280">
                  <a:moveTo>
                    <a:pt x="0" y="1"/>
                  </a:moveTo>
                  <a:lnTo>
                    <a:pt x="0" y="2675"/>
                  </a:lnTo>
                  <a:lnTo>
                    <a:pt x="4280" y="5144"/>
                  </a:lnTo>
                  <a:lnTo>
                    <a:pt x="4280" y="247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4"/>
            <p:cNvSpPr/>
            <p:nvPr/>
          </p:nvSpPr>
          <p:spPr>
            <a:xfrm flipH="1">
              <a:off x="1278357" y="2196451"/>
              <a:ext cx="273513" cy="157917"/>
            </a:xfrm>
            <a:custGeom>
              <a:rect b="b" l="l" r="r" t="t"/>
              <a:pathLst>
                <a:path extrusionOk="0" h="4918" w="8518">
                  <a:moveTo>
                    <a:pt x="4238" y="1"/>
                  </a:moveTo>
                  <a:lnTo>
                    <a:pt x="0" y="2449"/>
                  </a:lnTo>
                  <a:lnTo>
                    <a:pt x="4280" y="4918"/>
                  </a:lnTo>
                  <a:lnTo>
                    <a:pt x="8518" y="2449"/>
                  </a:lnTo>
                  <a:lnTo>
                    <a:pt x="42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4"/>
            <p:cNvSpPr/>
            <p:nvPr/>
          </p:nvSpPr>
          <p:spPr>
            <a:xfrm flipH="1">
              <a:off x="1707090" y="1753847"/>
              <a:ext cx="135472" cy="596572"/>
            </a:xfrm>
            <a:custGeom>
              <a:rect b="b" l="l" r="r" t="t"/>
              <a:pathLst>
                <a:path extrusionOk="0" h="18579" w="4219">
                  <a:moveTo>
                    <a:pt x="4218" y="0"/>
                  </a:moveTo>
                  <a:lnTo>
                    <a:pt x="62" y="2469"/>
                  </a:lnTo>
                  <a:lnTo>
                    <a:pt x="1" y="18578"/>
                  </a:lnTo>
                  <a:lnTo>
                    <a:pt x="4157" y="16109"/>
                  </a:lnTo>
                  <a:lnTo>
                    <a:pt x="42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4"/>
            <p:cNvSpPr/>
            <p:nvPr/>
          </p:nvSpPr>
          <p:spPr>
            <a:xfrm flipH="1">
              <a:off x="1707090" y="1381917"/>
              <a:ext cx="777608" cy="451242"/>
            </a:xfrm>
            <a:custGeom>
              <a:rect b="b" l="l" r="r" t="t"/>
              <a:pathLst>
                <a:path extrusionOk="0" h="14053" w="24217">
                  <a:moveTo>
                    <a:pt x="4157" y="0"/>
                  </a:moveTo>
                  <a:lnTo>
                    <a:pt x="1" y="2469"/>
                  </a:lnTo>
                  <a:lnTo>
                    <a:pt x="20060" y="14052"/>
                  </a:lnTo>
                  <a:lnTo>
                    <a:pt x="24216" y="11583"/>
                  </a:lnTo>
                  <a:lnTo>
                    <a:pt x="4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4"/>
            <p:cNvSpPr/>
            <p:nvPr/>
          </p:nvSpPr>
          <p:spPr>
            <a:xfrm flipH="1">
              <a:off x="1840539" y="1461196"/>
              <a:ext cx="646117" cy="889222"/>
            </a:xfrm>
            <a:custGeom>
              <a:rect b="b" l="l" r="r" t="t"/>
              <a:pathLst>
                <a:path extrusionOk="0" h="27693" w="20122">
                  <a:moveTo>
                    <a:pt x="62" y="0"/>
                  </a:moveTo>
                  <a:lnTo>
                    <a:pt x="0" y="16109"/>
                  </a:lnTo>
                  <a:lnTo>
                    <a:pt x="20060" y="27692"/>
                  </a:lnTo>
                  <a:lnTo>
                    <a:pt x="20121" y="11583"/>
                  </a:lnTo>
                  <a:lnTo>
                    <a:pt x="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4"/>
            <p:cNvSpPr/>
            <p:nvPr/>
          </p:nvSpPr>
          <p:spPr>
            <a:xfrm flipH="1">
              <a:off x="2334679" y="1616416"/>
              <a:ext cx="59500" cy="365380"/>
            </a:xfrm>
            <a:custGeom>
              <a:rect b="b" l="l" r="r" t="t"/>
              <a:pathLst>
                <a:path extrusionOk="0" h="11379" w="1853">
                  <a:moveTo>
                    <a:pt x="62" y="1"/>
                  </a:moveTo>
                  <a:lnTo>
                    <a:pt x="1" y="10349"/>
                  </a:lnTo>
                  <a:lnTo>
                    <a:pt x="1790" y="11378"/>
                  </a:lnTo>
                  <a:lnTo>
                    <a:pt x="1852" y="1030"/>
                  </a:lnTo>
                  <a:lnTo>
                    <a:pt x="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4"/>
            <p:cNvSpPr/>
            <p:nvPr/>
          </p:nvSpPr>
          <p:spPr>
            <a:xfrm flipH="1">
              <a:off x="2336670" y="1915681"/>
              <a:ext cx="57509" cy="66114"/>
            </a:xfrm>
            <a:custGeom>
              <a:rect b="b" l="l" r="r" t="t"/>
              <a:pathLst>
                <a:path extrusionOk="0" h="2059" w="1791">
                  <a:moveTo>
                    <a:pt x="1790" y="1"/>
                  </a:moveTo>
                  <a:lnTo>
                    <a:pt x="1" y="1029"/>
                  </a:lnTo>
                  <a:lnTo>
                    <a:pt x="1790" y="2058"/>
                  </a:lnTo>
                  <a:lnTo>
                    <a:pt x="179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4"/>
            <p:cNvSpPr/>
            <p:nvPr/>
          </p:nvSpPr>
          <p:spPr>
            <a:xfrm flipH="1">
              <a:off x="2238895" y="1671260"/>
              <a:ext cx="59500" cy="365348"/>
            </a:xfrm>
            <a:custGeom>
              <a:rect b="b" l="l" r="r" t="t"/>
              <a:pathLst>
                <a:path extrusionOk="0" h="11378" w="1853">
                  <a:moveTo>
                    <a:pt x="62" y="0"/>
                  </a:moveTo>
                  <a:lnTo>
                    <a:pt x="1" y="10370"/>
                  </a:lnTo>
                  <a:lnTo>
                    <a:pt x="1791" y="11378"/>
                  </a:lnTo>
                  <a:lnTo>
                    <a:pt x="1852" y="1029"/>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4"/>
            <p:cNvSpPr/>
            <p:nvPr/>
          </p:nvSpPr>
          <p:spPr>
            <a:xfrm flipH="1">
              <a:off x="2240886" y="1970525"/>
              <a:ext cx="57509" cy="66082"/>
            </a:xfrm>
            <a:custGeom>
              <a:rect b="b" l="l" r="r" t="t"/>
              <a:pathLst>
                <a:path extrusionOk="0" h="2058" w="1791">
                  <a:moveTo>
                    <a:pt x="1791" y="0"/>
                  </a:moveTo>
                  <a:lnTo>
                    <a:pt x="1" y="1050"/>
                  </a:lnTo>
                  <a:lnTo>
                    <a:pt x="1791" y="2058"/>
                  </a:lnTo>
                  <a:lnTo>
                    <a:pt x="17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4"/>
            <p:cNvSpPr/>
            <p:nvPr/>
          </p:nvSpPr>
          <p:spPr>
            <a:xfrm flipH="1">
              <a:off x="2143753" y="1726746"/>
              <a:ext cx="58858" cy="365348"/>
            </a:xfrm>
            <a:custGeom>
              <a:rect b="b" l="l" r="r" t="t"/>
              <a:pathLst>
                <a:path extrusionOk="0" h="11378" w="1833">
                  <a:moveTo>
                    <a:pt x="63" y="1"/>
                  </a:moveTo>
                  <a:lnTo>
                    <a:pt x="1" y="10349"/>
                  </a:lnTo>
                  <a:lnTo>
                    <a:pt x="1770" y="11378"/>
                  </a:lnTo>
                  <a:lnTo>
                    <a:pt x="1832" y="1029"/>
                  </a:lnTo>
                  <a:lnTo>
                    <a:pt x="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4"/>
            <p:cNvSpPr/>
            <p:nvPr/>
          </p:nvSpPr>
          <p:spPr>
            <a:xfrm flipH="1">
              <a:off x="2145102" y="2026011"/>
              <a:ext cx="57509" cy="66082"/>
            </a:xfrm>
            <a:custGeom>
              <a:rect b="b" l="l" r="r" t="t"/>
              <a:pathLst>
                <a:path extrusionOk="0" h="2058" w="1791">
                  <a:moveTo>
                    <a:pt x="1791" y="1"/>
                  </a:moveTo>
                  <a:lnTo>
                    <a:pt x="1" y="1029"/>
                  </a:lnTo>
                  <a:lnTo>
                    <a:pt x="1770" y="2058"/>
                  </a:lnTo>
                  <a:lnTo>
                    <a:pt x="17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4"/>
            <p:cNvSpPr/>
            <p:nvPr/>
          </p:nvSpPr>
          <p:spPr>
            <a:xfrm flipH="1">
              <a:off x="2047969" y="1781590"/>
              <a:ext cx="59500" cy="366022"/>
            </a:xfrm>
            <a:custGeom>
              <a:rect b="b" l="l" r="r" t="t"/>
              <a:pathLst>
                <a:path extrusionOk="0" h="11399" w="1853">
                  <a:moveTo>
                    <a:pt x="83" y="0"/>
                  </a:moveTo>
                  <a:lnTo>
                    <a:pt x="1" y="10369"/>
                  </a:lnTo>
                  <a:lnTo>
                    <a:pt x="1790" y="11398"/>
                  </a:lnTo>
                  <a:lnTo>
                    <a:pt x="1852" y="1029"/>
                  </a:lnTo>
                  <a:lnTo>
                    <a:pt x="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4"/>
            <p:cNvSpPr/>
            <p:nvPr/>
          </p:nvSpPr>
          <p:spPr>
            <a:xfrm flipH="1">
              <a:off x="2049286" y="2080855"/>
              <a:ext cx="58183" cy="66757"/>
            </a:xfrm>
            <a:custGeom>
              <a:rect b="b" l="l" r="r" t="t"/>
              <a:pathLst>
                <a:path extrusionOk="0" h="2079" w="1812">
                  <a:moveTo>
                    <a:pt x="1811" y="0"/>
                  </a:moveTo>
                  <a:lnTo>
                    <a:pt x="1" y="1049"/>
                  </a:lnTo>
                  <a:lnTo>
                    <a:pt x="1790" y="2078"/>
                  </a:lnTo>
                  <a:lnTo>
                    <a:pt x="18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4"/>
            <p:cNvSpPr/>
            <p:nvPr/>
          </p:nvSpPr>
          <p:spPr>
            <a:xfrm flipH="1">
              <a:off x="1952185" y="1837076"/>
              <a:ext cx="59500" cy="365348"/>
            </a:xfrm>
            <a:custGeom>
              <a:rect b="b" l="l" r="r" t="t"/>
              <a:pathLst>
                <a:path extrusionOk="0" h="11378" w="1853">
                  <a:moveTo>
                    <a:pt x="63" y="0"/>
                  </a:moveTo>
                  <a:lnTo>
                    <a:pt x="1" y="10349"/>
                  </a:lnTo>
                  <a:lnTo>
                    <a:pt x="1791" y="11378"/>
                  </a:lnTo>
                  <a:lnTo>
                    <a:pt x="1852" y="1029"/>
                  </a:lnTo>
                  <a:lnTo>
                    <a:pt x="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4"/>
            <p:cNvSpPr/>
            <p:nvPr/>
          </p:nvSpPr>
          <p:spPr>
            <a:xfrm flipH="1">
              <a:off x="1954176" y="2136341"/>
              <a:ext cx="57509" cy="66082"/>
            </a:xfrm>
            <a:custGeom>
              <a:rect b="b" l="l" r="r" t="t"/>
              <a:pathLst>
                <a:path extrusionOk="0" h="2058" w="1791">
                  <a:moveTo>
                    <a:pt x="1791" y="0"/>
                  </a:moveTo>
                  <a:lnTo>
                    <a:pt x="1" y="1029"/>
                  </a:lnTo>
                  <a:lnTo>
                    <a:pt x="1791" y="2058"/>
                  </a:lnTo>
                  <a:lnTo>
                    <a:pt x="17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4"/>
            <p:cNvSpPr/>
            <p:nvPr/>
          </p:nvSpPr>
          <p:spPr>
            <a:xfrm flipH="1">
              <a:off x="1813470" y="2738821"/>
              <a:ext cx="46271" cy="228623"/>
            </a:xfrm>
            <a:custGeom>
              <a:rect b="b" l="l" r="r" t="t"/>
              <a:pathLst>
                <a:path extrusionOk="0" h="7120" w="1441">
                  <a:moveTo>
                    <a:pt x="1441" y="1"/>
                  </a:moveTo>
                  <a:lnTo>
                    <a:pt x="83" y="865"/>
                  </a:lnTo>
                  <a:lnTo>
                    <a:pt x="1" y="7119"/>
                  </a:lnTo>
                  <a:lnTo>
                    <a:pt x="1379" y="6276"/>
                  </a:lnTo>
                  <a:lnTo>
                    <a:pt x="14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4"/>
            <p:cNvSpPr/>
            <p:nvPr/>
          </p:nvSpPr>
          <p:spPr>
            <a:xfrm flipH="1">
              <a:off x="1813470" y="2514212"/>
              <a:ext cx="433389" cy="252385"/>
            </a:xfrm>
            <a:custGeom>
              <a:rect b="b" l="l" r="r" t="t"/>
              <a:pathLst>
                <a:path extrusionOk="0" h="7860" w="13497">
                  <a:moveTo>
                    <a:pt x="1358" y="1"/>
                  </a:moveTo>
                  <a:lnTo>
                    <a:pt x="0" y="844"/>
                  </a:lnTo>
                  <a:lnTo>
                    <a:pt x="12139" y="7860"/>
                  </a:lnTo>
                  <a:lnTo>
                    <a:pt x="13497" y="6996"/>
                  </a:lnTo>
                  <a:lnTo>
                    <a:pt x="13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4"/>
            <p:cNvSpPr/>
            <p:nvPr/>
          </p:nvSpPr>
          <p:spPr>
            <a:xfrm flipH="1">
              <a:off x="1857043" y="2541313"/>
              <a:ext cx="392448" cy="426132"/>
            </a:xfrm>
            <a:custGeom>
              <a:rect b="b" l="l" r="r" t="t"/>
              <a:pathLst>
                <a:path extrusionOk="0" h="13271" w="12222">
                  <a:moveTo>
                    <a:pt x="82" y="0"/>
                  </a:moveTo>
                  <a:lnTo>
                    <a:pt x="0" y="6275"/>
                  </a:lnTo>
                  <a:lnTo>
                    <a:pt x="12139" y="13270"/>
                  </a:lnTo>
                  <a:lnTo>
                    <a:pt x="12221" y="7016"/>
                  </a:lnTo>
                  <a:lnTo>
                    <a:pt x="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4"/>
            <p:cNvSpPr/>
            <p:nvPr/>
          </p:nvSpPr>
          <p:spPr>
            <a:xfrm flipH="1">
              <a:off x="1745397" y="2465983"/>
              <a:ext cx="46303" cy="311852"/>
            </a:xfrm>
            <a:custGeom>
              <a:rect b="b" l="l" r="r" t="t"/>
              <a:pathLst>
                <a:path extrusionOk="0" h="9712" w="1442">
                  <a:moveTo>
                    <a:pt x="1441" y="1"/>
                  </a:moveTo>
                  <a:lnTo>
                    <a:pt x="83" y="844"/>
                  </a:lnTo>
                  <a:lnTo>
                    <a:pt x="1" y="9712"/>
                  </a:lnTo>
                  <a:lnTo>
                    <a:pt x="1379" y="8868"/>
                  </a:lnTo>
                  <a:lnTo>
                    <a:pt x="14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4"/>
            <p:cNvSpPr/>
            <p:nvPr/>
          </p:nvSpPr>
          <p:spPr>
            <a:xfrm flipH="1">
              <a:off x="1745397" y="2166717"/>
              <a:ext cx="561572" cy="326398"/>
            </a:xfrm>
            <a:custGeom>
              <a:rect b="b" l="l" r="r" t="t"/>
              <a:pathLst>
                <a:path extrusionOk="0" h="10165" w="17489">
                  <a:moveTo>
                    <a:pt x="1379" y="1"/>
                  </a:moveTo>
                  <a:lnTo>
                    <a:pt x="0" y="865"/>
                  </a:lnTo>
                  <a:lnTo>
                    <a:pt x="16130" y="10164"/>
                  </a:lnTo>
                  <a:lnTo>
                    <a:pt x="17488" y="9321"/>
                  </a:lnTo>
                  <a:lnTo>
                    <a:pt x="137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4"/>
            <p:cNvSpPr/>
            <p:nvPr/>
          </p:nvSpPr>
          <p:spPr>
            <a:xfrm flipH="1">
              <a:off x="1789002" y="2194460"/>
              <a:ext cx="519957" cy="583374"/>
            </a:xfrm>
            <a:custGeom>
              <a:rect b="b" l="l" r="r" t="t"/>
              <a:pathLst>
                <a:path extrusionOk="0" h="18168" w="16193">
                  <a:moveTo>
                    <a:pt x="62" y="1"/>
                  </a:moveTo>
                  <a:lnTo>
                    <a:pt x="1" y="8868"/>
                  </a:lnTo>
                  <a:lnTo>
                    <a:pt x="16110" y="18168"/>
                  </a:lnTo>
                  <a:lnTo>
                    <a:pt x="16192" y="9300"/>
                  </a:lnTo>
                  <a:lnTo>
                    <a:pt x="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4"/>
            <p:cNvSpPr/>
            <p:nvPr/>
          </p:nvSpPr>
          <p:spPr>
            <a:xfrm flipH="1">
              <a:off x="1777121" y="1928236"/>
              <a:ext cx="46271" cy="312527"/>
            </a:xfrm>
            <a:custGeom>
              <a:rect b="b" l="l" r="r" t="t"/>
              <a:pathLst>
                <a:path extrusionOk="0" h="9733" w="1441">
                  <a:moveTo>
                    <a:pt x="0" y="1"/>
                  </a:moveTo>
                  <a:lnTo>
                    <a:pt x="62" y="8889"/>
                  </a:lnTo>
                  <a:lnTo>
                    <a:pt x="1440" y="9732"/>
                  </a:lnTo>
                  <a:lnTo>
                    <a:pt x="1379" y="865"/>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4"/>
            <p:cNvSpPr/>
            <p:nvPr/>
          </p:nvSpPr>
          <p:spPr>
            <a:xfrm flipH="1">
              <a:off x="1345724" y="1678517"/>
              <a:ext cx="477668" cy="277495"/>
            </a:xfrm>
            <a:custGeom>
              <a:rect b="b" l="l" r="r" t="t"/>
              <a:pathLst>
                <a:path extrusionOk="0" h="8642" w="14876">
                  <a:moveTo>
                    <a:pt x="13497" y="1"/>
                  </a:moveTo>
                  <a:lnTo>
                    <a:pt x="0" y="7778"/>
                  </a:lnTo>
                  <a:lnTo>
                    <a:pt x="1379" y="8642"/>
                  </a:lnTo>
                  <a:lnTo>
                    <a:pt x="14875" y="865"/>
                  </a:lnTo>
                  <a:lnTo>
                    <a:pt x="134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4"/>
            <p:cNvSpPr/>
            <p:nvPr/>
          </p:nvSpPr>
          <p:spPr>
            <a:xfrm flipH="1">
              <a:off x="1343765" y="1706260"/>
              <a:ext cx="435379" cy="534503"/>
            </a:xfrm>
            <a:custGeom>
              <a:rect b="b" l="l" r="r" t="t"/>
              <a:pathLst>
                <a:path extrusionOk="0" h="16646" w="13559">
                  <a:moveTo>
                    <a:pt x="13497" y="1"/>
                  </a:moveTo>
                  <a:lnTo>
                    <a:pt x="1" y="7778"/>
                  </a:lnTo>
                  <a:lnTo>
                    <a:pt x="62" y="16645"/>
                  </a:lnTo>
                  <a:lnTo>
                    <a:pt x="13559" y="8868"/>
                  </a:lnTo>
                  <a:lnTo>
                    <a:pt x="134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4"/>
            <p:cNvSpPr/>
            <p:nvPr/>
          </p:nvSpPr>
          <p:spPr>
            <a:xfrm flipH="1">
              <a:off x="1372824" y="1799893"/>
              <a:ext cx="171789" cy="215587"/>
            </a:xfrm>
            <a:custGeom>
              <a:rect b="b" l="l" r="r" t="t"/>
              <a:pathLst>
                <a:path extrusionOk="0" h="6714" w="5350">
                  <a:moveTo>
                    <a:pt x="3467" y="0"/>
                  </a:moveTo>
                  <a:cubicBezTo>
                    <a:pt x="3145" y="0"/>
                    <a:pt x="2780" y="109"/>
                    <a:pt x="2387" y="336"/>
                  </a:cubicBezTo>
                  <a:cubicBezTo>
                    <a:pt x="1070" y="1097"/>
                    <a:pt x="0" y="2948"/>
                    <a:pt x="21" y="4450"/>
                  </a:cubicBezTo>
                  <a:cubicBezTo>
                    <a:pt x="21" y="5212"/>
                    <a:pt x="289" y="5746"/>
                    <a:pt x="721" y="5993"/>
                  </a:cubicBezTo>
                  <a:lnTo>
                    <a:pt x="1972" y="6711"/>
                  </a:lnTo>
                  <a:lnTo>
                    <a:pt x="1972" y="6711"/>
                  </a:lnTo>
                  <a:cubicBezTo>
                    <a:pt x="1542" y="6464"/>
                    <a:pt x="1276" y="5930"/>
                    <a:pt x="1276" y="5191"/>
                  </a:cubicBezTo>
                  <a:cubicBezTo>
                    <a:pt x="1276" y="3668"/>
                    <a:pt x="2325" y="1817"/>
                    <a:pt x="3642" y="1056"/>
                  </a:cubicBezTo>
                  <a:cubicBezTo>
                    <a:pt x="4038" y="839"/>
                    <a:pt x="4407" y="735"/>
                    <a:pt x="4731" y="735"/>
                  </a:cubicBezTo>
                  <a:cubicBezTo>
                    <a:pt x="4962" y="735"/>
                    <a:pt x="5170" y="788"/>
                    <a:pt x="5350" y="891"/>
                  </a:cubicBezTo>
                  <a:lnTo>
                    <a:pt x="4095" y="171"/>
                  </a:lnTo>
                  <a:cubicBezTo>
                    <a:pt x="3913" y="58"/>
                    <a:pt x="3701" y="0"/>
                    <a:pt x="3467" y="0"/>
                  </a:cubicBezTo>
                  <a:close/>
                  <a:moveTo>
                    <a:pt x="1972" y="6711"/>
                  </a:moveTo>
                  <a:cubicBezTo>
                    <a:pt x="1973" y="6712"/>
                    <a:pt x="1974" y="6713"/>
                    <a:pt x="1976" y="6713"/>
                  </a:cubicBezTo>
                  <a:lnTo>
                    <a:pt x="1972" y="67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4"/>
            <p:cNvSpPr/>
            <p:nvPr/>
          </p:nvSpPr>
          <p:spPr>
            <a:xfrm flipH="1">
              <a:off x="1350347" y="1823301"/>
              <a:ext cx="153293" cy="197380"/>
            </a:xfrm>
            <a:custGeom>
              <a:rect b="b" l="l" r="r" t="t"/>
              <a:pathLst>
                <a:path extrusionOk="0" h="6147" w="4774">
                  <a:moveTo>
                    <a:pt x="3445" y="1"/>
                  </a:moveTo>
                  <a:cubicBezTo>
                    <a:pt x="3121" y="1"/>
                    <a:pt x="2755" y="105"/>
                    <a:pt x="2366" y="327"/>
                  </a:cubicBezTo>
                  <a:cubicBezTo>
                    <a:pt x="1049" y="1088"/>
                    <a:pt x="0" y="2939"/>
                    <a:pt x="0" y="4462"/>
                  </a:cubicBezTo>
                  <a:cubicBezTo>
                    <a:pt x="0" y="5526"/>
                    <a:pt x="537" y="6146"/>
                    <a:pt x="1319" y="6146"/>
                  </a:cubicBezTo>
                  <a:cubicBezTo>
                    <a:pt x="1640" y="6146"/>
                    <a:pt x="2003" y="6042"/>
                    <a:pt x="2387" y="5820"/>
                  </a:cubicBezTo>
                  <a:cubicBezTo>
                    <a:pt x="3703" y="5059"/>
                    <a:pt x="4773" y="3207"/>
                    <a:pt x="4773" y="1705"/>
                  </a:cubicBezTo>
                  <a:cubicBezTo>
                    <a:pt x="4773" y="625"/>
                    <a:pt x="4235" y="1"/>
                    <a:pt x="34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4"/>
            <p:cNvSpPr/>
            <p:nvPr/>
          </p:nvSpPr>
          <p:spPr>
            <a:xfrm flipH="1">
              <a:off x="1386696" y="1870342"/>
              <a:ext cx="80628" cy="103651"/>
            </a:xfrm>
            <a:custGeom>
              <a:rect b="b" l="l" r="r" t="t"/>
              <a:pathLst>
                <a:path extrusionOk="0" h="3228" w="2511">
                  <a:moveTo>
                    <a:pt x="1817" y="0"/>
                  </a:moveTo>
                  <a:cubicBezTo>
                    <a:pt x="1647" y="0"/>
                    <a:pt x="1456" y="57"/>
                    <a:pt x="1256" y="178"/>
                  </a:cubicBezTo>
                  <a:cubicBezTo>
                    <a:pt x="556" y="569"/>
                    <a:pt x="1" y="1536"/>
                    <a:pt x="1" y="2339"/>
                  </a:cubicBezTo>
                  <a:cubicBezTo>
                    <a:pt x="1" y="2907"/>
                    <a:pt x="279" y="3227"/>
                    <a:pt x="690" y="3227"/>
                  </a:cubicBezTo>
                  <a:cubicBezTo>
                    <a:pt x="859" y="3227"/>
                    <a:pt x="1051" y="3173"/>
                    <a:pt x="1256" y="3059"/>
                  </a:cubicBezTo>
                  <a:cubicBezTo>
                    <a:pt x="1955" y="2647"/>
                    <a:pt x="2511" y="1680"/>
                    <a:pt x="2511" y="878"/>
                  </a:cubicBezTo>
                  <a:cubicBezTo>
                    <a:pt x="2511" y="326"/>
                    <a:pt x="2224" y="0"/>
                    <a:pt x="18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9" name="Google Shape;5079;p54"/>
          <p:cNvSpPr/>
          <p:nvPr/>
        </p:nvSpPr>
        <p:spPr>
          <a:xfrm>
            <a:off x="1289400" y="1275775"/>
            <a:ext cx="4371900" cy="23415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080" name="Google Shape;5080;p54"/>
          <p:cNvSpPr txBox="1"/>
          <p:nvPr>
            <p:ph type="title"/>
          </p:nvPr>
        </p:nvSpPr>
        <p:spPr>
          <a:xfrm>
            <a:off x="712500" y="536400"/>
            <a:ext cx="7719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İyi oyun fikirleri nasıl bulunur?</a:t>
            </a:r>
            <a:endParaRPr/>
          </a:p>
        </p:txBody>
      </p:sp>
      <p:sp>
        <p:nvSpPr>
          <p:cNvPr id="5081" name="Google Shape;5081;p54"/>
          <p:cNvSpPr txBox="1"/>
          <p:nvPr>
            <p:ph idx="2" type="title"/>
          </p:nvPr>
        </p:nvSpPr>
        <p:spPr>
          <a:xfrm>
            <a:off x="1545849" y="1479725"/>
            <a:ext cx="3701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Adım 4</a:t>
            </a:r>
            <a:endParaRPr/>
          </a:p>
        </p:txBody>
      </p:sp>
      <p:sp>
        <p:nvSpPr>
          <p:cNvPr id="5082" name="Google Shape;5082;p54"/>
          <p:cNvSpPr txBox="1"/>
          <p:nvPr>
            <p:ph idx="1" type="subTitle"/>
          </p:nvPr>
        </p:nvSpPr>
        <p:spPr>
          <a:xfrm>
            <a:off x="1545849" y="1885584"/>
            <a:ext cx="37011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Fikrin özünü bulmaya çalış.</a:t>
            </a:r>
            <a:endParaRPr/>
          </a:p>
        </p:txBody>
      </p:sp>
      <p:grpSp>
        <p:nvGrpSpPr>
          <p:cNvPr id="5083" name="Google Shape;5083;p54"/>
          <p:cNvGrpSpPr/>
          <p:nvPr/>
        </p:nvGrpSpPr>
        <p:grpSpPr>
          <a:xfrm>
            <a:off x="251942" y="1063208"/>
            <a:ext cx="742482" cy="594924"/>
            <a:chOff x="4458400" y="2657663"/>
            <a:chExt cx="945475" cy="757575"/>
          </a:xfrm>
        </p:grpSpPr>
        <p:sp>
          <p:nvSpPr>
            <p:cNvPr id="5084" name="Google Shape;5084;p5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7" name="Google Shape;5087;p54"/>
          <p:cNvGrpSpPr/>
          <p:nvPr/>
        </p:nvGrpSpPr>
        <p:grpSpPr>
          <a:xfrm flipH="1">
            <a:off x="8218987" y="476656"/>
            <a:ext cx="509569" cy="306732"/>
            <a:chOff x="5028350" y="1751100"/>
            <a:chExt cx="1007650" cy="606550"/>
          </a:xfrm>
        </p:grpSpPr>
        <p:sp>
          <p:nvSpPr>
            <p:cNvPr id="5088" name="Google Shape;5088;p54"/>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4"/>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4"/>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4"/>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4"/>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4"/>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4"/>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4"/>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4"/>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4"/>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4"/>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4"/>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4"/>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4"/>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4"/>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4"/>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4"/>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5" name="Google Shape;5105;p54"/>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4"/>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4"/>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8" name="Google Shape;5108;p54"/>
          <p:cNvGrpSpPr/>
          <p:nvPr/>
        </p:nvGrpSpPr>
        <p:grpSpPr>
          <a:xfrm>
            <a:off x="3924711" y="4085649"/>
            <a:ext cx="269239" cy="164758"/>
            <a:chOff x="5940564" y="1991606"/>
            <a:chExt cx="357365" cy="218657"/>
          </a:xfrm>
        </p:grpSpPr>
        <p:sp>
          <p:nvSpPr>
            <p:cNvPr id="5109" name="Google Shape;5109;p54"/>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4"/>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4"/>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4"/>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4"/>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4"/>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4"/>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4"/>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7" name="Google Shape;5117;p54"/>
          <p:cNvGrpSpPr/>
          <p:nvPr/>
        </p:nvGrpSpPr>
        <p:grpSpPr>
          <a:xfrm>
            <a:off x="750450" y="4020572"/>
            <a:ext cx="243970" cy="457795"/>
            <a:chOff x="3171550" y="3868750"/>
            <a:chExt cx="317050" cy="594925"/>
          </a:xfrm>
        </p:grpSpPr>
        <p:sp>
          <p:nvSpPr>
            <p:cNvPr id="5118" name="Google Shape;5118;p54"/>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4"/>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4"/>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4"/>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4"/>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4"/>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4"/>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4"/>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4"/>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4"/>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4"/>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4"/>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4"/>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1" name="Google Shape;5131;p54"/>
          <p:cNvGrpSpPr/>
          <p:nvPr/>
        </p:nvGrpSpPr>
        <p:grpSpPr>
          <a:xfrm>
            <a:off x="5578850" y="3939122"/>
            <a:ext cx="243970" cy="457795"/>
            <a:chOff x="3171550" y="3868750"/>
            <a:chExt cx="317050" cy="594925"/>
          </a:xfrm>
        </p:grpSpPr>
        <p:sp>
          <p:nvSpPr>
            <p:cNvPr id="5132" name="Google Shape;5132;p54"/>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4"/>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4"/>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4"/>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4"/>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4"/>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4"/>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4"/>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4"/>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4"/>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4"/>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4"/>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4"/>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5" name="Google Shape;5145;p54"/>
          <p:cNvGrpSpPr/>
          <p:nvPr/>
        </p:nvGrpSpPr>
        <p:grpSpPr>
          <a:xfrm flipH="1">
            <a:off x="2397896" y="4132653"/>
            <a:ext cx="271859" cy="233627"/>
            <a:chOff x="739150" y="4174275"/>
            <a:chExt cx="945925" cy="812900"/>
          </a:xfrm>
        </p:grpSpPr>
        <p:sp>
          <p:nvSpPr>
            <p:cNvPr id="5146" name="Google Shape;5146;p54"/>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4"/>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4"/>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4"/>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4"/>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4"/>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4"/>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4"/>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4"/>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54"/>
          <p:cNvGrpSpPr/>
          <p:nvPr/>
        </p:nvGrpSpPr>
        <p:grpSpPr>
          <a:xfrm>
            <a:off x="6672336" y="2343356"/>
            <a:ext cx="243987" cy="339453"/>
            <a:chOff x="4661686" y="366694"/>
            <a:chExt cx="243987" cy="339453"/>
          </a:xfrm>
        </p:grpSpPr>
        <p:sp>
          <p:nvSpPr>
            <p:cNvPr id="5156" name="Google Shape;5156;p54"/>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4"/>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4"/>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4"/>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4"/>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4"/>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2" name="Google Shape;5162;p54"/>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4">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4">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5165" name="Google Shape;5165;p54">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4">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5167" name="Google Shape;5167;p54">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4">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5169" name="Google Shape;5169;p54">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4">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5171" name="Google Shape;5171;p54">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4">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5173" name="Google Shape;5173;p54">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4">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4">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4">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7" name="Google Shape;5177;p54"/>
          <p:cNvGrpSpPr/>
          <p:nvPr/>
        </p:nvGrpSpPr>
        <p:grpSpPr>
          <a:xfrm>
            <a:off x="1992121" y="4623314"/>
            <a:ext cx="159899" cy="279351"/>
            <a:chOff x="2000128" y="4623314"/>
            <a:chExt cx="159899" cy="279351"/>
          </a:xfrm>
        </p:grpSpPr>
        <p:sp>
          <p:nvSpPr>
            <p:cNvPr id="5178" name="Google Shape;5178;p54"/>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4"/>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4"/>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4"/>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54"/>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3" name="Google Shape;5183;p54"/>
          <p:cNvGrpSpPr/>
          <p:nvPr/>
        </p:nvGrpSpPr>
        <p:grpSpPr>
          <a:xfrm>
            <a:off x="5246843" y="4644827"/>
            <a:ext cx="206281" cy="241552"/>
            <a:chOff x="5254850" y="4644827"/>
            <a:chExt cx="206281" cy="241552"/>
          </a:xfrm>
        </p:grpSpPr>
        <p:sp>
          <p:nvSpPr>
            <p:cNvPr id="5184" name="Google Shape;5184;p54"/>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54"/>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4"/>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7" name="Google Shape;5187;p54"/>
          <p:cNvGrpSpPr/>
          <p:nvPr/>
        </p:nvGrpSpPr>
        <p:grpSpPr>
          <a:xfrm>
            <a:off x="4126327" y="4607105"/>
            <a:ext cx="202168" cy="279358"/>
            <a:chOff x="4134334" y="4607105"/>
            <a:chExt cx="202168" cy="279358"/>
          </a:xfrm>
        </p:grpSpPr>
        <p:sp>
          <p:nvSpPr>
            <p:cNvPr id="5188" name="Google Shape;5188;p54"/>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4"/>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54"/>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54"/>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4"/>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4"/>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54"/>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54"/>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4"/>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7" name="Google Shape;5197;p54"/>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4"/>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4"/>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0" name="Google Shape;5200;p54"/>
          <p:cNvGrpSpPr/>
          <p:nvPr/>
        </p:nvGrpSpPr>
        <p:grpSpPr>
          <a:xfrm>
            <a:off x="6300092" y="4620438"/>
            <a:ext cx="269374" cy="279338"/>
            <a:chOff x="6314624" y="4620438"/>
            <a:chExt cx="269374" cy="279338"/>
          </a:xfrm>
        </p:grpSpPr>
        <p:sp>
          <p:nvSpPr>
            <p:cNvPr id="5201" name="Google Shape;5201;p54"/>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4"/>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3" name="Google Shape;5203;p54"/>
          <p:cNvGrpSpPr/>
          <p:nvPr/>
        </p:nvGrpSpPr>
        <p:grpSpPr>
          <a:xfrm>
            <a:off x="3031488" y="4626441"/>
            <a:ext cx="255400" cy="279351"/>
            <a:chOff x="3039495" y="4626441"/>
            <a:chExt cx="255400" cy="279351"/>
          </a:xfrm>
        </p:grpSpPr>
        <p:sp>
          <p:nvSpPr>
            <p:cNvPr id="5204" name="Google Shape;5204;p54"/>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5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5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4"/>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4"/>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4"/>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4"/>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54"/>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5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4"/>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4"/>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54"/>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5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5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4"/>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1" name="Google Shape;5221;p54"/>
          <p:cNvSpPr txBox="1"/>
          <p:nvPr>
            <p:ph idx="1" type="subTitle"/>
          </p:nvPr>
        </p:nvSpPr>
        <p:spPr>
          <a:xfrm>
            <a:off x="1545849" y="2344034"/>
            <a:ext cx="3701100" cy="5067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Tower Defense / 3rd Person Survival + Survival from our own creations</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25" name="Shape 5225"/>
        <p:cNvGrpSpPr/>
        <p:nvPr/>
      </p:nvGrpSpPr>
      <p:grpSpPr>
        <a:xfrm>
          <a:off x="0" y="0"/>
          <a:ext cx="0" cy="0"/>
          <a:chOff x="0" y="0"/>
          <a:chExt cx="0" cy="0"/>
        </a:xfrm>
      </p:grpSpPr>
      <p:sp>
        <p:nvSpPr>
          <p:cNvPr id="5226" name="Google Shape;5226;p55"/>
          <p:cNvSpPr/>
          <p:nvPr/>
        </p:nvSpPr>
        <p:spPr>
          <a:xfrm>
            <a:off x="6091947" y="1716938"/>
            <a:ext cx="2347800" cy="2181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227" name="Google Shape;5227;p55"/>
          <p:cNvSpPr/>
          <p:nvPr/>
        </p:nvSpPr>
        <p:spPr>
          <a:xfrm>
            <a:off x="3402219" y="1716938"/>
            <a:ext cx="2347800" cy="2181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228" name="Google Shape;5228;p55"/>
          <p:cNvSpPr/>
          <p:nvPr/>
        </p:nvSpPr>
        <p:spPr>
          <a:xfrm>
            <a:off x="712500" y="1716938"/>
            <a:ext cx="2347800" cy="2181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229" name="Google Shape;5229;p55"/>
          <p:cNvSpPr txBox="1"/>
          <p:nvPr>
            <p:ph type="title"/>
          </p:nvPr>
        </p:nvSpPr>
        <p:spPr>
          <a:xfrm>
            <a:off x="1185000" y="536400"/>
            <a:ext cx="677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Oyun Fikri Testi</a:t>
            </a:r>
            <a:endParaRPr/>
          </a:p>
        </p:txBody>
      </p:sp>
      <p:sp>
        <p:nvSpPr>
          <p:cNvPr id="5230" name="Google Shape;5230;p55"/>
          <p:cNvSpPr txBox="1"/>
          <p:nvPr>
            <p:ph idx="2" type="title"/>
          </p:nvPr>
        </p:nvSpPr>
        <p:spPr>
          <a:xfrm>
            <a:off x="849750" y="2553210"/>
            <a:ext cx="2073300" cy="3936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Idea #1</a:t>
            </a:r>
            <a:endParaRPr/>
          </a:p>
        </p:txBody>
      </p:sp>
      <p:sp>
        <p:nvSpPr>
          <p:cNvPr id="5231" name="Google Shape;5231;p55"/>
          <p:cNvSpPr txBox="1"/>
          <p:nvPr>
            <p:ph idx="1" type="subTitle"/>
          </p:nvPr>
        </p:nvSpPr>
        <p:spPr>
          <a:xfrm>
            <a:off x="849750" y="2991635"/>
            <a:ext cx="2073300" cy="728700"/>
          </a:xfrm>
          <a:prstGeom prst="rect">
            <a:avLst/>
          </a:prstGeom>
        </p:spPr>
        <p:txBody>
          <a:bodyPr anchorCtr="0" anchor="ctr" bIns="0" lIns="0" spcFirstLastPara="1" rIns="0" wrap="square" tIns="0">
            <a:noAutofit/>
          </a:bodyPr>
          <a:lstStyle/>
          <a:p>
            <a:pPr indent="-317500" lvl="0" marL="457200" rtl="0" algn="ctr">
              <a:spcBef>
                <a:spcPts val="0"/>
              </a:spcBef>
              <a:spcAft>
                <a:spcPts val="0"/>
              </a:spcAft>
              <a:buSzPts val="1400"/>
              <a:buChar char="●"/>
            </a:pPr>
            <a:r>
              <a:rPr lang="en"/>
              <a:t>City Builder</a:t>
            </a:r>
            <a:endParaRPr/>
          </a:p>
          <a:p>
            <a:pPr indent="-317500" lvl="0" marL="457200" rtl="0" algn="ctr">
              <a:spcBef>
                <a:spcPts val="0"/>
              </a:spcBef>
              <a:spcAft>
                <a:spcPts val="0"/>
              </a:spcAft>
              <a:buSzPts val="1400"/>
              <a:buChar char="●"/>
            </a:pPr>
            <a:r>
              <a:rPr lang="en"/>
              <a:t>You are the Enemy</a:t>
            </a:r>
            <a:endParaRPr/>
          </a:p>
          <a:p>
            <a:pPr indent="-317500" lvl="0" marL="457200" rtl="0" algn="ctr">
              <a:spcBef>
                <a:spcPts val="0"/>
              </a:spcBef>
              <a:spcAft>
                <a:spcPts val="0"/>
              </a:spcAft>
              <a:buSzPts val="1400"/>
              <a:buChar char="●"/>
            </a:pPr>
            <a:r>
              <a:rPr lang="en"/>
              <a:t>Alternate History</a:t>
            </a:r>
            <a:endParaRPr/>
          </a:p>
          <a:p>
            <a:pPr indent="-317500" lvl="0" marL="457200" rtl="0" algn="ctr">
              <a:spcBef>
                <a:spcPts val="0"/>
              </a:spcBef>
              <a:spcAft>
                <a:spcPts val="0"/>
              </a:spcAft>
              <a:buSzPts val="1400"/>
              <a:buChar char="●"/>
            </a:pPr>
            <a:r>
              <a:rPr lang="en"/>
              <a:t>Friendship</a:t>
            </a:r>
            <a:endParaRPr/>
          </a:p>
        </p:txBody>
      </p:sp>
      <p:sp>
        <p:nvSpPr>
          <p:cNvPr id="5232" name="Google Shape;5232;p55"/>
          <p:cNvSpPr txBox="1"/>
          <p:nvPr>
            <p:ph idx="3" type="title"/>
          </p:nvPr>
        </p:nvSpPr>
        <p:spPr>
          <a:xfrm>
            <a:off x="3539468" y="2553210"/>
            <a:ext cx="2073300" cy="3936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Idea #2</a:t>
            </a:r>
            <a:endParaRPr/>
          </a:p>
        </p:txBody>
      </p:sp>
      <p:sp>
        <p:nvSpPr>
          <p:cNvPr id="5233" name="Google Shape;5233;p55"/>
          <p:cNvSpPr txBox="1"/>
          <p:nvPr>
            <p:ph idx="4" type="subTitle"/>
          </p:nvPr>
        </p:nvSpPr>
        <p:spPr>
          <a:xfrm>
            <a:off x="3539468" y="2991635"/>
            <a:ext cx="2073300" cy="728700"/>
          </a:xfrm>
          <a:prstGeom prst="rect">
            <a:avLst/>
          </a:prstGeom>
        </p:spPr>
        <p:txBody>
          <a:bodyPr anchorCtr="0" anchor="ctr" bIns="0" lIns="0" spcFirstLastPara="1" rIns="0" wrap="square" tIns="0">
            <a:noAutofit/>
          </a:bodyPr>
          <a:lstStyle/>
          <a:p>
            <a:pPr indent="-317500" lvl="0" marL="457200" rtl="0" algn="ctr">
              <a:spcBef>
                <a:spcPts val="0"/>
              </a:spcBef>
              <a:spcAft>
                <a:spcPts val="0"/>
              </a:spcAft>
              <a:buSzPts val="1400"/>
              <a:buChar char="●"/>
            </a:pPr>
            <a:r>
              <a:rPr lang="en"/>
              <a:t>Arcade</a:t>
            </a:r>
            <a:endParaRPr/>
          </a:p>
          <a:p>
            <a:pPr indent="-317500" lvl="0" marL="457200" rtl="0" algn="ctr">
              <a:spcBef>
                <a:spcPts val="0"/>
              </a:spcBef>
              <a:spcAft>
                <a:spcPts val="0"/>
              </a:spcAft>
              <a:buSzPts val="1400"/>
              <a:buChar char="●"/>
            </a:pPr>
            <a:r>
              <a:rPr lang="en"/>
              <a:t>1 HP</a:t>
            </a:r>
            <a:endParaRPr/>
          </a:p>
          <a:p>
            <a:pPr indent="-317500" lvl="0" marL="457200" rtl="0" algn="ctr">
              <a:spcBef>
                <a:spcPts val="0"/>
              </a:spcBef>
              <a:spcAft>
                <a:spcPts val="0"/>
              </a:spcAft>
              <a:buSzPts val="1400"/>
              <a:buChar char="●"/>
            </a:pPr>
            <a:r>
              <a:rPr lang="en"/>
              <a:t>Mafia</a:t>
            </a:r>
            <a:endParaRPr/>
          </a:p>
          <a:p>
            <a:pPr indent="-317500" lvl="0" marL="457200" rtl="0" algn="ctr">
              <a:spcBef>
                <a:spcPts val="0"/>
              </a:spcBef>
              <a:spcAft>
                <a:spcPts val="0"/>
              </a:spcAft>
              <a:buSzPts val="1400"/>
              <a:buChar char="●"/>
            </a:pPr>
            <a:r>
              <a:rPr lang="en"/>
              <a:t>Detective</a:t>
            </a:r>
            <a:endParaRPr/>
          </a:p>
        </p:txBody>
      </p:sp>
      <p:sp>
        <p:nvSpPr>
          <p:cNvPr id="5234" name="Google Shape;5234;p55"/>
          <p:cNvSpPr txBox="1"/>
          <p:nvPr>
            <p:ph idx="5" type="title"/>
          </p:nvPr>
        </p:nvSpPr>
        <p:spPr>
          <a:xfrm>
            <a:off x="6229191" y="2553210"/>
            <a:ext cx="2073300" cy="3936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Idea #3</a:t>
            </a:r>
            <a:endParaRPr/>
          </a:p>
        </p:txBody>
      </p:sp>
      <p:sp>
        <p:nvSpPr>
          <p:cNvPr id="5235" name="Google Shape;5235;p55"/>
          <p:cNvSpPr txBox="1"/>
          <p:nvPr>
            <p:ph idx="6" type="subTitle"/>
          </p:nvPr>
        </p:nvSpPr>
        <p:spPr>
          <a:xfrm>
            <a:off x="6229191" y="2991635"/>
            <a:ext cx="2073300" cy="728700"/>
          </a:xfrm>
          <a:prstGeom prst="rect">
            <a:avLst/>
          </a:prstGeom>
        </p:spPr>
        <p:txBody>
          <a:bodyPr anchorCtr="0" anchor="ctr" bIns="0" lIns="0" spcFirstLastPara="1" rIns="0" wrap="square" tIns="0">
            <a:noAutofit/>
          </a:bodyPr>
          <a:lstStyle/>
          <a:p>
            <a:pPr indent="-317500" lvl="0" marL="457200" rtl="0" algn="ctr">
              <a:spcBef>
                <a:spcPts val="0"/>
              </a:spcBef>
              <a:spcAft>
                <a:spcPts val="0"/>
              </a:spcAft>
              <a:buSzPts val="1400"/>
              <a:buChar char="●"/>
            </a:pPr>
            <a:r>
              <a:rPr lang="en"/>
              <a:t>Survival x Building Sim</a:t>
            </a:r>
            <a:endParaRPr/>
          </a:p>
          <a:p>
            <a:pPr indent="-317500" lvl="0" marL="457200" rtl="0" algn="ctr">
              <a:spcBef>
                <a:spcPts val="0"/>
              </a:spcBef>
              <a:spcAft>
                <a:spcPts val="0"/>
              </a:spcAft>
              <a:buSzPts val="1400"/>
              <a:buChar char="●"/>
            </a:pPr>
            <a:r>
              <a:rPr lang="en"/>
              <a:t>Death is Good</a:t>
            </a:r>
            <a:endParaRPr/>
          </a:p>
          <a:p>
            <a:pPr indent="-317500" lvl="0" marL="457200" rtl="0" algn="ctr">
              <a:spcBef>
                <a:spcPts val="0"/>
              </a:spcBef>
              <a:spcAft>
                <a:spcPts val="0"/>
              </a:spcAft>
              <a:buSzPts val="1400"/>
              <a:buChar char="●"/>
            </a:pPr>
            <a:r>
              <a:rPr lang="en"/>
              <a:t>Western</a:t>
            </a:r>
            <a:endParaRPr/>
          </a:p>
          <a:p>
            <a:pPr indent="-317500" lvl="0" marL="457200" rtl="0" algn="ctr">
              <a:spcBef>
                <a:spcPts val="0"/>
              </a:spcBef>
              <a:spcAft>
                <a:spcPts val="0"/>
              </a:spcAft>
              <a:buSzPts val="1400"/>
              <a:buChar char="●"/>
            </a:pPr>
            <a:r>
              <a:rPr lang="en"/>
              <a:t>Satire</a:t>
            </a:r>
            <a:endParaRPr/>
          </a:p>
        </p:txBody>
      </p:sp>
      <p:grpSp>
        <p:nvGrpSpPr>
          <p:cNvPr id="5236" name="Google Shape;5236;p55"/>
          <p:cNvGrpSpPr/>
          <p:nvPr/>
        </p:nvGrpSpPr>
        <p:grpSpPr>
          <a:xfrm flipH="1">
            <a:off x="8234162" y="874631"/>
            <a:ext cx="509569" cy="306732"/>
            <a:chOff x="5028350" y="1751100"/>
            <a:chExt cx="1007650" cy="606550"/>
          </a:xfrm>
        </p:grpSpPr>
        <p:sp>
          <p:nvSpPr>
            <p:cNvPr id="5237" name="Google Shape;5237;p55"/>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5"/>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5"/>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5"/>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5"/>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5"/>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5"/>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55"/>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5"/>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5"/>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55"/>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5"/>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55"/>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55"/>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55"/>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5"/>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5"/>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4" name="Google Shape;5254;p55"/>
          <p:cNvSpPr/>
          <p:nvPr/>
        </p:nvSpPr>
        <p:spPr>
          <a:xfrm>
            <a:off x="2923038" y="13579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5"/>
          <p:cNvSpPr/>
          <p:nvPr/>
        </p:nvSpPr>
        <p:spPr>
          <a:xfrm>
            <a:off x="3116813" y="3898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6" name="Google Shape;5256;p55"/>
          <p:cNvGrpSpPr/>
          <p:nvPr/>
        </p:nvGrpSpPr>
        <p:grpSpPr>
          <a:xfrm>
            <a:off x="1604282" y="1927501"/>
            <a:ext cx="564235" cy="535495"/>
            <a:chOff x="3535091" y="2363555"/>
            <a:chExt cx="363132" cy="250970"/>
          </a:xfrm>
        </p:grpSpPr>
        <p:sp>
          <p:nvSpPr>
            <p:cNvPr id="5257" name="Google Shape;5257;p55"/>
            <p:cNvSpPr/>
            <p:nvPr/>
          </p:nvSpPr>
          <p:spPr>
            <a:xfrm>
              <a:off x="3718839" y="2363555"/>
              <a:ext cx="179385" cy="130664"/>
            </a:xfrm>
            <a:custGeom>
              <a:rect b="b" l="l" r="r" t="t"/>
              <a:pathLst>
                <a:path extrusionOk="0" h="4216" w="5788">
                  <a:moveTo>
                    <a:pt x="2216" y="1453"/>
                  </a:moveTo>
                  <a:cubicBezTo>
                    <a:pt x="2311" y="1477"/>
                    <a:pt x="2406" y="1477"/>
                    <a:pt x="2525" y="1501"/>
                  </a:cubicBezTo>
                  <a:lnTo>
                    <a:pt x="2597" y="1501"/>
                  </a:lnTo>
                  <a:cubicBezTo>
                    <a:pt x="2620" y="1501"/>
                    <a:pt x="2644" y="1524"/>
                    <a:pt x="2668" y="1524"/>
                  </a:cubicBezTo>
                  <a:cubicBezTo>
                    <a:pt x="2692" y="1524"/>
                    <a:pt x="2739" y="1524"/>
                    <a:pt x="2763" y="1548"/>
                  </a:cubicBezTo>
                  <a:cubicBezTo>
                    <a:pt x="2811" y="1548"/>
                    <a:pt x="2882" y="1572"/>
                    <a:pt x="2930" y="1596"/>
                  </a:cubicBezTo>
                  <a:cubicBezTo>
                    <a:pt x="2978" y="1620"/>
                    <a:pt x="3049" y="1643"/>
                    <a:pt x="3097" y="1667"/>
                  </a:cubicBezTo>
                  <a:lnTo>
                    <a:pt x="3240" y="1762"/>
                  </a:lnTo>
                  <a:lnTo>
                    <a:pt x="3382" y="1834"/>
                  </a:lnTo>
                  <a:lnTo>
                    <a:pt x="3502" y="1929"/>
                  </a:lnTo>
                  <a:lnTo>
                    <a:pt x="3644" y="2001"/>
                  </a:lnTo>
                  <a:lnTo>
                    <a:pt x="3787" y="2096"/>
                  </a:lnTo>
                  <a:lnTo>
                    <a:pt x="3930" y="2167"/>
                  </a:lnTo>
                  <a:lnTo>
                    <a:pt x="4073" y="2263"/>
                  </a:lnTo>
                  <a:lnTo>
                    <a:pt x="4216" y="2334"/>
                  </a:lnTo>
                  <a:lnTo>
                    <a:pt x="4359" y="2405"/>
                  </a:lnTo>
                  <a:lnTo>
                    <a:pt x="4502" y="2501"/>
                  </a:lnTo>
                  <a:cubicBezTo>
                    <a:pt x="4526" y="2501"/>
                    <a:pt x="4526" y="2525"/>
                    <a:pt x="4549" y="2525"/>
                  </a:cubicBezTo>
                  <a:cubicBezTo>
                    <a:pt x="4526" y="2525"/>
                    <a:pt x="4526" y="2548"/>
                    <a:pt x="4502" y="2548"/>
                  </a:cubicBezTo>
                  <a:cubicBezTo>
                    <a:pt x="4478" y="2572"/>
                    <a:pt x="4407" y="2596"/>
                    <a:pt x="4359" y="2620"/>
                  </a:cubicBezTo>
                  <a:cubicBezTo>
                    <a:pt x="4359" y="2620"/>
                    <a:pt x="4264" y="2667"/>
                    <a:pt x="4097" y="2691"/>
                  </a:cubicBezTo>
                  <a:cubicBezTo>
                    <a:pt x="4073" y="2715"/>
                    <a:pt x="4025" y="2715"/>
                    <a:pt x="4002" y="2715"/>
                  </a:cubicBezTo>
                  <a:cubicBezTo>
                    <a:pt x="3954" y="2739"/>
                    <a:pt x="3859" y="2739"/>
                    <a:pt x="3811" y="2739"/>
                  </a:cubicBezTo>
                  <a:cubicBezTo>
                    <a:pt x="3787" y="2739"/>
                    <a:pt x="3668" y="2763"/>
                    <a:pt x="3502" y="2763"/>
                  </a:cubicBezTo>
                  <a:cubicBezTo>
                    <a:pt x="3478" y="2763"/>
                    <a:pt x="3359" y="2739"/>
                    <a:pt x="3216" y="2715"/>
                  </a:cubicBezTo>
                  <a:cubicBezTo>
                    <a:pt x="3144" y="2715"/>
                    <a:pt x="3073" y="2691"/>
                    <a:pt x="3025" y="2667"/>
                  </a:cubicBezTo>
                  <a:cubicBezTo>
                    <a:pt x="3001" y="2667"/>
                    <a:pt x="2954" y="2667"/>
                    <a:pt x="2930" y="2644"/>
                  </a:cubicBezTo>
                  <a:cubicBezTo>
                    <a:pt x="2906" y="2644"/>
                    <a:pt x="2882" y="2620"/>
                    <a:pt x="2859" y="2620"/>
                  </a:cubicBezTo>
                  <a:cubicBezTo>
                    <a:pt x="2811" y="2596"/>
                    <a:pt x="2739" y="2572"/>
                    <a:pt x="2692" y="2548"/>
                  </a:cubicBezTo>
                  <a:cubicBezTo>
                    <a:pt x="2668" y="2525"/>
                    <a:pt x="2597" y="2477"/>
                    <a:pt x="2549" y="2453"/>
                  </a:cubicBezTo>
                  <a:lnTo>
                    <a:pt x="2406" y="2382"/>
                  </a:lnTo>
                  <a:lnTo>
                    <a:pt x="2263" y="2286"/>
                  </a:lnTo>
                  <a:lnTo>
                    <a:pt x="2144" y="2215"/>
                  </a:lnTo>
                  <a:lnTo>
                    <a:pt x="2001" y="2144"/>
                  </a:lnTo>
                  <a:lnTo>
                    <a:pt x="1858" y="2048"/>
                  </a:lnTo>
                  <a:lnTo>
                    <a:pt x="1715" y="1977"/>
                  </a:lnTo>
                  <a:lnTo>
                    <a:pt x="1573" y="1882"/>
                  </a:lnTo>
                  <a:cubicBezTo>
                    <a:pt x="1525" y="1858"/>
                    <a:pt x="1454" y="1834"/>
                    <a:pt x="1430" y="1810"/>
                  </a:cubicBezTo>
                  <a:cubicBezTo>
                    <a:pt x="1382" y="1786"/>
                    <a:pt x="1334" y="1739"/>
                    <a:pt x="1287" y="1715"/>
                  </a:cubicBezTo>
                  <a:cubicBezTo>
                    <a:pt x="1263" y="1715"/>
                    <a:pt x="1263" y="1715"/>
                    <a:pt x="1239" y="1691"/>
                  </a:cubicBezTo>
                  <a:cubicBezTo>
                    <a:pt x="1239" y="1691"/>
                    <a:pt x="1263" y="1691"/>
                    <a:pt x="1263" y="1667"/>
                  </a:cubicBezTo>
                  <a:lnTo>
                    <a:pt x="1311" y="1667"/>
                  </a:lnTo>
                  <a:cubicBezTo>
                    <a:pt x="1358" y="1643"/>
                    <a:pt x="1382" y="1620"/>
                    <a:pt x="1430" y="1596"/>
                  </a:cubicBezTo>
                  <a:cubicBezTo>
                    <a:pt x="1454" y="1596"/>
                    <a:pt x="1477" y="1572"/>
                    <a:pt x="1525" y="1572"/>
                  </a:cubicBezTo>
                  <a:cubicBezTo>
                    <a:pt x="1549" y="1548"/>
                    <a:pt x="1573" y="1548"/>
                    <a:pt x="1596" y="1548"/>
                  </a:cubicBezTo>
                  <a:cubicBezTo>
                    <a:pt x="1620" y="1524"/>
                    <a:pt x="1668" y="1524"/>
                    <a:pt x="1692" y="1524"/>
                  </a:cubicBezTo>
                  <a:cubicBezTo>
                    <a:pt x="1715" y="1501"/>
                    <a:pt x="1763" y="1501"/>
                    <a:pt x="1787" y="1501"/>
                  </a:cubicBezTo>
                  <a:cubicBezTo>
                    <a:pt x="1858" y="1477"/>
                    <a:pt x="1906" y="1477"/>
                    <a:pt x="1977" y="1477"/>
                  </a:cubicBezTo>
                  <a:cubicBezTo>
                    <a:pt x="2025" y="1477"/>
                    <a:pt x="2073" y="1477"/>
                    <a:pt x="2120" y="1453"/>
                  </a:cubicBezTo>
                  <a:close/>
                  <a:moveTo>
                    <a:pt x="2168" y="0"/>
                  </a:moveTo>
                  <a:cubicBezTo>
                    <a:pt x="2120" y="0"/>
                    <a:pt x="2073" y="24"/>
                    <a:pt x="2025" y="24"/>
                  </a:cubicBezTo>
                  <a:cubicBezTo>
                    <a:pt x="1930" y="24"/>
                    <a:pt x="1882" y="24"/>
                    <a:pt x="1715" y="48"/>
                  </a:cubicBezTo>
                  <a:cubicBezTo>
                    <a:pt x="1715" y="48"/>
                    <a:pt x="1573" y="48"/>
                    <a:pt x="1406" y="95"/>
                  </a:cubicBezTo>
                  <a:cubicBezTo>
                    <a:pt x="1334" y="119"/>
                    <a:pt x="1239" y="143"/>
                    <a:pt x="1120" y="191"/>
                  </a:cubicBezTo>
                  <a:cubicBezTo>
                    <a:pt x="906" y="262"/>
                    <a:pt x="739" y="357"/>
                    <a:pt x="620" y="429"/>
                  </a:cubicBezTo>
                  <a:cubicBezTo>
                    <a:pt x="572" y="477"/>
                    <a:pt x="501" y="524"/>
                    <a:pt x="429" y="572"/>
                  </a:cubicBezTo>
                  <a:cubicBezTo>
                    <a:pt x="406" y="596"/>
                    <a:pt x="382" y="619"/>
                    <a:pt x="358" y="643"/>
                  </a:cubicBezTo>
                  <a:cubicBezTo>
                    <a:pt x="334" y="691"/>
                    <a:pt x="287" y="738"/>
                    <a:pt x="263" y="762"/>
                  </a:cubicBezTo>
                  <a:cubicBezTo>
                    <a:pt x="263" y="762"/>
                    <a:pt x="191" y="858"/>
                    <a:pt x="168" y="929"/>
                  </a:cubicBezTo>
                  <a:cubicBezTo>
                    <a:pt x="144" y="953"/>
                    <a:pt x="120" y="1000"/>
                    <a:pt x="120" y="1024"/>
                  </a:cubicBezTo>
                  <a:cubicBezTo>
                    <a:pt x="96" y="1072"/>
                    <a:pt x="72" y="1096"/>
                    <a:pt x="72" y="1143"/>
                  </a:cubicBezTo>
                  <a:cubicBezTo>
                    <a:pt x="48" y="1191"/>
                    <a:pt x="48" y="1239"/>
                    <a:pt x="25" y="1286"/>
                  </a:cubicBezTo>
                  <a:cubicBezTo>
                    <a:pt x="25" y="1334"/>
                    <a:pt x="25" y="1334"/>
                    <a:pt x="1" y="1429"/>
                  </a:cubicBezTo>
                  <a:cubicBezTo>
                    <a:pt x="1" y="1453"/>
                    <a:pt x="1" y="1501"/>
                    <a:pt x="1" y="1548"/>
                  </a:cubicBezTo>
                  <a:cubicBezTo>
                    <a:pt x="1" y="1572"/>
                    <a:pt x="1" y="1620"/>
                    <a:pt x="1" y="1643"/>
                  </a:cubicBezTo>
                  <a:lnTo>
                    <a:pt x="1" y="1762"/>
                  </a:lnTo>
                  <a:cubicBezTo>
                    <a:pt x="1" y="1953"/>
                    <a:pt x="25" y="2096"/>
                    <a:pt x="48" y="2167"/>
                  </a:cubicBezTo>
                  <a:cubicBezTo>
                    <a:pt x="48" y="2239"/>
                    <a:pt x="96" y="2310"/>
                    <a:pt x="96" y="2310"/>
                  </a:cubicBezTo>
                  <a:cubicBezTo>
                    <a:pt x="96" y="2334"/>
                    <a:pt x="120" y="2358"/>
                    <a:pt x="120" y="2382"/>
                  </a:cubicBezTo>
                  <a:cubicBezTo>
                    <a:pt x="144" y="2405"/>
                    <a:pt x="144" y="2453"/>
                    <a:pt x="168" y="2477"/>
                  </a:cubicBezTo>
                  <a:cubicBezTo>
                    <a:pt x="191" y="2525"/>
                    <a:pt x="215" y="2572"/>
                    <a:pt x="263" y="2620"/>
                  </a:cubicBezTo>
                  <a:cubicBezTo>
                    <a:pt x="287" y="2667"/>
                    <a:pt x="358" y="2739"/>
                    <a:pt x="382" y="2763"/>
                  </a:cubicBezTo>
                  <a:cubicBezTo>
                    <a:pt x="429" y="2810"/>
                    <a:pt x="477" y="2858"/>
                    <a:pt x="525" y="2906"/>
                  </a:cubicBezTo>
                  <a:cubicBezTo>
                    <a:pt x="596" y="2953"/>
                    <a:pt x="668" y="3001"/>
                    <a:pt x="739" y="3048"/>
                  </a:cubicBezTo>
                  <a:lnTo>
                    <a:pt x="882" y="3120"/>
                  </a:lnTo>
                  <a:lnTo>
                    <a:pt x="1025" y="3215"/>
                  </a:lnTo>
                  <a:lnTo>
                    <a:pt x="1168" y="3287"/>
                  </a:lnTo>
                  <a:lnTo>
                    <a:pt x="1311" y="3358"/>
                  </a:lnTo>
                  <a:lnTo>
                    <a:pt x="1454" y="3453"/>
                  </a:lnTo>
                  <a:lnTo>
                    <a:pt x="1596" y="3525"/>
                  </a:lnTo>
                  <a:lnTo>
                    <a:pt x="1739" y="3620"/>
                  </a:lnTo>
                  <a:lnTo>
                    <a:pt x="1882" y="3691"/>
                  </a:lnTo>
                  <a:lnTo>
                    <a:pt x="2025" y="3787"/>
                  </a:lnTo>
                  <a:lnTo>
                    <a:pt x="2168" y="3858"/>
                  </a:lnTo>
                  <a:cubicBezTo>
                    <a:pt x="2358" y="3977"/>
                    <a:pt x="2549" y="4049"/>
                    <a:pt x="2692" y="4072"/>
                  </a:cubicBezTo>
                  <a:cubicBezTo>
                    <a:pt x="2739" y="4096"/>
                    <a:pt x="2859" y="4120"/>
                    <a:pt x="3001" y="4144"/>
                  </a:cubicBezTo>
                  <a:cubicBezTo>
                    <a:pt x="3168" y="4192"/>
                    <a:pt x="3287" y="4192"/>
                    <a:pt x="3287" y="4192"/>
                  </a:cubicBezTo>
                  <a:cubicBezTo>
                    <a:pt x="3335" y="4192"/>
                    <a:pt x="3406" y="4192"/>
                    <a:pt x="3454" y="4215"/>
                  </a:cubicBezTo>
                  <a:lnTo>
                    <a:pt x="3764" y="4215"/>
                  </a:lnTo>
                  <a:cubicBezTo>
                    <a:pt x="3859" y="4192"/>
                    <a:pt x="3906" y="4192"/>
                    <a:pt x="4073" y="4168"/>
                  </a:cubicBezTo>
                  <a:cubicBezTo>
                    <a:pt x="4073" y="4168"/>
                    <a:pt x="4216" y="4168"/>
                    <a:pt x="4383" y="4120"/>
                  </a:cubicBezTo>
                  <a:cubicBezTo>
                    <a:pt x="4454" y="4096"/>
                    <a:pt x="4549" y="4072"/>
                    <a:pt x="4668" y="4049"/>
                  </a:cubicBezTo>
                  <a:cubicBezTo>
                    <a:pt x="4692" y="4025"/>
                    <a:pt x="4764" y="4001"/>
                    <a:pt x="4788" y="3977"/>
                  </a:cubicBezTo>
                  <a:cubicBezTo>
                    <a:pt x="4835" y="3977"/>
                    <a:pt x="4883" y="3953"/>
                    <a:pt x="4930" y="3930"/>
                  </a:cubicBezTo>
                  <a:cubicBezTo>
                    <a:pt x="5002" y="3906"/>
                    <a:pt x="5073" y="3858"/>
                    <a:pt x="5121" y="3811"/>
                  </a:cubicBezTo>
                  <a:cubicBezTo>
                    <a:pt x="5145" y="3787"/>
                    <a:pt x="5192" y="3763"/>
                    <a:pt x="5216" y="3739"/>
                  </a:cubicBezTo>
                  <a:cubicBezTo>
                    <a:pt x="5264" y="3715"/>
                    <a:pt x="5288" y="3691"/>
                    <a:pt x="5311" y="3668"/>
                  </a:cubicBezTo>
                  <a:cubicBezTo>
                    <a:pt x="5431" y="3572"/>
                    <a:pt x="5454" y="3549"/>
                    <a:pt x="5526" y="3453"/>
                  </a:cubicBezTo>
                  <a:cubicBezTo>
                    <a:pt x="5526" y="3453"/>
                    <a:pt x="5573" y="3382"/>
                    <a:pt x="5645" y="3263"/>
                  </a:cubicBezTo>
                  <a:cubicBezTo>
                    <a:pt x="5645" y="3239"/>
                    <a:pt x="5692" y="3144"/>
                    <a:pt x="5716" y="3048"/>
                  </a:cubicBezTo>
                  <a:cubicBezTo>
                    <a:pt x="5764" y="2953"/>
                    <a:pt x="5764" y="2858"/>
                    <a:pt x="5764" y="2858"/>
                  </a:cubicBezTo>
                  <a:cubicBezTo>
                    <a:pt x="5788" y="2810"/>
                    <a:pt x="5788" y="2763"/>
                    <a:pt x="5788" y="2715"/>
                  </a:cubicBezTo>
                  <a:cubicBezTo>
                    <a:pt x="5788" y="2667"/>
                    <a:pt x="5788" y="2667"/>
                    <a:pt x="5788" y="2596"/>
                  </a:cubicBezTo>
                  <a:lnTo>
                    <a:pt x="5788" y="2453"/>
                  </a:lnTo>
                  <a:cubicBezTo>
                    <a:pt x="5788" y="2405"/>
                    <a:pt x="5788" y="2358"/>
                    <a:pt x="5788" y="2310"/>
                  </a:cubicBezTo>
                  <a:cubicBezTo>
                    <a:pt x="5788" y="2286"/>
                    <a:pt x="5788" y="2263"/>
                    <a:pt x="5788" y="2239"/>
                  </a:cubicBezTo>
                  <a:cubicBezTo>
                    <a:pt x="5788" y="2215"/>
                    <a:pt x="5764" y="2191"/>
                    <a:pt x="5764" y="2167"/>
                  </a:cubicBezTo>
                  <a:cubicBezTo>
                    <a:pt x="5764" y="2144"/>
                    <a:pt x="5764" y="2120"/>
                    <a:pt x="5764" y="2096"/>
                  </a:cubicBezTo>
                  <a:cubicBezTo>
                    <a:pt x="5740" y="2072"/>
                    <a:pt x="5740" y="2001"/>
                    <a:pt x="5716" y="1977"/>
                  </a:cubicBezTo>
                  <a:cubicBezTo>
                    <a:pt x="5716" y="1953"/>
                    <a:pt x="5692" y="1929"/>
                    <a:pt x="5692" y="1905"/>
                  </a:cubicBezTo>
                  <a:cubicBezTo>
                    <a:pt x="5669" y="1834"/>
                    <a:pt x="5621" y="1762"/>
                    <a:pt x="5621" y="1739"/>
                  </a:cubicBezTo>
                  <a:cubicBezTo>
                    <a:pt x="5597" y="1691"/>
                    <a:pt x="5573" y="1643"/>
                    <a:pt x="5550" y="1620"/>
                  </a:cubicBezTo>
                  <a:cubicBezTo>
                    <a:pt x="5526" y="1596"/>
                    <a:pt x="5502" y="1572"/>
                    <a:pt x="5478" y="1548"/>
                  </a:cubicBezTo>
                  <a:cubicBezTo>
                    <a:pt x="5478" y="1524"/>
                    <a:pt x="5431" y="1501"/>
                    <a:pt x="5431" y="1477"/>
                  </a:cubicBezTo>
                  <a:cubicBezTo>
                    <a:pt x="5359" y="1429"/>
                    <a:pt x="5311" y="1358"/>
                    <a:pt x="5240" y="1310"/>
                  </a:cubicBezTo>
                  <a:cubicBezTo>
                    <a:pt x="5192" y="1262"/>
                    <a:pt x="5097" y="1215"/>
                    <a:pt x="5049" y="1167"/>
                  </a:cubicBezTo>
                  <a:lnTo>
                    <a:pt x="4907" y="1096"/>
                  </a:lnTo>
                  <a:lnTo>
                    <a:pt x="4764" y="1024"/>
                  </a:lnTo>
                  <a:lnTo>
                    <a:pt x="4621" y="929"/>
                  </a:lnTo>
                  <a:lnTo>
                    <a:pt x="4478" y="858"/>
                  </a:lnTo>
                  <a:lnTo>
                    <a:pt x="4335" y="762"/>
                  </a:lnTo>
                  <a:lnTo>
                    <a:pt x="4192" y="691"/>
                  </a:lnTo>
                  <a:lnTo>
                    <a:pt x="4049" y="596"/>
                  </a:lnTo>
                  <a:lnTo>
                    <a:pt x="3906" y="524"/>
                  </a:lnTo>
                  <a:lnTo>
                    <a:pt x="3764" y="453"/>
                  </a:lnTo>
                  <a:lnTo>
                    <a:pt x="3621" y="357"/>
                  </a:lnTo>
                  <a:cubicBezTo>
                    <a:pt x="3430" y="238"/>
                    <a:pt x="3240" y="191"/>
                    <a:pt x="3097" y="143"/>
                  </a:cubicBezTo>
                  <a:cubicBezTo>
                    <a:pt x="3049" y="119"/>
                    <a:pt x="2930" y="95"/>
                    <a:pt x="2787" y="72"/>
                  </a:cubicBezTo>
                  <a:cubicBezTo>
                    <a:pt x="2620" y="24"/>
                    <a:pt x="2501" y="24"/>
                    <a:pt x="2478" y="24"/>
                  </a:cubicBezTo>
                  <a:lnTo>
                    <a:pt x="2335" y="24"/>
                  </a:lnTo>
                  <a:cubicBezTo>
                    <a:pt x="2287" y="24"/>
                    <a:pt x="2216" y="0"/>
                    <a:pt x="2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5"/>
            <p:cNvSpPr/>
            <p:nvPr/>
          </p:nvSpPr>
          <p:spPr>
            <a:xfrm>
              <a:off x="3720327" y="2364640"/>
              <a:ext cx="176440" cy="95240"/>
            </a:xfrm>
            <a:custGeom>
              <a:rect b="b" l="l" r="r" t="t"/>
              <a:pathLst>
                <a:path extrusionOk="0" h="3073" w="5693">
                  <a:moveTo>
                    <a:pt x="2132" y="328"/>
                  </a:moveTo>
                  <a:cubicBezTo>
                    <a:pt x="2483" y="328"/>
                    <a:pt x="2834" y="406"/>
                    <a:pt x="3096" y="561"/>
                  </a:cubicBezTo>
                  <a:lnTo>
                    <a:pt x="4525" y="1394"/>
                  </a:lnTo>
                  <a:cubicBezTo>
                    <a:pt x="5073" y="1704"/>
                    <a:pt x="5073" y="2204"/>
                    <a:pt x="4525" y="2513"/>
                  </a:cubicBezTo>
                  <a:cubicBezTo>
                    <a:pt x="4263" y="2668"/>
                    <a:pt x="3912" y="2746"/>
                    <a:pt x="3561" y="2746"/>
                  </a:cubicBezTo>
                  <a:cubicBezTo>
                    <a:pt x="3209" y="2746"/>
                    <a:pt x="2858" y="2668"/>
                    <a:pt x="2596" y="2513"/>
                  </a:cubicBezTo>
                  <a:lnTo>
                    <a:pt x="1167" y="1680"/>
                  </a:lnTo>
                  <a:cubicBezTo>
                    <a:pt x="643" y="1370"/>
                    <a:pt x="620" y="870"/>
                    <a:pt x="1167" y="561"/>
                  </a:cubicBezTo>
                  <a:cubicBezTo>
                    <a:pt x="1429" y="406"/>
                    <a:pt x="1781" y="328"/>
                    <a:pt x="2132" y="328"/>
                  </a:cubicBezTo>
                  <a:close/>
                  <a:moveTo>
                    <a:pt x="2135" y="1"/>
                  </a:moveTo>
                  <a:cubicBezTo>
                    <a:pt x="1632" y="1"/>
                    <a:pt x="1132" y="108"/>
                    <a:pt x="763" y="322"/>
                  </a:cubicBezTo>
                  <a:cubicBezTo>
                    <a:pt x="0" y="775"/>
                    <a:pt x="0" y="1489"/>
                    <a:pt x="763" y="1918"/>
                  </a:cubicBezTo>
                  <a:lnTo>
                    <a:pt x="2168" y="2752"/>
                  </a:lnTo>
                  <a:cubicBezTo>
                    <a:pt x="2561" y="2966"/>
                    <a:pt x="3067" y="3073"/>
                    <a:pt x="3570" y="3073"/>
                  </a:cubicBezTo>
                  <a:cubicBezTo>
                    <a:pt x="4073" y="3073"/>
                    <a:pt x="4573" y="2966"/>
                    <a:pt x="4954" y="2752"/>
                  </a:cubicBezTo>
                  <a:cubicBezTo>
                    <a:pt x="5692" y="2299"/>
                    <a:pt x="5692" y="1585"/>
                    <a:pt x="4930" y="1156"/>
                  </a:cubicBezTo>
                  <a:lnTo>
                    <a:pt x="3525" y="322"/>
                  </a:lnTo>
                  <a:cubicBezTo>
                    <a:pt x="3144" y="108"/>
                    <a:pt x="2638" y="1"/>
                    <a:pt x="21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55"/>
            <p:cNvSpPr/>
            <p:nvPr/>
          </p:nvSpPr>
          <p:spPr>
            <a:xfrm>
              <a:off x="3739510" y="2374805"/>
              <a:ext cx="138041" cy="74940"/>
            </a:xfrm>
            <a:custGeom>
              <a:rect b="b" l="l" r="r" t="t"/>
              <a:pathLst>
                <a:path extrusionOk="0" h="2418" w="4454">
                  <a:moveTo>
                    <a:pt x="1549" y="1090"/>
                  </a:moveTo>
                  <a:cubicBezTo>
                    <a:pt x="1644" y="1114"/>
                    <a:pt x="1739" y="1114"/>
                    <a:pt x="1858" y="1138"/>
                  </a:cubicBezTo>
                  <a:lnTo>
                    <a:pt x="1930" y="1138"/>
                  </a:lnTo>
                  <a:cubicBezTo>
                    <a:pt x="1953" y="1138"/>
                    <a:pt x="1977" y="1161"/>
                    <a:pt x="2001" y="1161"/>
                  </a:cubicBezTo>
                  <a:cubicBezTo>
                    <a:pt x="2025" y="1161"/>
                    <a:pt x="2072" y="1161"/>
                    <a:pt x="2096" y="1185"/>
                  </a:cubicBezTo>
                  <a:cubicBezTo>
                    <a:pt x="2144" y="1185"/>
                    <a:pt x="2215" y="1209"/>
                    <a:pt x="2263" y="1233"/>
                  </a:cubicBezTo>
                  <a:cubicBezTo>
                    <a:pt x="2311" y="1257"/>
                    <a:pt x="2382" y="1280"/>
                    <a:pt x="2430" y="1304"/>
                  </a:cubicBezTo>
                  <a:lnTo>
                    <a:pt x="2573" y="1399"/>
                  </a:lnTo>
                  <a:lnTo>
                    <a:pt x="2715" y="1471"/>
                  </a:lnTo>
                  <a:lnTo>
                    <a:pt x="2835" y="1566"/>
                  </a:lnTo>
                  <a:lnTo>
                    <a:pt x="2977" y="1638"/>
                  </a:lnTo>
                  <a:lnTo>
                    <a:pt x="3120" y="1733"/>
                  </a:lnTo>
                  <a:lnTo>
                    <a:pt x="3263" y="1804"/>
                  </a:lnTo>
                  <a:lnTo>
                    <a:pt x="3406" y="1900"/>
                  </a:lnTo>
                  <a:lnTo>
                    <a:pt x="3549" y="1971"/>
                  </a:lnTo>
                  <a:lnTo>
                    <a:pt x="3692" y="2042"/>
                  </a:lnTo>
                  <a:lnTo>
                    <a:pt x="3835" y="2138"/>
                  </a:lnTo>
                  <a:cubicBezTo>
                    <a:pt x="3859" y="2138"/>
                    <a:pt x="3859" y="2162"/>
                    <a:pt x="3882" y="2162"/>
                  </a:cubicBezTo>
                  <a:cubicBezTo>
                    <a:pt x="3859" y="2162"/>
                    <a:pt x="3859" y="2185"/>
                    <a:pt x="3835" y="2185"/>
                  </a:cubicBezTo>
                  <a:cubicBezTo>
                    <a:pt x="3811" y="2209"/>
                    <a:pt x="3740" y="2233"/>
                    <a:pt x="3692" y="2257"/>
                  </a:cubicBezTo>
                  <a:cubicBezTo>
                    <a:pt x="3692" y="2257"/>
                    <a:pt x="3597" y="2304"/>
                    <a:pt x="3430" y="2328"/>
                  </a:cubicBezTo>
                  <a:cubicBezTo>
                    <a:pt x="3406" y="2352"/>
                    <a:pt x="3358" y="2352"/>
                    <a:pt x="3335" y="2352"/>
                  </a:cubicBezTo>
                  <a:cubicBezTo>
                    <a:pt x="3287" y="2376"/>
                    <a:pt x="3192" y="2376"/>
                    <a:pt x="3144" y="2376"/>
                  </a:cubicBezTo>
                  <a:cubicBezTo>
                    <a:pt x="3120" y="2376"/>
                    <a:pt x="3001" y="2400"/>
                    <a:pt x="2835" y="2400"/>
                  </a:cubicBezTo>
                  <a:cubicBezTo>
                    <a:pt x="2811" y="2400"/>
                    <a:pt x="2692" y="2376"/>
                    <a:pt x="2549" y="2352"/>
                  </a:cubicBezTo>
                  <a:cubicBezTo>
                    <a:pt x="2477" y="2352"/>
                    <a:pt x="2406" y="2328"/>
                    <a:pt x="2358" y="2304"/>
                  </a:cubicBezTo>
                  <a:cubicBezTo>
                    <a:pt x="2334" y="2304"/>
                    <a:pt x="2287" y="2304"/>
                    <a:pt x="2263" y="2281"/>
                  </a:cubicBezTo>
                  <a:cubicBezTo>
                    <a:pt x="2239" y="2281"/>
                    <a:pt x="2215" y="2257"/>
                    <a:pt x="2192" y="2257"/>
                  </a:cubicBezTo>
                  <a:cubicBezTo>
                    <a:pt x="2144" y="2233"/>
                    <a:pt x="2072" y="2209"/>
                    <a:pt x="2025" y="2185"/>
                  </a:cubicBezTo>
                  <a:cubicBezTo>
                    <a:pt x="2001" y="2162"/>
                    <a:pt x="1930" y="2114"/>
                    <a:pt x="1882" y="2090"/>
                  </a:cubicBezTo>
                  <a:lnTo>
                    <a:pt x="1739" y="2019"/>
                  </a:lnTo>
                  <a:lnTo>
                    <a:pt x="1596" y="1923"/>
                  </a:lnTo>
                  <a:lnTo>
                    <a:pt x="1477" y="1852"/>
                  </a:lnTo>
                  <a:lnTo>
                    <a:pt x="1334" y="1781"/>
                  </a:lnTo>
                  <a:lnTo>
                    <a:pt x="1191" y="1685"/>
                  </a:lnTo>
                  <a:lnTo>
                    <a:pt x="1048" y="1614"/>
                  </a:lnTo>
                  <a:lnTo>
                    <a:pt x="906" y="1519"/>
                  </a:lnTo>
                  <a:cubicBezTo>
                    <a:pt x="858" y="1495"/>
                    <a:pt x="787" y="1471"/>
                    <a:pt x="763" y="1447"/>
                  </a:cubicBezTo>
                  <a:cubicBezTo>
                    <a:pt x="715" y="1423"/>
                    <a:pt x="667" y="1376"/>
                    <a:pt x="620" y="1352"/>
                  </a:cubicBezTo>
                  <a:cubicBezTo>
                    <a:pt x="596" y="1352"/>
                    <a:pt x="596" y="1352"/>
                    <a:pt x="572" y="1328"/>
                  </a:cubicBezTo>
                  <a:cubicBezTo>
                    <a:pt x="572" y="1328"/>
                    <a:pt x="596" y="1328"/>
                    <a:pt x="596" y="1304"/>
                  </a:cubicBezTo>
                  <a:lnTo>
                    <a:pt x="644" y="1304"/>
                  </a:lnTo>
                  <a:cubicBezTo>
                    <a:pt x="691" y="1280"/>
                    <a:pt x="715" y="1257"/>
                    <a:pt x="763" y="1233"/>
                  </a:cubicBezTo>
                  <a:cubicBezTo>
                    <a:pt x="787" y="1233"/>
                    <a:pt x="810" y="1209"/>
                    <a:pt x="858" y="1209"/>
                  </a:cubicBezTo>
                  <a:cubicBezTo>
                    <a:pt x="882" y="1185"/>
                    <a:pt x="906" y="1185"/>
                    <a:pt x="929" y="1185"/>
                  </a:cubicBezTo>
                  <a:cubicBezTo>
                    <a:pt x="953" y="1161"/>
                    <a:pt x="1001" y="1161"/>
                    <a:pt x="1025" y="1161"/>
                  </a:cubicBezTo>
                  <a:cubicBezTo>
                    <a:pt x="1048" y="1138"/>
                    <a:pt x="1096" y="1138"/>
                    <a:pt x="1120" y="1138"/>
                  </a:cubicBezTo>
                  <a:cubicBezTo>
                    <a:pt x="1191" y="1114"/>
                    <a:pt x="1239" y="1114"/>
                    <a:pt x="1310" y="1114"/>
                  </a:cubicBezTo>
                  <a:cubicBezTo>
                    <a:pt x="1358" y="1114"/>
                    <a:pt x="1406" y="1114"/>
                    <a:pt x="1453" y="1090"/>
                  </a:cubicBezTo>
                  <a:close/>
                  <a:moveTo>
                    <a:pt x="1513" y="0"/>
                  </a:moveTo>
                  <a:cubicBezTo>
                    <a:pt x="1162" y="0"/>
                    <a:pt x="810" y="78"/>
                    <a:pt x="548" y="233"/>
                  </a:cubicBezTo>
                  <a:cubicBezTo>
                    <a:pt x="1" y="542"/>
                    <a:pt x="24" y="1042"/>
                    <a:pt x="548" y="1352"/>
                  </a:cubicBezTo>
                  <a:lnTo>
                    <a:pt x="1977" y="2185"/>
                  </a:lnTo>
                  <a:cubicBezTo>
                    <a:pt x="2239" y="2340"/>
                    <a:pt x="2590" y="2418"/>
                    <a:pt x="2942" y="2418"/>
                  </a:cubicBezTo>
                  <a:cubicBezTo>
                    <a:pt x="3293" y="2418"/>
                    <a:pt x="3644" y="2340"/>
                    <a:pt x="3906" y="2185"/>
                  </a:cubicBezTo>
                  <a:cubicBezTo>
                    <a:pt x="4454" y="1876"/>
                    <a:pt x="4454" y="1376"/>
                    <a:pt x="3906" y="1066"/>
                  </a:cubicBezTo>
                  <a:lnTo>
                    <a:pt x="2477" y="233"/>
                  </a:lnTo>
                  <a:cubicBezTo>
                    <a:pt x="2215" y="78"/>
                    <a:pt x="1864" y="0"/>
                    <a:pt x="15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55"/>
            <p:cNvSpPr/>
            <p:nvPr/>
          </p:nvSpPr>
          <p:spPr>
            <a:xfrm>
              <a:off x="3535091" y="2439267"/>
              <a:ext cx="238425" cy="156853"/>
            </a:xfrm>
            <a:custGeom>
              <a:rect b="b" l="l" r="r" t="t"/>
              <a:pathLst>
                <a:path extrusionOk="0" h="5061" w="7693">
                  <a:moveTo>
                    <a:pt x="7075" y="1"/>
                  </a:moveTo>
                  <a:cubicBezTo>
                    <a:pt x="7028" y="1"/>
                    <a:pt x="6986" y="13"/>
                    <a:pt x="6954" y="34"/>
                  </a:cubicBezTo>
                  <a:lnTo>
                    <a:pt x="119" y="3987"/>
                  </a:lnTo>
                  <a:lnTo>
                    <a:pt x="143" y="3987"/>
                  </a:lnTo>
                  <a:cubicBezTo>
                    <a:pt x="48" y="4035"/>
                    <a:pt x="0" y="4130"/>
                    <a:pt x="0" y="4249"/>
                  </a:cubicBezTo>
                  <a:cubicBezTo>
                    <a:pt x="0" y="4535"/>
                    <a:pt x="191" y="4868"/>
                    <a:pt x="429" y="5011"/>
                  </a:cubicBezTo>
                  <a:cubicBezTo>
                    <a:pt x="502" y="5041"/>
                    <a:pt x="576" y="5061"/>
                    <a:pt x="638" y="5061"/>
                  </a:cubicBezTo>
                  <a:cubicBezTo>
                    <a:pt x="677" y="5061"/>
                    <a:pt x="711" y="5053"/>
                    <a:pt x="738" y="5035"/>
                  </a:cubicBezTo>
                  <a:lnTo>
                    <a:pt x="7549" y="1082"/>
                  </a:lnTo>
                  <a:cubicBezTo>
                    <a:pt x="7644" y="1034"/>
                    <a:pt x="7692" y="939"/>
                    <a:pt x="7692" y="796"/>
                  </a:cubicBezTo>
                  <a:cubicBezTo>
                    <a:pt x="7692" y="534"/>
                    <a:pt x="7502" y="201"/>
                    <a:pt x="7263" y="58"/>
                  </a:cubicBezTo>
                  <a:cubicBezTo>
                    <a:pt x="7198" y="18"/>
                    <a:pt x="7132" y="1"/>
                    <a:pt x="7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55"/>
            <p:cNvSpPr/>
            <p:nvPr/>
          </p:nvSpPr>
          <p:spPr>
            <a:xfrm>
              <a:off x="3535091" y="2561652"/>
              <a:ext cx="26592" cy="34495"/>
            </a:xfrm>
            <a:custGeom>
              <a:rect b="b" l="l" r="r" t="t"/>
              <a:pathLst>
                <a:path extrusionOk="0" h="1113" w="858">
                  <a:moveTo>
                    <a:pt x="236" y="1"/>
                  </a:moveTo>
                  <a:cubicBezTo>
                    <a:pt x="95" y="1"/>
                    <a:pt x="0" y="115"/>
                    <a:pt x="0" y="300"/>
                  </a:cubicBezTo>
                  <a:cubicBezTo>
                    <a:pt x="0" y="586"/>
                    <a:pt x="191" y="919"/>
                    <a:pt x="429" y="1062"/>
                  </a:cubicBezTo>
                  <a:cubicBezTo>
                    <a:pt x="496" y="1096"/>
                    <a:pt x="559" y="1112"/>
                    <a:pt x="616" y="1112"/>
                  </a:cubicBezTo>
                  <a:cubicBezTo>
                    <a:pt x="759" y="1112"/>
                    <a:pt x="857" y="1005"/>
                    <a:pt x="857" y="800"/>
                  </a:cubicBezTo>
                  <a:cubicBezTo>
                    <a:pt x="857" y="538"/>
                    <a:pt x="667" y="205"/>
                    <a:pt x="429" y="62"/>
                  </a:cubicBezTo>
                  <a:cubicBezTo>
                    <a:pt x="359" y="20"/>
                    <a:pt x="294" y="1"/>
                    <a:pt x="2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55"/>
            <p:cNvSpPr/>
            <p:nvPr/>
          </p:nvSpPr>
          <p:spPr>
            <a:xfrm>
              <a:off x="3634698" y="2526663"/>
              <a:ext cx="70167" cy="51695"/>
            </a:xfrm>
            <a:custGeom>
              <a:rect b="b" l="l" r="r" t="t"/>
              <a:pathLst>
                <a:path extrusionOk="0" h="1668" w="2264">
                  <a:moveTo>
                    <a:pt x="453" y="0"/>
                  </a:moveTo>
                  <a:lnTo>
                    <a:pt x="1" y="262"/>
                  </a:lnTo>
                  <a:lnTo>
                    <a:pt x="1" y="619"/>
                  </a:lnTo>
                  <a:lnTo>
                    <a:pt x="1787" y="1667"/>
                  </a:lnTo>
                  <a:lnTo>
                    <a:pt x="2263" y="1381"/>
                  </a:lnTo>
                  <a:lnTo>
                    <a:pt x="2263" y="1048"/>
                  </a:lnTo>
                  <a:lnTo>
                    <a:pt x="453" y="0"/>
                  </a:lnTo>
                  <a:close/>
                </a:path>
              </a:pathLst>
            </a:custGeom>
            <a:solidFill>
              <a:srgbClr val="FED3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55"/>
            <p:cNvSpPr/>
            <p:nvPr/>
          </p:nvSpPr>
          <p:spPr>
            <a:xfrm>
              <a:off x="3690079" y="2559142"/>
              <a:ext cx="14783" cy="19215"/>
            </a:xfrm>
            <a:custGeom>
              <a:rect b="b" l="l" r="r" t="t"/>
              <a:pathLst>
                <a:path extrusionOk="0" h="620" w="477">
                  <a:moveTo>
                    <a:pt x="476" y="0"/>
                  </a:moveTo>
                  <a:lnTo>
                    <a:pt x="0" y="262"/>
                  </a:lnTo>
                  <a:lnTo>
                    <a:pt x="0" y="619"/>
                  </a:lnTo>
                  <a:lnTo>
                    <a:pt x="476" y="333"/>
                  </a:lnTo>
                  <a:lnTo>
                    <a:pt x="4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5"/>
            <p:cNvSpPr/>
            <p:nvPr/>
          </p:nvSpPr>
          <p:spPr>
            <a:xfrm>
              <a:off x="3634698" y="2526663"/>
              <a:ext cx="70167" cy="40600"/>
            </a:xfrm>
            <a:custGeom>
              <a:rect b="b" l="l" r="r" t="t"/>
              <a:pathLst>
                <a:path extrusionOk="0" h="1310" w="2264">
                  <a:moveTo>
                    <a:pt x="453" y="0"/>
                  </a:moveTo>
                  <a:lnTo>
                    <a:pt x="1" y="262"/>
                  </a:lnTo>
                  <a:lnTo>
                    <a:pt x="1787" y="1310"/>
                  </a:lnTo>
                  <a:lnTo>
                    <a:pt x="2263" y="1048"/>
                  </a:lnTo>
                  <a:lnTo>
                    <a:pt x="4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55"/>
            <p:cNvSpPr/>
            <p:nvPr/>
          </p:nvSpPr>
          <p:spPr>
            <a:xfrm>
              <a:off x="3634698" y="2534783"/>
              <a:ext cx="55415" cy="43575"/>
            </a:xfrm>
            <a:custGeom>
              <a:rect b="b" l="l" r="r" t="t"/>
              <a:pathLst>
                <a:path extrusionOk="0" h="1406" w="1788">
                  <a:moveTo>
                    <a:pt x="1" y="0"/>
                  </a:moveTo>
                  <a:lnTo>
                    <a:pt x="1" y="357"/>
                  </a:lnTo>
                  <a:lnTo>
                    <a:pt x="1787" y="1405"/>
                  </a:lnTo>
                  <a:lnTo>
                    <a:pt x="1787" y="104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5"/>
            <p:cNvSpPr/>
            <p:nvPr/>
          </p:nvSpPr>
          <p:spPr>
            <a:xfrm>
              <a:off x="3571971" y="2562830"/>
              <a:ext cx="70167" cy="51695"/>
            </a:xfrm>
            <a:custGeom>
              <a:rect b="b" l="l" r="r" t="t"/>
              <a:pathLst>
                <a:path extrusionOk="0" h="1668" w="2264">
                  <a:moveTo>
                    <a:pt x="477" y="0"/>
                  </a:moveTo>
                  <a:lnTo>
                    <a:pt x="1" y="262"/>
                  </a:lnTo>
                  <a:lnTo>
                    <a:pt x="1" y="619"/>
                  </a:lnTo>
                  <a:lnTo>
                    <a:pt x="1811" y="1667"/>
                  </a:lnTo>
                  <a:lnTo>
                    <a:pt x="2263" y="1381"/>
                  </a:lnTo>
                  <a:lnTo>
                    <a:pt x="2263" y="1048"/>
                  </a:lnTo>
                  <a:lnTo>
                    <a:pt x="477" y="0"/>
                  </a:lnTo>
                  <a:close/>
                </a:path>
              </a:pathLst>
            </a:custGeom>
            <a:solidFill>
              <a:srgbClr val="FED3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5"/>
            <p:cNvSpPr/>
            <p:nvPr/>
          </p:nvSpPr>
          <p:spPr>
            <a:xfrm>
              <a:off x="3628065" y="2595278"/>
              <a:ext cx="14071" cy="19246"/>
            </a:xfrm>
            <a:custGeom>
              <a:rect b="b" l="l" r="r" t="t"/>
              <a:pathLst>
                <a:path extrusionOk="0" h="621" w="454">
                  <a:moveTo>
                    <a:pt x="453" y="1"/>
                  </a:moveTo>
                  <a:lnTo>
                    <a:pt x="1" y="263"/>
                  </a:lnTo>
                  <a:lnTo>
                    <a:pt x="1" y="620"/>
                  </a:lnTo>
                  <a:lnTo>
                    <a:pt x="453" y="334"/>
                  </a:lnTo>
                  <a:lnTo>
                    <a:pt x="4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55"/>
            <p:cNvSpPr/>
            <p:nvPr/>
          </p:nvSpPr>
          <p:spPr>
            <a:xfrm>
              <a:off x="3571971" y="2562830"/>
              <a:ext cx="70167" cy="40600"/>
            </a:xfrm>
            <a:custGeom>
              <a:rect b="b" l="l" r="r" t="t"/>
              <a:pathLst>
                <a:path extrusionOk="0" h="1310" w="2264">
                  <a:moveTo>
                    <a:pt x="477" y="0"/>
                  </a:moveTo>
                  <a:lnTo>
                    <a:pt x="1" y="262"/>
                  </a:lnTo>
                  <a:lnTo>
                    <a:pt x="1811" y="1310"/>
                  </a:lnTo>
                  <a:lnTo>
                    <a:pt x="2263" y="1048"/>
                  </a:lnTo>
                  <a:lnTo>
                    <a:pt x="4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55"/>
            <p:cNvSpPr/>
            <p:nvPr/>
          </p:nvSpPr>
          <p:spPr>
            <a:xfrm>
              <a:off x="3571971" y="2570949"/>
              <a:ext cx="56127" cy="43575"/>
            </a:xfrm>
            <a:custGeom>
              <a:rect b="b" l="l" r="r" t="t"/>
              <a:pathLst>
                <a:path extrusionOk="0" h="1406" w="1811">
                  <a:moveTo>
                    <a:pt x="1" y="0"/>
                  </a:moveTo>
                  <a:lnTo>
                    <a:pt x="1" y="357"/>
                  </a:lnTo>
                  <a:lnTo>
                    <a:pt x="1811" y="1405"/>
                  </a:lnTo>
                  <a:lnTo>
                    <a:pt x="1811" y="104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55"/>
            <p:cNvSpPr/>
            <p:nvPr/>
          </p:nvSpPr>
          <p:spPr>
            <a:xfrm>
              <a:off x="3604450" y="2544359"/>
              <a:ext cx="54640" cy="42119"/>
            </a:xfrm>
            <a:custGeom>
              <a:rect b="b" l="l" r="r" t="t"/>
              <a:pathLst>
                <a:path extrusionOk="0" h="1359" w="1763">
                  <a:moveTo>
                    <a:pt x="453" y="1"/>
                  </a:moveTo>
                  <a:lnTo>
                    <a:pt x="1" y="263"/>
                  </a:lnTo>
                  <a:lnTo>
                    <a:pt x="1" y="620"/>
                  </a:lnTo>
                  <a:lnTo>
                    <a:pt x="1287" y="1358"/>
                  </a:lnTo>
                  <a:lnTo>
                    <a:pt x="1739" y="1072"/>
                  </a:lnTo>
                  <a:lnTo>
                    <a:pt x="1763" y="739"/>
                  </a:lnTo>
                  <a:lnTo>
                    <a:pt x="453" y="1"/>
                  </a:lnTo>
                  <a:close/>
                </a:path>
              </a:pathLst>
            </a:custGeom>
            <a:solidFill>
              <a:srgbClr val="FED3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5"/>
            <p:cNvSpPr/>
            <p:nvPr/>
          </p:nvSpPr>
          <p:spPr>
            <a:xfrm>
              <a:off x="3644305" y="2567231"/>
              <a:ext cx="14783" cy="19246"/>
            </a:xfrm>
            <a:custGeom>
              <a:rect b="b" l="l" r="r" t="t"/>
              <a:pathLst>
                <a:path extrusionOk="0" h="621" w="477">
                  <a:moveTo>
                    <a:pt x="477" y="1"/>
                  </a:moveTo>
                  <a:lnTo>
                    <a:pt x="1" y="263"/>
                  </a:lnTo>
                  <a:lnTo>
                    <a:pt x="1" y="620"/>
                  </a:lnTo>
                  <a:lnTo>
                    <a:pt x="453" y="334"/>
                  </a:lnTo>
                  <a:lnTo>
                    <a:pt x="4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55"/>
            <p:cNvSpPr/>
            <p:nvPr/>
          </p:nvSpPr>
          <p:spPr>
            <a:xfrm>
              <a:off x="3604450" y="2544359"/>
              <a:ext cx="54640" cy="31023"/>
            </a:xfrm>
            <a:custGeom>
              <a:rect b="b" l="l" r="r" t="t"/>
              <a:pathLst>
                <a:path extrusionOk="0" h="1001" w="1763">
                  <a:moveTo>
                    <a:pt x="453" y="1"/>
                  </a:moveTo>
                  <a:lnTo>
                    <a:pt x="1" y="263"/>
                  </a:lnTo>
                  <a:lnTo>
                    <a:pt x="1287" y="1001"/>
                  </a:lnTo>
                  <a:lnTo>
                    <a:pt x="1763" y="739"/>
                  </a:lnTo>
                  <a:lnTo>
                    <a:pt x="4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55"/>
            <p:cNvSpPr/>
            <p:nvPr/>
          </p:nvSpPr>
          <p:spPr>
            <a:xfrm>
              <a:off x="3604450" y="2552479"/>
              <a:ext cx="39887" cy="33999"/>
            </a:xfrm>
            <a:custGeom>
              <a:rect b="b" l="l" r="r" t="t"/>
              <a:pathLst>
                <a:path extrusionOk="0" h="1097" w="1287">
                  <a:moveTo>
                    <a:pt x="1" y="1"/>
                  </a:moveTo>
                  <a:lnTo>
                    <a:pt x="1" y="358"/>
                  </a:lnTo>
                  <a:lnTo>
                    <a:pt x="1287" y="1096"/>
                  </a:lnTo>
                  <a:lnTo>
                    <a:pt x="1287" y="73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4" name="Google Shape;5274;p55"/>
          <p:cNvGrpSpPr/>
          <p:nvPr/>
        </p:nvGrpSpPr>
        <p:grpSpPr>
          <a:xfrm>
            <a:off x="4407443" y="1927506"/>
            <a:ext cx="337346" cy="535484"/>
            <a:chOff x="5424479" y="2879437"/>
            <a:chExt cx="228818" cy="363163"/>
          </a:xfrm>
        </p:grpSpPr>
        <p:sp>
          <p:nvSpPr>
            <p:cNvPr id="5275" name="Google Shape;5275;p55"/>
            <p:cNvSpPr/>
            <p:nvPr/>
          </p:nvSpPr>
          <p:spPr>
            <a:xfrm>
              <a:off x="5437744" y="3073536"/>
              <a:ext cx="193424" cy="169064"/>
            </a:xfrm>
            <a:custGeom>
              <a:rect b="b" l="l" r="r" t="t"/>
              <a:pathLst>
                <a:path extrusionOk="0" h="5455" w="6241">
                  <a:moveTo>
                    <a:pt x="3097" y="1"/>
                  </a:moveTo>
                  <a:lnTo>
                    <a:pt x="191" y="1691"/>
                  </a:lnTo>
                  <a:lnTo>
                    <a:pt x="1" y="3644"/>
                  </a:lnTo>
                  <a:lnTo>
                    <a:pt x="3120" y="5454"/>
                  </a:lnTo>
                  <a:lnTo>
                    <a:pt x="6240" y="3644"/>
                  </a:lnTo>
                  <a:lnTo>
                    <a:pt x="6050" y="1691"/>
                  </a:lnTo>
                  <a:lnTo>
                    <a:pt x="30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5"/>
            <p:cNvSpPr/>
            <p:nvPr/>
          </p:nvSpPr>
          <p:spPr>
            <a:xfrm>
              <a:off x="5443663" y="3073536"/>
              <a:ext cx="181585" cy="104848"/>
            </a:xfrm>
            <a:custGeom>
              <a:rect b="b" l="l" r="r" t="t"/>
              <a:pathLst>
                <a:path extrusionOk="0" h="3383" w="5859">
                  <a:moveTo>
                    <a:pt x="2906" y="1"/>
                  </a:moveTo>
                  <a:lnTo>
                    <a:pt x="0" y="1691"/>
                  </a:lnTo>
                  <a:lnTo>
                    <a:pt x="2929" y="3382"/>
                  </a:lnTo>
                  <a:lnTo>
                    <a:pt x="5859" y="1691"/>
                  </a:lnTo>
                  <a:lnTo>
                    <a:pt x="2906"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5"/>
            <p:cNvSpPr/>
            <p:nvPr/>
          </p:nvSpPr>
          <p:spPr>
            <a:xfrm>
              <a:off x="5449551" y="3143670"/>
              <a:ext cx="73855" cy="81944"/>
            </a:xfrm>
            <a:custGeom>
              <a:rect b="b" l="l" r="r" t="t"/>
              <a:pathLst>
                <a:path extrusionOk="0" h="2644" w="2383">
                  <a:moveTo>
                    <a:pt x="120" y="0"/>
                  </a:moveTo>
                  <a:lnTo>
                    <a:pt x="1" y="1262"/>
                  </a:lnTo>
                  <a:lnTo>
                    <a:pt x="2382" y="2643"/>
                  </a:lnTo>
                  <a:lnTo>
                    <a:pt x="2382" y="1286"/>
                  </a:lnTo>
                  <a:lnTo>
                    <a:pt x="1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55"/>
            <p:cNvSpPr/>
            <p:nvPr/>
          </p:nvSpPr>
          <p:spPr>
            <a:xfrm>
              <a:off x="5479086" y="3061729"/>
              <a:ext cx="110736" cy="97936"/>
            </a:xfrm>
            <a:custGeom>
              <a:rect b="b" l="l" r="r" t="t"/>
              <a:pathLst>
                <a:path extrusionOk="0" h="3160" w="3573">
                  <a:moveTo>
                    <a:pt x="1572" y="1"/>
                  </a:moveTo>
                  <a:cubicBezTo>
                    <a:pt x="1572" y="24"/>
                    <a:pt x="1572" y="48"/>
                    <a:pt x="1572" y="72"/>
                  </a:cubicBezTo>
                  <a:cubicBezTo>
                    <a:pt x="1572" y="96"/>
                    <a:pt x="1572" y="120"/>
                    <a:pt x="1572" y="144"/>
                  </a:cubicBezTo>
                  <a:cubicBezTo>
                    <a:pt x="1572" y="144"/>
                    <a:pt x="1572" y="144"/>
                    <a:pt x="1572" y="144"/>
                  </a:cubicBezTo>
                  <a:lnTo>
                    <a:pt x="1572" y="144"/>
                  </a:lnTo>
                  <a:cubicBezTo>
                    <a:pt x="1572" y="215"/>
                    <a:pt x="1572" y="310"/>
                    <a:pt x="1548" y="382"/>
                  </a:cubicBezTo>
                  <a:cubicBezTo>
                    <a:pt x="1548" y="453"/>
                    <a:pt x="1525" y="548"/>
                    <a:pt x="1501" y="644"/>
                  </a:cubicBezTo>
                  <a:cubicBezTo>
                    <a:pt x="1477" y="667"/>
                    <a:pt x="1453" y="739"/>
                    <a:pt x="1453" y="763"/>
                  </a:cubicBezTo>
                  <a:cubicBezTo>
                    <a:pt x="1453" y="763"/>
                    <a:pt x="1453" y="763"/>
                    <a:pt x="1453" y="763"/>
                  </a:cubicBezTo>
                  <a:lnTo>
                    <a:pt x="1453" y="763"/>
                  </a:lnTo>
                  <a:cubicBezTo>
                    <a:pt x="1429" y="810"/>
                    <a:pt x="1405" y="858"/>
                    <a:pt x="1382" y="906"/>
                  </a:cubicBezTo>
                  <a:cubicBezTo>
                    <a:pt x="1382" y="929"/>
                    <a:pt x="1382" y="929"/>
                    <a:pt x="1358" y="953"/>
                  </a:cubicBezTo>
                  <a:cubicBezTo>
                    <a:pt x="1048" y="1001"/>
                    <a:pt x="739" y="1096"/>
                    <a:pt x="500" y="1239"/>
                  </a:cubicBezTo>
                  <a:cubicBezTo>
                    <a:pt x="167" y="1453"/>
                    <a:pt x="0" y="1715"/>
                    <a:pt x="0" y="1977"/>
                  </a:cubicBezTo>
                  <a:lnTo>
                    <a:pt x="0" y="2120"/>
                  </a:lnTo>
                  <a:cubicBezTo>
                    <a:pt x="0" y="2406"/>
                    <a:pt x="167" y="2668"/>
                    <a:pt x="524" y="2858"/>
                  </a:cubicBezTo>
                  <a:cubicBezTo>
                    <a:pt x="876" y="3058"/>
                    <a:pt x="1333" y="3159"/>
                    <a:pt x="1788" y="3159"/>
                  </a:cubicBezTo>
                  <a:cubicBezTo>
                    <a:pt x="2256" y="3159"/>
                    <a:pt x="2722" y="3052"/>
                    <a:pt x="3072" y="2835"/>
                  </a:cubicBezTo>
                  <a:cubicBezTo>
                    <a:pt x="3406" y="2644"/>
                    <a:pt x="3573" y="2382"/>
                    <a:pt x="3573" y="2120"/>
                  </a:cubicBezTo>
                  <a:lnTo>
                    <a:pt x="3573" y="1953"/>
                  </a:lnTo>
                  <a:cubicBezTo>
                    <a:pt x="3573" y="1691"/>
                    <a:pt x="3382" y="1429"/>
                    <a:pt x="3025" y="1215"/>
                  </a:cubicBezTo>
                  <a:cubicBezTo>
                    <a:pt x="2787" y="1072"/>
                    <a:pt x="2501" y="1001"/>
                    <a:pt x="2191" y="953"/>
                  </a:cubicBezTo>
                  <a:cubicBezTo>
                    <a:pt x="2191" y="953"/>
                    <a:pt x="2191" y="929"/>
                    <a:pt x="2167" y="929"/>
                  </a:cubicBezTo>
                  <a:cubicBezTo>
                    <a:pt x="2144" y="858"/>
                    <a:pt x="2120" y="786"/>
                    <a:pt x="2096" y="715"/>
                  </a:cubicBezTo>
                  <a:cubicBezTo>
                    <a:pt x="2072" y="667"/>
                    <a:pt x="2048" y="620"/>
                    <a:pt x="2048" y="572"/>
                  </a:cubicBezTo>
                  <a:lnTo>
                    <a:pt x="2048" y="572"/>
                  </a:lnTo>
                  <a:cubicBezTo>
                    <a:pt x="2048" y="572"/>
                    <a:pt x="2048" y="572"/>
                    <a:pt x="2048" y="572"/>
                  </a:cubicBezTo>
                  <a:cubicBezTo>
                    <a:pt x="2025" y="525"/>
                    <a:pt x="2025" y="453"/>
                    <a:pt x="2001" y="405"/>
                  </a:cubicBezTo>
                  <a:cubicBezTo>
                    <a:pt x="2001" y="334"/>
                    <a:pt x="1977" y="215"/>
                    <a:pt x="1977" y="144"/>
                  </a:cubicBezTo>
                  <a:lnTo>
                    <a:pt x="1977" y="144"/>
                  </a:lnTo>
                  <a:cubicBezTo>
                    <a:pt x="1977" y="144"/>
                    <a:pt x="1977" y="144"/>
                    <a:pt x="1977" y="144"/>
                  </a:cubicBezTo>
                  <a:cubicBezTo>
                    <a:pt x="1977" y="120"/>
                    <a:pt x="1977" y="96"/>
                    <a:pt x="1977" y="72"/>
                  </a:cubicBezTo>
                  <a:cubicBezTo>
                    <a:pt x="1977" y="48"/>
                    <a:pt x="1977" y="24"/>
                    <a:pt x="1977" y="1"/>
                  </a:cubicBezTo>
                  <a:cubicBezTo>
                    <a:pt x="1977" y="24"/>
                    <a:pt x="1953" y="48"/>
                    <a:pt x="1906" y="72"/>
                  </a:cubicBezTo>
                  <a:cubicBezTo>
                    <a:pt x="1870" y="96"/>
                    <a:pt x="1822" y="108"/>
                    <a:pt x="1775" y="108"/>
                  </a:cubicBezTo>
                  <a:cubicBezTo>
                    <a:pt x="1727" y="108"/>
                    <a:pt x="1679" y="96"/>
                    <a:pt x="1644" y="72"/>
                  </a:cubicBezTo>
                  <a:cubicBezTo>
                    <a:pt x="1596" y="48"/>
                    <a:pt x="1572" y="24"/>
                    <a:pt x="1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5"/>
            <p:cNvSpPr/>
            <p:nvPr/>
          </p:nvSpPr>
          <p:spPr>
            <a:xfrm>
              <a:off x="5479086" y="3122999"/>
              <a:ext cx="16271" cy="27335"/>
            </a:xfrm>
            <a:custGeom>
              <a:rect b="b" l="l" r="r" t="t"/>
              <a:pathLst>
                <a:path extrusionOk="0" h="882" w="525">
                  <a:moveTo>
                    <a:pt x="0" y="0"/>
                  </a:moveTo>
                  <a:lnTo>
                    <a:pt x="0" y="143"/>
                  </a:lnTo>
                  <a:cubicBezTo>
                    <a:pt x="0" y="429"/>
                    <a:pt x="167" y="691"/>
                    <a:pt x="524" y="881"/>
                  </a:cubicBezTo>
                  <a:lnTo>
                    <a:pt x="524" y="738"/>
                  </a:lnTo>
                  <a:cubicBezTo>
                    <a:pt x="167" y="524"/>
                    <a:pt x="0" y="262"/>
                    <a:pt x="0"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5"/>
            <p:cNvSpPr/>
            <p:nvPr/>
          </p:nvSpPr>
          <p:spPr>
            <a:xfrm>
              <a:off x="5540325" y="3061729"/>
              <a:ext cx="31" cy="2262"/>
            </a:xfrm>
            <a:custGeom>
              <a:rect b="b" l="l" r="r" t="t"/>
              <a:pathLst>
                <a:path extrusionOk="0" h="73" w="1">
                  <a:moveTo>
                    <a:pt x="1" y="72"/>
                  </a:moveTo>
                  <a:cubicBezTo>
                    <a:pt x="1" y="48"/>
                    <a:pt x="1" y="24"/>
                    <a:pt x="1" y="1"/>
                  </a:cubicBezTo>
                  <a:cubicBezTo>
                    <a:pt x="1" y="24"/>
                    <a:pt x="1" y="48"/>
                    <a:pt x="1" y="72"/>
                  </a:cubicBezTo>
                  <a:close/>
                </a:path>
              </a:pathLst>
            </a:custGeom>
            <a:solidFill>
              <a:srgbClr val="FEC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55"/>
            <p:cNvSpPr/>
            <p:nvPr/>
          </p:nvSpPr>
          <p:spPr>
            <a:xfrm>
              <a:off x="5527805" y="3063960"/>
              <a:ext cx="31" cy="2231"/>
            </a:xfrm>
            <a:custGeom>
              <a:rect b="b" l="l" r="r" t="t"/>
              <a:pathLst>
                <a:path extrusionOk="0" h="72" w="1">
                  <a:moveTo>
                    <a:pt x="0" y="72"/>
                  </a:moveTo>
                  <a:cubicBezTo>
                    <a:pt x="0" y="48"/>
                    <a:pt x="0" y="24"/>
                    <a:pt x="0" y="0"/>
                  </a:cubicBezTo>
                  <a:cubicBezTo>
                    <a:pt x="0" y="24"/>
                    <a:pt x="0" y="48"/>
                    <a:pt x="0" y="72"/>
                  </a:cubicBezTo>
                  <a:close/>
                </a:path>
              </a:pathLst>
            </a:custGeom>
            <a:solidFill>
              <a:srgbClr val="FEC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5"/>
            <p:cNvSpPr/>
            <p:nvPr/>
          </p:nvSpPr>
          <p:spPr>
            <a:xfrm>
              <a:off x="5540325" y="3063960"/>
              <a:ext cx="31" cy="2231"/>
            </a:xfrm>
            <a:custGeom>
              <a:rect b="b" l="l" r="r" t="t"/>
              <a:pathLst>
                <a:path extrusionOk="0" h="72" w="1">
                  <a:moveTo>
                    <a:pt x="1" y="72"/>
                  </a:moveTo>
                  <a:cubicBezTo>
                    <a:pt x="1" y="48"/>
                    <a:pt x="1" y="24"/>
                    <a:pt x="1" y="0"/>
                  </a:cubicBezTo>
                  <a:cubicBezTo>
                    <a:pt x="1" y="24"/>
                    <a:pt x="1" y="48"/>
                    <a:pt x="1" y="72"/>
                  </a:cubicBezTo>
                  <a:close/>
                </a:path>
              </a:pathLst>
            </a:custGeom>
            <a:solidFill>
              <a:srgbClr val="FEC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5"/>
            <p:cNvSpPr/>
            <p:nvPr/>
          </p:nvSpPr>
          <p:spPr>
            <a:xfrm>
              <a:off x="5527805" y="3061729"/>
              <a:ext cx="31" cy="2262"/>
            </a:xfrm>
            <a:custGeom>
              <a:rect b="b" l="l" r="r" t="t"/>
              <a:pathLst>
                <a:path extrusionOk="0" h="73" w="1">
                  <a:moveTo>
                    <a:pt x="0" y="72"/>
                  </a:moveTo>
                  <a:cubicBezTo>
                    <a:pt x="0" y="48"/>
                    <a:pt x="0" y="24"/>
                    <a:pt x="0" y="1"/>
                  </a:cubicBezTo>
                  <a:cubicBezTo>
                    <a:pt x="0" y="24"/>
                    <a:pt x="0" y="48"/>
                    <a:pt x="0" y="72"/>
                  </a:cubicBezTo>
                  <a:close/>
                </a:path>
              </a:pathLst>
            </a:custGeom>
            <a:solidFill>
              <a:srgbClr val="FEC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55"/>
            <p:cNvSpPr/>
            <p:nvPr/>
          </p:nvSpPr>
          <p:spPr>
            <a:xfrm>
              <a:off x="5479086" y="3066160"/>
              <a:ext cx="110736" cy="56871"/>
            </a:xfrm>
            <a:custGeom>
              <a:rect b="b" l="l" r="r" t="t"/>
              <a:pathLst>
                <a:path extrusionOk="0" h="1835" w="3573">
                  <a:moveTo>
                    <a:pt x="1572" y="1"/>
                  </a:moveTo>
                  <a:lnTo>
                    <a:pt x="1572" y="1"/>
                  </a:lnTo>
                  <a:cubicBezTo>
                    <a:pt x="1572" y="57"/>
                    <a:pt x="1569" y="113"/>
                    <a:pt x="1564" y="169"/>
                  </a:cubicBezTo>
                  <a:lnTo>
                    <a:pt x="1564" y="169"/>
                  </a:lnTo>
                  <a:cubicBezTo>
                    <a:pt x="1572" y="112"/>
                    <a:pt x="1572" y="51"/>
                    <a:pt x="1572" y="1"/>
                  </a:cubicBezTo>
                  <a:close/>
                  <a:moveTo>
                    <a:pt x="1977" y="1"/>
                  </a:moveTo>
                  <a:cubicBezTo>
                    <a:pt x="1977" y="72"/>
                    <a:pt x="2001" y="191"/>
                    <a:pt x="2001" y="262"/>
                  </a:cubicBezTo>
                  <a:cubicBezTo>
                    <a:pt x="2023" y="308"/>
                    <a:pt x="2025" y="375"/>
                    <a:pt x="2045" y="422"/>
                  </a:cubicBezTo>
                  <a:lnTo>
                    <a:pt x="2045" y="422"/>
                  </a:lnTo>
                  <a:cubicBezTo>
                    <a:pt x="2013" y="286"/>
                    <a:pt x="1989" y="143"/>
                    <a:pt x="1977" y="1"/>
                  </a:cubicBezTo>
                  <a:close/>
                  <a:moveTo>
                    <a:pt x="2045" y="422"/>
                  </a:moveTo>
                  <a:lnTo>
                    <a:pt x="2045" y="422"/>
                  </a:lnTo>
                  <a:cubicBezTo>
                    <a:pt x="2046" y="427"/>
                    <a:pt x="2047" y="432"/>
                    <a:pt x="2049" y="436"/>
                  </a:cubicBezTo>
                  <a:lnTo>
                    <a:pt x="2049" y="436"/>
                  </a:lnTo>
                  <a:cubicBezTo>
                    <a:pt x="2048" y="434"/>
                    <a:pt x="2048" y="432"/>
                    <a:pt x="2048" y="429"/>
                  </a:cubicBezTo>
                  <a:cubicBezTo>
                    <a:pt x="2047" y="427"/>
                    <a:pt x="2046" y="425"/>
                    <a:pt x="2045" y="422"/>
                  </a:cubicBezTo>
                  <a:close/>
                  <a:moveTo>
                    <a:pt x="2049" y="436"/>
                  </a:moveTo>
                  <a:lnTo>
                    <a:pt x="2049" y="436"/>
                  </a:lnTo>
                  <a:cubicBezTo>
                    <a:pt x="2050" y="462"/>
                    <a:pt x="2058" y="488"/>
                    <a:pt x="2069" y="514"/>
                  </a:cubicBezTo>
                  <a:lnTo>
                    <a:pt x="2069" y="514"/>
                  </a:lnTo>
                  <a:cubicBezTo>
                    <a:pt x="2062" y="489"/>
                    <a:pt x="2055" y="463"/>
                    <a:pt x="2049" y="436"/>
                  </a:cubicBezTo>
                  <a:close/>
                  <a:moveTo>
                    <a:pt x="1564" y="169"/>
                  </a:moveTo>
                  <a:cubicBezTo>
                    <a:pt x="1561" y="193"/>
                    <a:pt x="1555" y="217"/>
                    <a:pt x="1548" y="239"/>
                  </a:cubicBezTo>
                  <a:cubicBezTo>
                    <a:pt x="1525" y="310"/>
                    <a:pt x="1525" y="405"/>
                    <a:pt x="1501" y="501"/>
                  </a:cubicBezTo>
                  <a:cubicBezTo>
                    <a:pt x="1477" y="524"/>
                    <a:pt x="1453" y="596"/>
                    <a:pt x="1453" y="620"/>
                  </a:cubicBezTo>
                  <a:cubicBezTo>
                    <a:pt x="1429" y="667"/>
                    <a:pt x="1405" y="715"/>
                    <a:pt x="1382" y="763"/>
                  </a:cubicBezTo>
                  <a:cubicBezTo>
                    <a:pt x="1382" y="786"/>
                    <a:pt x="1382" y="786"/>
                    <a:pt x="1358" y="810"/>
                  </a:cubicBezTo>
                  <a:cubicBezTo>
                    <a:pt x="1048" y="858"/>
                    <a:pt x="739" y="953"/>
                    <a:pt x="500" y="1096"/>
                  </a:cubicBezTo>
                  <a:cubicBezTo>
                    <a:pt x="167" y="1310"/>
                    <a:pt x="0" y="1572"/>
                    <a:pt x="0" y="1834"/>
                  </a:cubicBezTo>
                  <a:cubicBezTo>
                    <a:pt x="500" y="1834"/>
                    <a:pt x="953" y="1525"/>
                    <a:pt x="1239" y="1072"/>
                  </a:cubicBezTo>
                  <a:cubicBezTo>
                    <a:pt x="1263" y="1072"/>
                    <a:pt x="1286" y="1072"/>
                    <a:pt x="1310" y="1048"/>
                  </a:cubicBezTo>
                  <a:lnTo>
                    <a:pt x="1358" y="1048"/>
                  </a:lnTo>
                  <a:cubicBezTo>
                    <a:pt x="1382" y="1025"/>
                    <a:pt x="1405" y="1025"/>
                    <a:pt x="1429" y="1025"/>
                  </a:cubicBezTo>
                  <a:cubicBezTo>
                    <a:pt x="1477" y="1001"/>
                    <a:pt x="1620" y="1001"/>
                    <a:pt x="1763" y="1001"/>
                  </a:cubicBezTo>
                  <a:lnTo>
                    <a:pt x="1929" y="1001"/>
                  </a:lnTo>
                  <a:cubicBezTo>
                    <a:pt x="2025" y="1001"/>
                    <a:pt x="2096" y="1025"/>
                    <a:pt x="2096" y="1025"/>
                  </a:cubicBezTo>
                  <a:lnTo>
                    <a:pt x="2167" y="1025"/>
                  </a:lnTo>
                  <a:cubicBezTo>
                    <a:pt x="2191" y="1025"/>
                    <a:pt x="2215" y="1048"/>
                    <a:pt x="2239" y="1048"/>
                  </a:cubicBezTo>
                  <a:cubicBezTo>
                    <a:pt x="2263" y="1048"/>
                    <a:pt x="2287" y="1048"/>
                    <a:pt x="2287" y="1072"/>
                  </a:cubicBezTo>
                  <a:lnTo>
                    <a:pt x="2310" y="1072"/>
                  </a:lnTo>
                  <a:cubicBezTo>
                    <a:pt x="2620" y="1525"/>
                    <a:pt x="3072" y="1810"/>
                    <a:pt x="3573" y="1810"/>
                  </a:cubicBezTo>
                  <a:cubicBezTo>
                    <a:pt x="3573" y="1548"/>
                    <a:pt x="3382" y="1286"/>
                    <a:pt x="3025" y="1072"/>
                  </a:cubicBezTo>
                  <a:cubicBezTo>
                    <a:pt x="2787" y="929"/>
                    <a:pt x="2501" y="858"/>
                    <a:pt x="2191" y="810"/>
                  </a:cubicBezTo>
                  <a:cubicBezTo>
                    <a:pt x="2191" y="810"/>
                    <a:pt x="2191" y="786"/>
                    <a:pt x="2167" y="786"/>
                  </a:cubicBezTo>
                  <a:cubicBezTo>
                    <a:pt x="2144" y="715"/>
                    <a:pt x="2120" y="643"/>
                    <a:pt x="2096" y="572"/>
                  </a:cubicBezTo>
                  <a:cubicBezTo>
                    <a:pt x="2086" y="553"/>
                    <a:pt x="2077" y="534"/>
                    <a:pt x="2069" y="514"/>
                  </a:cubicBezTo>
                  <a:lnTo>
                    <a:pt x="2069" y="514"/>
                  </a:lnTo>
                  <a:cubicBezTo>
                    <a:pt x="2097" y="618"/>
                    <a:pt x="2131" y="718"/>
                    <a:pt x="2167" y="810"/>
                  </a:cubicBezTo>
                  <a:cubicBezTo>
                    <a:pt x="2057" y="790"/>
                    <a:pt x="1946" y="783"/>
                    <a:pt x="1835" y="783"/>
                  </a:cubicBezTo>
                  <a:cubicBezTo>
                    <a:pt x="1684" y="783"/>
                    <a:pt x="1533" y="796"/>
                    <a:pt x="1382" y="810"/>
                  </a:cubicBezTo>
                  <a:cubicBezTo>
                    <a:pt x="1477" y="619"/>
                    <a:pt x="1542" y="397"/>
                    <a:pt x="1564" y="16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55"/>
            <p:cNvSpPr/>
            <p:nvPr/>
          </p:nvSpPr>
          <p:spPr>
            <a:xfrm>
              <a:off x="5495326" y="3122255"/>
              <a:ext cx="94496" cy="37408"/>
            </a:xfrm>
            <a:custGeom>
              <a:rect b="b" l="l" r="r" t="t"/>
              <a:pathLst>
                <a:path extrusionOk="0" h="1207" w="3049">
                  <a:moveTo>
                    <a:pt x="3049" y="0"/>
                  </a:moveTo>
                  <a:cubicBezTo>
                    <a:pt x="3049" y="262"/>
                    <a:pt x="2882" y="524"/>
                    <a:pt x="2548" y="739"/>
                  </a:cubicBezTo>
                  <a:cubicBezTo>
                    <a:pt x="2198" y="944"/>
                    <a:pt x="1731" y="1045"/>
                    <a:pt x="1262" y="1045"/>
                  </a:cubicBezTo>
                  <a:cubicBezTo>
                    <a:pt x="808" y="1045"/>
                    <a:pt x="352" y="950"/>
                    <a:pt x="0" y="762"/>
                  </a:cubicBezTo>
                  <a:lnTo>
                    <a:pt x="0" y="905"/>
                  </a:lnTo>
                  <a:cubicBezTo>
                    <a:pt x="352" y="1105"/>
                    <a:pt x="809" y="1206"/>
                    <a:pt x="1264" y="1206"/>
                  </a:cubicBezTo>
                  <a:cubicBezTo>
                    <a:pt x="1732" y="1206"/>
                    <a:pt x="2198" y="1099"/>
                    <a:pt x="2548" y="882"/>
                  </a:cubicBezTo>
                  <a:cubicBezTo>
                    <a:pt x="2882" y="691"/>
                    <a:pt x="3049" y="429"/>
                    <a:pt x="3049" y="167"/>
                  </a:cubicBezTo>
                  <a:lnTo>
                    <a:pt x="3049"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55"/>
            <p:cNvSpPr/>
            <p:nvPr/>
          </p:nvSpPr>
          <p:spPr>
            <a:xfrm>
              <a:off x="5434800" y="2879437"/>
              <a:ext cx="208177" cy="196368"/>
            </a:xfrm>
            <a:custGeom>
              <a:rect b="b" l="l" r="r" t="t"/>
              <a:pathLst>
                <a:path extrusionOk="0" h="6336" w="6717">
                  <a:moveTo>
                    <a:pt x="3372" y="0"/>
                  </a:moveTo>
                  <a:cubicBezTo>
                    <a:pt x="2528" y="0"/>
                    <a:pt x="1681" y="185"/>
                    <a:pt x="1025" y="548"/>
                  </a:cubicBezTo>
                  <a:cubicBezTo>
                    <a:pt x="358" y="929"/>
                    <a:pt x="1" y="1429"/>
                    <a:pt x="24" y="1929"/>
                  </a:cubicBezTo>
                  <a:cubicBezTo>
                    <a:pt x="24" y="1977"/>
                    <a:pt x="1" y="2120"/>
                    <a:pt x="24" y="2310"/>
                  </a:cubicBezTo>
                  <a:cubicBezTo>
                    <a:pt x="24" y="2382"/>
                    <a:pt x="24" y="2453"/>
                    <a:pt x="48" y="2501"/>
                  </a:cubicBezTo>
                  <a:cubicBezTo>
                    <a:pt x="48" y="2572"/>
                    <a:pt x="48" y="2644"/>
                    <a:pt x="48" y="2691"/>
                  </a:cubicBezTo>
                  <a:cubicBezTo>
                    <a:pt x="72" y="2739"/>
                    <a:pt x="72" y="2834"/>
                    <a:pt x="96" y="2882"/>
                  </a:cubicBezTo>
                  <a:cubicBezTo>
                    <a:pt x="96" y="2930"/>
                    <a:pt x="120" y="3001"/>
                    <a:pt x="120" y="3073"/>
                  </a:cubicBezTo>
                  <a:cubicBezTo>
                    <a:pt x="120" y="3120"/>
                    <a:pt x="143" y="3192"/>
                    <a:pt x="167" y="3263"/>
                  </a:cubicBezTo>
                  <a:cubicBezTo>
                    <a:pt x="167" y="3311"/>
                    <a:pt x="191" y="3382"/>
                    <a:pt x="215" y="3454"/>
                  </a:cubicBezTo>
                  <a:cubicBezTo>
                    <a:pt x="215" y="3501"/>
                    <a:pt x="239" y="3573"/>
                    <a:pt x="262" y="3620"/>
                  </a:cubicBezTo>
                  <a:cubicBezTo>
                    <a:pt x="286" y="3668"/>
                    <a:pt x="310" y="3739"/>
                    <a:pt x="310" y="3811"/>
                  </a:cubicBezTo>
                  <a:cubicBezTo>
                    <a:pt x="358" y="3906"/>
                    <a:pt x="405" y="4025"/>
                    <a:pt x="453" y="4120"/>
                  </a:cubicBezTo>
                  <a:cubicBezTo>
                    <a:pt x="477" y="4192"/>
                    <a:pt x="501" y="4263"/>
                    <a:pt x="524" y="4311"/>
                  </a:cubicBezTo>
                  <a:cubicBezTo>
                    <a:pt x="572" y="4382"/>
                    <a:pt x="667" y="4573"/>
                    <a:pt x="810" y="4811"/>
                  </a:cubicBezTo>
                  <a:cubicBezTo>
                    <a:pt x="858" y="4882"/>
                    <a:pt x="953" y="5001"/>
                    <a:pt x="1001" y="5073"/>
                  </a:cubicBezTo>
                  <a:cubicBezTo>
                    <a:pt x="1048" y="5121"/>
                    <a:pt x="1096" y="5192"/>
                    <a:pt x="1144" y="5240"/>
                  </a:cubicBezTo>
                  <a:cubicBezTo>
                    <a:pt x="1167" y="5287"/>
                    <a:pt x="1215" y="5335"/>
                    <a:pt x="1263" y="5383"/>
                  </a:cubicBezTo>
                  <a:cubicBezTo>
                    <a:pt x="1334" y="5454"/>
                    <a:pt x="1429" y="5549"/>
                    <a:pt x="1501" y="5597"/>
                  </a:cubicBezTo>
                  <a:cubicBezTo>
                    <a:pt x="1596" y="5692"/>
                    <a:pt x="1739" y="5811"/>
                    <a:pt x="1977" y="5954"/>
                  </a:cubicBezTo>
                  <a:cubicBezTo>
                    <a:pt x="2025" y="5978"/>
                    <a:pt x="2120" y="6026"/>
                    <a:pt x="2191" y="6073"/>
                  </a:cubicBezTo>
                  <a:cubicBezTo>
                    <a:pt x="2239" y="6097"/>
                    <a:pt x="2287" y="6121"/>
                    <a:pt x="2358" y="6145"/>
                  </a:cubicBezTo>
                  <a:cubicBezTo>
                    <a:pt x="2430" y="6168"/>
                    <a:pt x="2525" y="6216"/>
                    <a:pt x="2596" y="6240"/>
                  </a:cubicBezTo>
                  <a:cubicBezTo>
                    <a:pt x="2644" y="6240"/>
                    <a:pt x="2692" y="6264"/>
                    <a:pt x="2739" y="6264"/>
                  </a:cubicBezTo>
                  <a:cubicBezTo>
                    <a:pt x="2787" y="6287"/>
                    <a:pt x="2834" y="6287"/>
                    <a:pt x="2858" y="6287"/>
                  </a:cubicBezTo>
                  <a:cubicBezTo>
                    <a:pt x="2930" y="6311"/>
                    <a:pt x="3120" y="6335"/>
                    <a:pt x="3215" y="6335"/>
                  </a:cubicBezTo>
                  <a:lnTo>
                    <a:pt x="3430" y="6335"/>
                  </a:lnTo>
                  <a:cubicBezTo>
                    <a:pt x="3525" y="6335"/>
                    <a:pt x="3525" y="6335"/>
                    <a:pt x="3668" y="6311"/>
                  </a:cubicBezTo>
                  <a:cubicBezTo>
                    <a:pt x="3763" y="6311"/>
                    <a:pt x="3811" y="6311"/>
                    <a:pt x="3930" y="6287"/>
                  </a:cubicBezTo>
                  <a:cubicBezTo>
                    <a:pt x="3978" y="6264"/>
                    <a:pt x="4025" y="6264"/>
                    <a:pt x="4073" y="6240"/>
                  </a:cubicBezTo>
                  <a:cubicBezTo>
                    <a:pt x="4144" y="6216"/>
                    <a:pt x="4263" y="6192"/>
                    <a:pt x="4335" y="6145"/>
                  </a:cubicBezTo>
                  <a:cubicBezTo>
                    <a:pt x="4382" y="6121"/>
                    <a:pt x="4478" y="6097"/>
                    <a:pt x="4525" y="6073"/>
                  </a:cubicBezTo>
                  <a:cubicBezTo>
                    <a:pt x="4597" y="6026"/>
                    <a:pt x="4692" y="5978"/>
                    <a:pt x="4763" y="5930"/>
                  </a:cubicBezTo>
                  <a:cubicBezTo>
                    <a:pt x="4811" y="5906"/>
                    <a:pt x="4859" y="5883"/>
                    <a:pt x="4882" y="5859"/>
                  </a:cubicBezTo>
                  <a:cubicBezTo>
                    <a:pt x="4930" y="5835"/>
                    <a:pt x="4978" y="5787"/>
                    <a:pt x="5025" y="5764"/>
                  </a:cubicBezTo>
                  <a:cubicBezTo>
                    <a:pt x="5073" y="5716"/>
                    <a:pt x="5144" y="5644"/>
                    <a:pt x="5216" y="5597"/>
                  </a:cubicBezTo>
                  <a:cubicBezTo>
                    <a:pt x="5311" y="5525"/>
                    <a:pt x="5454" y="5359"/>
                    <a:pt x="5478" y="5335"/>
                  </a:cubicBezTo>
                  <a:cubicBezTo>
                    <a:pt x="5549" y="5263"/>
                    <a:pt x="5621" y="5168"/>
                    <a:pt x="5692" y="5097"/>
                  </a:cubicBezTo>
                  <a:cubicBezTo>
                    <a:pt x="5740" y="5049"/>
                    <a:pt x="5787" y="4978"/>
                    <a:pt x="5811" y="4930"/>
                  </a:cubicBezTo>
                  <a:cubicBezTo>
                    <a:pt x="5835" y="4882"/>
                    <a:pt x="5883" y="4811"/>
                    <a:pt x="5930" y="4763"/>
                  </a:cubicBezTo>
                  <a:cubicBezTo>
                    <a:pt x="5978" y="4692"/>
                    <a:pt x="6049" y="4573"/>
                    <a:pt x="6097" y="4478"/>
                  </a:cubicBezTo>
                  <a:cubicBezTo>
                    <a:pt x="6121" y="4430"/>
                    <a:pt x="6168" y="4358"/>
                    <a:pt x="6192" y="4311"/>
                  </a:cubicBezTo>
                  <a:cubicBezTo>
                    <a:pt x="6192" y="4263"/>
                    <a:pt x="6240" y="4192"/>
                    <a:pt x="6264" y="4144"/>
                  </a:cubicBezTo>
                  <a:cubicBezTo>
                    <a:pt x="6288" y="4097"/>
                    <a:pt x="6311" y="4025"/>
                    <a:pt x="6335" y="3977"/>
                  </a:cubicBezTo>
                  <a:cubicBezTo>
                    <a:pt x="6359" y="3906"/>
                    <a:pt x="6383" y="3835"/>
                    <a:pt x="6407" y="3787"/>
                  </a:cubicBezTo>
                  <a:cubicBezTo>
                    <a:pt x="6430" y="3692"/>
                    <a:pt x="6478" y="3549"/>
                    <a:pt x="6502" y="3454"/>
                  </a:cubicBezTo>
                  <a:cubicBezTo>
                    <a:pt x="6526" y="3382"/>
                    <a:pt x="6573" y="3168"/>
                    <a:pt x="6597" y="3073"/>
                  </a:cubicBezTo>
                  <a:cubicBezTo>
                    <a:pt x="6621" y="2953"/>
                    <a:pt x="6645" y="2811"/>
                    <a:pt x="6645" y="2715"/>
                  </a:cubicBezTo>
                  <a:cubicBezTo>
                    <a:pt x="6669" y="2644"/>
                    <a:pt x="6669" y="2572"/>
                    <a:pt x="6669" y="2525"/>
                  </a:cubicBezTo>
                  <a:cubicBezTo>
                    <a:pt x="6692" y="2453"/>
                    <a:pt x="6692" y="2382"/>
                    <a:pt x="6692" y="2310"/>
                  </a:cubicBezTo>
                  <a:cubicBezTo>
                    <a:pt x="6692" y="2215"/>
                    <a:pt x="6692" y="2096"/>
                    <a:pt x="6692" y="1977"/>
                  </a:cubicBezTo>
                  <a:cubicBezTo>
                    <a:pt x="6692" y="1977"/>
                    <a:pt x="6692" y="1977"/>
                    <a:pt x="6692" y="1953"/>
                  </a:cubicBezTo>
                  <a:cubicBezTo>
                    <a:pt x="6716" y="1477"/>
                    <a:pt x="6407" y="977"/>
                    <a:pt x="5764" y="596"/>
                  </a:cubicBezTo>
                  <a:cubicBezTo>
                    <a:pt x="5111" y="197"/>
                    <a:pt x="4243" y="0"/>
                    <a:pt x="33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5"/>
            <p:cNvSpPr/>
            <p:nvPr/>
          </p:nvSpPr>
          <p:spPr>
            <a:xfrm>
              <a:off x="5449551" y="2887805"/>
              <a:ext cx="178641" cy="173961"/>
            </a:xfrm>
            <a:custGeom>
              <a:rect b="b" l="l" r="r" t="t"/>
              <a:pathLst>
                <a:path extrusionOk="0" h="5613" w="5764">
                  <a:moveTo>
                    <a:pt x="2867" y="1"/>
                  </a:moveTo>
                  <a:cubicBezTo>
                    <a:pt x="2152" y="1"/>
                    <a:pt x="1438" y="156"/>
                    <a:pt x="882" y="469"/>
                  </a:cubicBezTo>
                  <a:cubicBezTo>
                    <a:pt x="287" y="802"/>
                    <a:pt x="1" y="1231"/>
                    <a:pt x="1" y="1659"/>
                  </a:cubicBezTo>
                  <a:cubicBezTo>
                    <a:pt x="1" y="1874"/>
                    <a:pt x="1" y="2017"/>
                    <a:pt x="1" y="2017"/>
                  </a:cubicBezTo>
                  <a:cubicBezTo>
                    <a:pt x="25" y="2112"/>
                    <a:pt x="25" y="2255"/>
                    <a:pt x="48" y="2350"/>
                  </a:cubicBezTo>
                  <a:cubicBezTo>
                    <a:pt x="48" y="2398"/>
                    <a:pt x="48" y="2469"/>
                    <a:pt x="72" y="2541"/>
                  </a:cubicBezTo>
                  <a:cubicBezTo>
                    <a:pt x="72" y="2588"/>
                    <a:pt x="96" y="2660"/>
                    <a:pt x="96" y="2707"/>
                  </a:cubicBezTo>
                  <a:cubicBezTo>
                    <a:pt x="120" y="2803"/>
                    <a:pt x="144" y="2922"/>
                    <a:pt x="167" y="3017"/>
                  </a:cubicBezTo>
                  <a:cubicBezTo>
                    <a:pt x="191" y="3088"/>
                    <a:pt x="239" y="3255"/>
                    <a:pt x="287" y="3374"/>
                  </a:cubicBezTo>
                  <a:cubicBezTo>
                    <a:pt x="310" y="3446"/>
                    <a:pt x="358" y="3565"/>
                    <a:pt x="382" y="3660"/>
                  </a:cubicBezTo>
                  <a:cubicBezTo>
                    <a:pt x="406" y="3707"/>
                    <a:pt x="453" y="3779"/>
                    <a:pt x="477" y="3827"/>
                  </a:cubicBezTo>
                  <a:cubicBezTo>
                    <a:pt x="477" y="3850"/>
                    <a:pt x="549" y="3993"/>
                    <a:pt x="620" y="4112"/>
                  </a:cubicBezTo>
                  <a:cubicBezTo>
                    <a:pt x="644" y="4160"/>
                    <a:pt x="691" y="4231"/>
                    <a:pt x="715" y="4279"/>
                  </a:cubicBezTo>
                  <a:cubicBezTo>
                    <a:pt x="763" y="4350"/>
                    <a:pt x="834" y="4446"/>
                    <a:pt x="882" y="4517"/>
                  </a:cubicBezTo>
                  <a:cubicBezTo>
                    <a:pt x="930" y="4565"/>
                    <a:pt x="977" y="4612"/>
                    <a:pt x="1001" y="4660"/>
                  </a:cubicBezTo>
                  <a:cubicBezTo>
                    <a:pt x="1049" y="4708"/>
                    <a:pt x="1072" y="4755"/>
                    <a:pt x="1096" y="4779"/>
                  </a:cubicBezTo>
                  <a:cubicBezTo>
                    <a:pt x="1120" y="4779"/>
                    <a:pt x="1120" y="4803"/>
                    <a:pt x="1144" y="4803"/>
                  </a:cubicBezTo>
                  <a:cubicBezTo>
                    <a:pt x="1168" y="4827"/>
                    <a:pt x="1215" y="4874"/>
                    <a:pt x="1239" y="4898"/>
                  </a:cubicBezTo>
                  <a:cubicBezTo>
                    <a:pt x="1287" y="4946"/>
                    <a:pt x="1358" y="5017"/>
                    <a:pt x="1406" y="5041"/>
                  </a:cubicBezTo>
                  <a:cubicBezTo>
                    <a:pt x="1477" y="5113"/>
                    <a:pt x="1549" y="5160"/>
                    <a:pt x="1620" y="5208"/>
                  </a:cubicBezTo>
                  <a:cubicBezTo>
                    <a:pt x="1668" y="5255"/>
                    <a:pt x="1739" y="5279"/>
                    <a:pt x="1787" y="5327"/>
                  </a:cubicBezTo>
                  <a:cubicBezTo>
                    <a:pt x="1858" y="5351"/>
                    <a:pt x="1954" y="5398"/>
                    <a:pt x="2025" y="5422"/>
                  </a:cubicBezTo>
                  <a:cubicBezTo>
                    <a:pt x="2049" y="5446"/>
                    <a:pt x="2120" y="5470"/>
                    <a:pt x="2144" y="5494"/>
                  </a:cubicBezTo>
                  <a:cubicBezTo>
                    <a:pt x="2216" y="5517"/>
                    <a:pt x="2263" y="5517"/>
                    <a:pt x="2382" y="5541"/>
                  </a:cubicBezTo>
                  <a:cubicBezTo>
                    <a:pt x="2430" y="5565"/>
                    <a:pt x="2525" y="5589"/>
                    <a:pt x="2573" y="5589"/>
                  </a:cubicBezTo>
                  <a:cubicBezTo>
                    <a:pt x="2644" y="5589"/>
                    <a:pt x="2668" y="5613"/>
                    <a:pt x="2763" y="5613"/>
                  </a:cubicBezTo>
                  <a:lnTo>
                    <a:pt x="2954" y="5613"/>
                  </a:lnTo>
                  <a:cubicBezTo>
                    <a:pt x="2978" y="5613"/>
                    <a:pt x="3049" y="5613"/>
                    <a:pt x="3144" y="5589"/>
                  </a:cubicBezTo>
                  <a:cubicBezTo>
                    <a:pt x="3240" y="5589"/>
                    <a:pt x="3311" y="5565"/>
                    <a:pt x="3335" y="5565"/>
                  </a:cubicBezTo>
                  <a:cubicBezTo>
                    <a:pt x="3430" y="5541"/>
                    <a:pt x="3573" y="5517"/>
                    <a:pt x="3740" y="5422"/>
                  </a:cubicBezTo>
                  <a:cubicBezTo>
                    <a:pt x="3811" y="5398"/>
                    <a:pt x="3906" y="5351"/>
                    <a:pt x="3978" y="5327"/>
                  </a:cubicBezTo>
                  <a:cubicBezTo>
                    <a:pt x="4025" y="5279"/>
                    <a:pt x="4073" y="5255"/>
                    <a:pt x="4121" y="5208"/>
                  </a:cubicBezTo>
                  <a:cubicBezTo>
                    <a:pt x="4192" y="5184"/>
                    <a:pt x="4240" y="5136"/>
                    <a:pt x="4287" y="5089"/>
                  </a:cubicBezTo>
                  <a:cubicBezTo>
                    <a:pt x="4335" y="5065"/>
                    <a:pt x="4383" y="5017"/>
                    <a:pt x="4430" y="4993"/>
                  </a:cubicBezTo>
                  <a:cubicBezTo>
                    <a:pt x="4502" y="4922"/>
                    <a:pt x="4573" y="4851"/>
                    <a:pt x="4645" y="4779"/>
                  </a:cubicBezTo>
                  <a:cubicBezTo>
                    <a:pt x="4668" y="4755"/>
                    <a:pt x="4716" y="4684"/>
                    <a:pt x="4764" y="4660"/>
                  </a:cubicBezTo>
                  <a:cubicBezTo>
                    <a:pt x="4788" y="4612"/>
                    <a:pt x="4835" y="4565"/>
                    <a:pt x="4883" y="4517"/>
                  </a:cubicBezTo>
                  <a:cubicBezTo>
                    <a:pt x="4930" y="4446"/>
                    <a:pt x="5002" y="4350"/>
                    <a:pt x="5049" y="4255"/>
                  </a:cubicBezTo>
                  <a:cubicBezTo>
                    <a:pt x="5073" y="4208"/>
                    <a:pt x="5121" y="4160"/>
                    <a:pt x="5145" y="4112"/>
                  </a:cubicBezTo>
                  <a:cubicBezTo>
                    <a:pt x="5169" y="4065"/>
                    <a:pt x="5192" y="4017"/>
                    <a:pt x="5216" y="3969"/>
                  </a:cubicBezTo>
                  <a:cubicBezTo>
                    <a:pt x="5240" y="3922"/>
                    <a:pt x="5264" y="3874"/>
                    <a:pt x="5288" y="3827"/>
                  </a:cubicBezTo>
                  <a:cubicBezTo>
                    <a:pt x="5311" y="3779"/>
                    <a:pt x="5335" y="3707"/>
                    <a:pt x="5359" y="3660"/>
                  </a:cubicBezTo>
                  <a:cubicBezTo>
                    <a:pt x="5407" y="3565"/>
                    <a:pt x="5454" y="3446"/>
                    <a:pt x="5478" y="3374"/>
                  </a:cubicBezTo>
                  <a:cubicBezTo>
                    <a:pt x="5502" y="3326"/>
                    <a:pt x="5526" y="3255"/>
                    <a:pt x="5550" y="3207"/>
                  </a:cubicBezTo>
                  <a:cubicBezTo>
                    <a:pt x="5550" y="3160"/>
                    <a:pt x="5573" y="3088"/>
                    <a:pt x="5573" y="3041"/>
                  </a:cubicBezTo>
                  <a:cubicBezTo>
                    <a:pt x="5597" y="2993"/>
                    <a:pt x="5621" y="2922"/>
                    <a:pt x="5621" y="2874"/>
                  </a:cubicBezTo>
                  <a:cubicBezTo>
                    <a:pt x="5645" y="2826"/>
                    <a:pt x="5645" y="2755"/>
                    <a:pt x="5669" y="2707"/>
                  </a:cubicBezTo>
                  <a:cubicBezTo>
                    <a:pt x="5669" y="2660"/>
                    <a:pt x="5692" y="2588"/>
                    <a:pt x="5692" y="2541"/>
                  </a:cubicBezTo>
                  <a:cubicBezTo>
                    <a:pt x="5692" y="2493"/>
                    <a:pt x="5716" y="2421"/>
                    <a:pt x="5716" y="2350"/>
                  </a:cubicBezTo>
                  <a:cubicBezTo>
                    <a:pt x="5740" y="2160"/>
                    <a:pt x="5740" y="2136"/>
                    <a:pt x="5764" y="2017"/>
                  </a:cubicBezTo>
                  <a:cubicBezTo>
                    <a:pt x="5764" y="1921"/>
                    <a:pt x="5764" y="1779"/>
                    <a:pt x="5764" y="1683"/>
                  </a:cubicBezTo>
                  <a:cubicBezTo>
                    <a:pt x="5764" y="1255"/>
                    <a:pt x="5502" y="826"/>
                    <a:pt x="4954" y="516"/>
                  </a:cubicBezTo>
                  <a:cubicBezTo>
                    <a:pt x="4379" y="174"/>
                    <a:pt x="3622" y="1"/>
                    <a:pt x="2867" y="1"/>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5"/>
            <p:cNvSpPr/>
            <p:nvPr/>
          </p:nvSpPr>
          <p:spPr>
            <a:xfrm>
              <a:off x="5434800" y="2939220"/>
              <a:ext cx="207433" cy="136584"/>
            </a:xfrm>
            <a:custGeom>
              <a:rect b="b" l="l" r="r" t="t"/>
              <a:pathLst>
                <a:path extrusionOk="0" h="4407" w="6693">
                  <a:moveTo>
                    <a:pt x="1" y="1"/>
                  </a:moveTo>
                  <a:cubicBezTo>
                    <a:pt x="1" y="48"/>
                    <a:pt x="1" y="191"/>
                    <a:pt x="24" y="381"/>
                  </a:cubicBezTo>
                  <a:cubicBezTo>
                    <a:pt x="24" y="453"/>
                    <a:pt x="24" y="524"/>
                    <a:pt x="48" y="572"/>
                  </a:cubicBezTo>
                  <a:cubicBezTo>
                    <a:pt x="48" y="643"/>
                    <a:pt x="48" y="715"/>
                    <a:pt x="48" y="762"/>
                  </a:cubicBezTo>
                  <a:cubicBezTo>
                    <a:pt x="72" y="810"/>
                    <a:pt x="72" y="905"/>
                    <a:pt x="96" y="953"/>
                  </a:cubicBezTo>
                  <a:cubicBezTo>
                    <a:pt x="96" y="1001"/>
                    <a:pt x="120" y="1072"/>
                    <a:pt x="120" y="1144"/>
                  </a:cubicBezTo>
                  <a:cubicBezTo>
                    <a:pt x="120" y="1191"/>
                    <a:pt x="143" y="1263"/>
                    <a:pt x="167" y="1334"/>
                  </a:cubicBezTo>
                  <a:cubicBezTo>
                    <a:pt x="167" y="1382"/>
                    <a:pt x="191" y="1453"/>
                    <a:pt x="215" y="1525"/>
                  </a:cubicBezTo>
                  <a:cubicBezTo>
                    <a:pt x="215" y="1572"/>
                    <a:pt x="239" y="1644"/>
                    <a:pt x="262" y="1691"/>
                  </a:cubicBezTo>
                  <a:cubicBezTo>
                    <a:pt x="286" y="1739"/>
                    <a:pt x="310" y="1810"/>
                    <a:pt x="310" y="1882"/>
                  </a:cubicBezTo>
                  <a:cubicBezTo>
                    <a:pt x="358" y="1977"/>
                    <a:pt x="405" y="2096"/>
                    <a:pt x="453" y="2191"/>
                  </a:cubicBezTo>
                  <a:cubicBezTo>
                    <a:pt x="477" y="2263"/>
                    <a:pt x="501" y="2334"/>
                    <a:pt x="524" y="2382"/>
                  </a:cubicBezTo>
                  <a:cubicBezTo>
                    <a:pt x="572" y="2453"/>
                    <a:pt x="667" y="2644"/>
                    <a:pt x="810" y="2882"/>
                  </a:cubicBezTo>
                  <a:cubicBezTo>
                    <a:pt x="858" y="2953"/>
                    <a:pt x="953" y="3072"/>
                    <a:pt x="1001" y="3144"/>
                  </a:cubicBezTo>
                  <a:cubicBezTo>
                    <a:pt x="1048" y="3192"/>
                    <a:pt x="1096" y="3263"/>
                    <a:pt x="1144" y="3311"/>
                  </a:cubicBezTo>
                  <a:cubicBezTo>
                    <a:pt x="1167" y="3358"/>
                    <a:pt x="1215" y="3406"/>
                    <a:pt x="1263" y="3454"/>
                  </a:cubicBezTo>
                  <a:cubicBezTo>
                    <a:pt x="1334" y="3525"/>
                    <a:pt x="1429" y="3620"/>
                    <a:pt x="1501" y="3668"/>
                  </a:cubicBezTo>
                  <a:cubicBezTo>
                    <a:pt x="1596" y="3763"/>
                    <a:pt x="1739" y="3882"/>
                    <a:pt x="1977" y="4025"/>
                  </a:cubicBezTo>
                  <a:cubicBezTo>
                    <a:pt x="2025" y="4049"/>
                    <a:pt x="2120" y="4097"/>
                    <a:pt x="2191" y="4144"/>
                  </a:cubicBezTo>
                  <a:cubicBezTo>
                    <a:pt x="2239" y="4168"/>
                    <a:pt x="2287" y="4192"/>
                    <a:pt x="2358" y="4216"/>
                  </a:cubicBezTo>
                  <a:cubicBezTo>
                    <a:pt x="2430" y="4239"/>
                    <a:pt x="2525" y="4287"/>
                    <a:pt x="2596" y="4311"/>
                  </a:cubicBezTo>
                  <a:cubicBezTo>
                    <a:pt x="2644" y="4311"/>
                    <a:pt x="2692" y="4335"/>
                    <a:pt x="2739" y="4335"/>
                  </a:cubicBezTo>
                  <a:cubicBezTo>
                    <a:pt x="2787" y="4358"/>
                    <a:pt x="2834" y="4358"/>
                    <a:pt x="2858" y="4358"/>
                  </a:cubicBezTo>
                  <a:cubicBezTo>
                    <a:pt x="2930" y="4382"/>
                    <a:pt x="3096" y="4406"/>
                    <a:pt x="3215" y="4406"/>
                  </a:cubicBezTo>
                  <a:lnTo>
                    <a:pt x="3668" y="4406"/>
                  </a:lnTo>
                  <a:cubicBezTo>
                    <a:pt x="3739" y="4382"/>
                    <a:pt x="3811" y="4382"/>
                    <a:pt x="3930" y="4358"/>
                  </a:cubicBezTo>
                  <a:cubicBezTo>
                    <a:pt x="3978" y="4335"/>
                    <a:pt x="4025" y="4335"/>
                    <a:pt x="4073" y="4311"/>
                  </a:cubicBezTo>
                  <a:cubicBezTo>
                    <a:pt x="4144" y="4287"/>
                    <a:pt x="4263" y="4263"/>
                    <a:pt x="4335" y="4216"/>
                  </a:cubicBezTo>
                  <a:cubicBezTo>
                    <a:pt x="4382" y="4192"/>
                    <a:pt x="4478" y="4168"/>
                    <a:pt x="4525" y="4144"/>
                  </a:cubicBezTo>
                  <a:cubicBezTo>
                    <a:pt x="4597" y="4097"/>
                    <a:pt x="4692" y="4049"/>
                    <a:pt x="4763" y="4001"/>
                  </a:cubicBezTo>
                  <a:cubicBezTo>
                    <a:pt x="4811" y="3977"/>
                    <a:pt x="4859" y="3954"/>
                    <a:pt x="4882" y="3930"/>
                  </a:cubicBezTo>
                  <a:cubicBezTo>
                    <a:pt x="4930" y="3906"/>
                    <a:pt x="4978" y="3858"/>
                    <a:pt x="5025" y="3835"/>
                  </a:cubicBezTo>
                  <a:cubicBezTo>
                    <a:pt x="5073" y="3787"/>
                    <a:pt x="5144" y="3715"/>
                    <a:pt x="5216" y="3668"/>
                  </a:cubicBezTo>
                  <a:cubicBezTo>
                    <a:pt x="5311" y="3596"/>
                    <a:pt x="5454" y="3430"/>
                    <a:pt x="5478" y="3430"/>
                  </a:cubicBezTo>
                  <a:cubicBezTo>
                    <a:pt x="5549" y="3334"/>
                    <a:pt x="5621" y="3239"/>
                    <a:pt x="5692" y="3168"/>
                  </a:cubicBezTo>
                  <a:cubicBezTo>
                    <a:pt x="5740" y="3120"/>
                    <a:pt x="5787" y="3049"/>
                    <a:pt x="5811" y="3001"/>
                  </a:cubicBezTo>
                  <a:cubicBezTo>
                    <a:pt x="5835" y="2953"/>
                    <a:pt x="5883" y="2882"/>
                    <a:pt x="5906" y="2834"/>
                  </a:cubicBezTo>
                  <a:cubicBezTo>
                    <a:pt x="5978" y="2763"/>
                    <a:pt x="6049" y="2644"/>
                    <a:pt x="6097" y="2549"/>
                  </a:cubicBezTo>
                  <a:cubicBezTo>
                    <a:pt x="6121" y="2501"/>
                    <a:pt x="6145" y="2429"/>
                    <a:pt x="6168" y="2382"/>
                  </a:cubicBezTo>
                  <a:cubicBezTo>
                    <a:pt x="6192" y="2334"/>
                    <a:pt x="6240" y="2263"/>
                    <a:pt x="6264" y="2215"/>
                  </a:cubicBezTo>
                  <a:cubicBezTo>
                    <a:pt x="6288" y="2168"/>
                    <a:pt x="6311" y="2096"/>
                    <a:pt x="6335" y="2048"/>
                  </a:cubicBezTo>
                  <a:cubicBezTo>
                    <a:pt x="6359" y="1977"/>
                    <a:pt x="6383" y="1906"/>
                    <a:pt x="6383" y="1858"/>
                  </a:cubicBezTo>
                  <a:cubicBezTo>
                    <a:pt x="6430" y="1763"/>
                    <a:pt x="6478" y="1620"/>
                    <a:pt x="6502" y="1525"/>
                  </a:cubicBezTo>
                  <a:cubicBezTo>
                    <a:pt x="6526" y="1453"/>
                    <a:pt x="6573" y="1239"/>
                    <a:pt x="6597" y="1144"/>
                  </a:cubicBezTo>
                  <a:cubicBezTo>
                    <a:pt x="6621" y="1024"/>
                    <a:pt x="6645" y="882"/>
                    <a:pt x="6645" y="786"/>
                  </a:cubicBezTo>
                  <a:cubicBezTo>
                    <a:pt x="6669" y="715"/>
                    <a:pt x="6669" y="643"/>
                    <a:pt x="6669" y="596"/>
                  </a:cubicBezTo>
                  <a:cubicBezTo>
                    <a:pt x="6692" y="524"/>
                    <a:pt x="6692" y="453"/>
                    <a:pt x="6692" y="381"/>
                  </a:cubicBezTo>
                  <a:cubicBezTo>
                    <a:pt x="6692" y="286"/>
                    <a:pt x="6692" y="120"/>
                    <a:pt x="6692" y="24"/>
                  </a:cubicBezTo>
                  <a:cubicBezTo>
                    <a:pt x="6692" y="524"/>
                    <a:pt x="6359" y="1024"/>
                    <a:pt x="5692" y="1405"/>
                  </a:cubicBezTo>
                  <a:cubicBezTo>
                    <a:pt x="5041" y="1766"/>
                    <a:pt x="4203" y="1945"/>
                    <a:pt x="3366" y="1945"/>
                  </a:cubicBezTo>
                  <a:cubicBezTo>
                    <a:pt x="2488" y="1945"/>
                    <a:pt x="1611" y="1748"/>
                    <a:pt x="953" y="1358"/>
                  </a:cubicBezTo>
                  <a:cubicBezTo>
                    <a:pt x="334" y="977"/>
                    <a:pt x="1" y="47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5"/>
            <p:cNvSpPr/>
            <p:nvPr/>
          </p:nvSpPr>
          <p:spPr>
            <a:xfrm>
              <a:off x="5424479" y="2879437"/>
              <a:ext cx="228818" cy="120065"/>
            </a:xfrm>
            <a:custGeom>
              <a:rect b="b" l="l" r="r" t="t"/>
              <a:pathLst>
                <a:path extrusionOk="0" h="3874" w="7383">
                  <a:moveTo>
                    <a:pt x="3676" y="271"/>
                  </a:moveTo>
                  <a:cubicBezTo>
                    <a:pt x="4431" y="271"/>
                    <a:pt x="5188" y="444"/>
                    <a:pt x="5763" y="786"/>
                  </a:cubicBezTo>
                  <a:cubicBezTo>
                    <a:pt x="6859" y="1429"/>
                    <a:pt x="6835" y="2501"/>
                    <a:pt x="5692" y="3144"/>
                  </a:cubicBezTo>
                  <a:cubicBezTo>
                    <a:pt x="5136" y="3457"/>
                    <a:pt x="4422" y="3612"/>
                    <a:pt x="3707" y="3612"/>
                  </a:cubicBezTo>
                  <a:cubicBezTo>
                    <a:pt x="2951" y="3612"/>
                    <a:pt x="2194" y="3439"/>
                    <a:pt x="1619" y="3096"/>
                  </a:cubicBezTo>
                  <a:cubicBezTo>
                    <a:pt x="524" y="2430"/>
                    <a:pt x="548" y="1382"/>
                    <a:pt x="1691" y="739"/>
                  </a:cubicBezTo>
                  <a:cubicBezTo>
                    <a:pt x="2247" y="426"/>
                    <a:pt x="2961" y="271"/>
                    <a:pt x="3676" y="271"/>
                  </a:cubicBezTo>
                  <a:close/>
                  <a:moveTo>
                    <a:pt x="3705" y="0"/>
                  </a:moveTo>
                  <a:cubicBezTo>
                    <a:pt x="2861" y="0"/>
                    <a:pt x="2014" y="185"/>
                    <a:pt x="1358" y="548"/>
                  </a:cubicBezTo>
                  <a:cubicBezTo>
                    <a:pt x="24" y="1286"/>
                    <a:pt x="0" y="2525"/>
                    <a:pt x="1286" y="3287"/>
                  </a:cubicBezTo>
                  <a:cubicBezTo>
                    <a:pt x="1944" y="3677"/>
                    <a:pt x="2821" y="3874"/>
                    <a:pt x="3699" y="3874"/>
                  </a:cubicBezTo>
                  <a:cubicBezTo>
                    <a:pt x="4536" y="3874"/>
                    <a:pt x="5374" y="3695"/>
                    <a:pt x="6025" y="3334"/>
                  </a:cubicBezTo>
                  <a:cubicBezTo>
                    <a:pt x="7359" y="2596"/>
                    <a:pt x="7383" y="1358"/>
                    <a:pt x="6097" y="596"/>
                  </a:cubicBezTo>
                  <a:cubicBezTo>
                    <a:pt x="5444" y="197"/>
                    <a:pt x="4576" y="0"/>
                    <a:pt x="3705" y="0"/>
                  </a:cubicBezTo>
                  <a:close/>
                </a:path>
              </a:pathLst>
            </a:custGeom>
            <a:solidFill>
              <a:srgbClr val="FFDE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0" name="Google Shape;5290;p55"/>
          <p:cNvGrpSpPr/>
          <p:nvPr/>
        </p:nvGrpSpPr>
        <p:grpSpPr>
          <a:xfrm>
            <a:off x="7045318" y="1927505"/>
            <a:ext cx="441050" cy="535486"/>
            <a:chOff x="5998656" y="3460277"/>
            <a:chExt cx="299687" cy="363880"/>
          </a:xfrm>
        </p:grpSpPr>
        <p:sp>
          <p:nvSpPr>
            <p:cNvPr id="5291" name="Google Shape;5291;p55"/>
            <p:cNvSpPr/>
            <p:nvPr/>
          </p:nvSpPr>
          <p:spPr>
            <a:xfrm>
              <a:off x="5998656" y="3530380"/>
              <a:ext cx="293778" cy="293778"/>
            </a:xfrm>
            <a:custGeom>
              <a:rect b="b" l="l" r="r" t="t"/>
              <a:pathLst>
                <a:path extrusionOk="0" h="9479" w="9479">
                  <a:moveTo>
                    <a:pt x="4740" y="1"/>
                  </a:moveTo>
                  <a:cubicBezTo>
                    <a:pt x="2120" y="1"/>
                    <a:pt x="1" y="2120"/>
                    <a:pt x="1" y="4740"/>
                  </a:cubicBezTo>
                  <a:cubicBezTo>
                    <a:pt x="1" y="7336"/>
                    <a:pt x="2120" y="9479"/>
                    <a:pt x="4740" y="9479"/>
                  </a:cubicBezTo>
                  <a:cubicBezTo>
                    <a:pt x="7359" y="9479"/>
                    <a:pt x="9479" y="7336"/>
                    <a:pt x="9479" y="4740"/>
                  </a:cubicBezTo>
                  <a:cubicBezTo>
                    <a:pt x="9479" y="2120"/>
                    <a:pt x="7359" y="1"/>
                    <a:pt x="47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55"/>
            <p:cNvSpPr/>
            <p:nvPr/>
          </p:nvSpPr>
          <p:spPr>
            <a:xfrm>
              <a:off x="6093149" y="3514140"/>
              <a:ext cx="104817" cy="97471"/>
            </a:xfrm>
            <a:custGeom>
              <a:rect b="b" l="l" r="r" t="t"/>
              <a:pathLst>
                <a:path extrusionOk="0" h="3145" w="3382">
                  <a:moveTo>
                    <a:pt x="1682" y="1"/>
                  </a:moveTo>
                  <a:cubicBezTo>
                    <a:pt x="1250" y="1"/>
                    <a:pt x="822" y="96"/>
                    <a:pt x="500" y="287"/>
                  </a:cubicBezTo>
                  <a:cubicBezTo>
                    <a:pt x="167" y="477"/>
                    <a:pt x="0" y="739"/>
                    <a:pt x="0" y="977"/>
                  </a:cubicBezTo>
                  <a:lnTo>
                    <a:pt x="0" y="2168"/>
                  </a:lnTo>
                  <a:cubicBezTo>
                    <a:pt x="0" y="2406"/>
                    <a:pt x="167" y="2668"/>
                    <a:pt x="500" y="2859"/>
                  </a:cubicBezTo>
                  <a:cubicBezTo>
                    <a:pt x="834" y="3049"/>
                    <a:pt x="1268" y="3144"/>
                    <a:pt x="1700" y="3144"/>
                  </a:cubicBezTo>
                  <a:cubicBezTo>
                    <a:pt x="2131" y="3144"/>
                    <a:pt x="2560" y="3049"/>
                    <a:pt x="2882" y="2859"/>
                  </a:cubicBezTo>
                  <a:cubicBezTo>
                    <a:pt x="3215" y="2668"/>
                    <a:pt x="3382" y="2430"/>
                    <a:pt x="3382" y="2168"/>
                  </a:cubicBezTo>
                  <a:lnTo>
                    <a:pt x="3382" y="1001"/>
                  </a:lnTo>
                  <a:cubicBezTo>
                    <a:pt x="3382" y="739"/>
                    <a:pt x="3215" y="501"/>
                    <a:pt x="2882" y="287"/>
                  </a:cubicBezTo>
                  <a:cubicBezTo>
                    <a:pt x="2548" y="96"/>
                    <a:pt x="2114" y="1"/>
                    <a:pt x="16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55"/>
            <p:cNvSpPr/>
            <p:nvPr/>
          </p:nvSpPr>
          <p:spPr>
            <a:xfrm>
              <a:off x="6087973" y="3514140"/>
              <a:ext cx="115168" cy="60559"/>
            </a:xfrm>
            <a:custGeom>
              <a:rect b="b" l="l" r="r" t="t"/>
              <a:pathLst>
                <a:path extrusionOk="0" h="1954" w="3716">
                  <a:moveTo>
                    <a:pt x="1849" y="1"/>
                  </a:moveTo>
                  <a:cubicBezTo>
                    <a:pt x="1417" y="1"/>
                    <a:pt x="989" y="96"/>
                    <a:pt x="667" y="287"/>
                  </a:cubicBezTo>
                  <a:cubicBezTo>
                    <a:pt x="0" y="668"/>
                    <a:pt x="0" y="1287"/>
                    <a:pt x="667" y="1668"/>
                  </a:cubicBezTo>
                  <a:cubicBezTo>
                    <a:pt x="1001" y="1858"/>
                    <a:pt x="1435" y="1954"/>
                    <a:pt x="1867" y="1954"/>
                  </a:cubicBezTo>
                  <a:cubicBezTo>
                    <a:pt x="2298" y="1954"/>
                    <a:pt x="2727" y="1858"/>
                    <a:pt x="3049" y="1668"/>
                  </a:cubicBezTo>
                  <a:cubicBezTo>
                    <a:pt x="3715" y="1287"/>
                    <a:pt x="3715" y="668"/>
                    <a:pt x="3049" y="287"/>
                  </a:cubicBezTo>
                  <a:cubicBezTo>
                    <a:pt x="2715" y="96"/>
                    <a:pt x="2281" y="1"/>
                    <a:pt x="18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5"/>
            <p:cNvSpPr/>
            <p:nvPr/>
          </p:nvSpPr>
          <p:spPr>
            <a:xfrm>
              <a:off x="6117477" y="3530194"/>
              <a:ext cx="56127" cy="29195"/>
            </a:xfrm>
            <a:custGeom>
              <a:rect b="b" l="l" r="r" t="t"/>
              <a:pathLst>
                <a:path extrusionOk="0" h="942" w="1811">
                  <a:moveTo>
                    <a:pt x="906" y="1"/>
                  </a:moveTo>
                  <a:cubicBezTo>
                    <a:pt x="697" y="1"/>
                    <a:pt x="489" y="42"/>
                    <a:pt x="334" y="126"/>
                  </a:cubicBezTo>
                  <a:cubicBezTo>
                    <a:pt x="1" y="316"/>
                    <a:pt x="1" y="626"/>
                    <a:pt x="334" y="816"/>
                  </a:cubicBezTo>
                  <a:cubicBezTo>
                    <a:pt x="489" y="900"/>
                    <a:pt x="697" y="941"/>
                    <a:pt x="906" y="941"/>
                  </a:cubicBezTo>
                  <a:cubicBezTo>
                    <a:pt x="1114" y="941"/>
                    <a:pt x="1323" y="900"/>
                    <a:pt x="1477" y="816"/>
                  </a:cubicBezTo>
                  <a:cubicBezTo>
                    <a:pt x="1811" y="626"/>
                    <a:pt x="1811" y="316"/>
                    <a:pt x="1477" y="126"/>
                  </a:cubicBezTo>
                  <a:cubicBezTo>
                    <a:pt x="1323" y="42"/>
                    <a:pt x="1114" y="1"/>
                    <a:pt x="9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5"/>
            <p:cNvSpPr/>
            <p:nvPr/>
          </p:nvSpPr>
          <p:spPr>
            <a:xfrm>
              <a:off x="6135204" y="3460277"/>
              <a:ext cx="161657" cy="114424"/>
            </a:xfrm>
            <a:custGeom>
              <a:rect b="b" l="l" r="r" t="t"/>
              <a:pathLst>
                <a:path extrusionOk="0" h="3692" w="5216">
                  <a:moveTo>
                    <a:pt x="1715" y="0"/>
                  </a:moveTo>
                  <a:cubicBezTo>
                    <a:pt x="763" y="0"/>
                    <a:pt x="0" y="786"/>
                    <a:pt x="0" y="1739"/>
                  </a:cubicBezTo>
                  <a:lnTo>
                    <a:pt x="0" y="3406"/>
                  </a:lnTo>
                  <a:lnTo>
                    <a:pt x="739" y="3406"/>
                  </a:lnTo>
                  <a:lnTo>
                    <a:pt x="739" y="1739"/>
                  </a:lnTo>
                  <a:cubicBezTo>
                    <a:pt x="739" y="1191"/>
                    <a:pt x="1167" y="739"/>
                    <a:pt x="1715" y="739"/>
                  </a:cubicBezTo>
                  <a:cubicBezTo>
                    <a:pt x="2287" y="739"/>
                    <a:pt x="2715" y="1191"/>
                    <a:pt x="2715" y="1739"/>
                  </a:cubicBezTo>
                  <a:lnTo>
                    <a:pt x="2715" y="2453"/>
                  </a:lnTo>
                  <a:cubicBezTo>
                    <a:pt x="2715" y="3144"/>
                    <a:pt x="3287" y="3692"/>
                    <a:pt x="3977" y="3692"/>
                  </a:cubicBezTo>
                  <a:cubicBezTo>
                    <a:pt x="4668" y="3692"/>
                    <a:pt x="5216" y="3144"/>
                    <a:pt x="5216" y="2453"/>
                  </a:cubicBezTo>
                  <a:lnTo>
                    <a:pt x="5216" y="2048"/>
                  </a:lnTo>
                  <a:cubicBezTo>
                    <a:pt x="5216" y="1977"/>
                    <a:pt x="5192" y="1929"/>
                    <a:pt x="5097" y="1882"/>
                  </a:cubicBezTo>
                  <a:cubicBezTo>
                    <a:pt x="5025" y="1846"/>
                    <a:pt x="4936" y="1828"/>
                    <a:pt x="4847" y="1828"/>
                  </a:cubicBezTo>
                  <a:cubicBezTo>
                    <a:pt x="4757" y="1828"/>
                    <a:pt x="4668" y="1846"/>
                    <a:pt x="4597" y="1882"/>
                  </a:cubicBezTo>
                  <a:cubicBezTo>
                    <a:pt x="4525" y="1929"/>
                    <a:pt x="4478" y="1977"/>
                    <a:pt x="4478" y="2048"/>
                  </a:cubicBezTo>
                  <a:lnTo>
                    <a:pt x="4478" y="2453"/>
                  </a:lnTo>
                  <a:cubicBezTo>
                    <a:pt x="4478" y="2739"/>
                    <a:pt x="4263" y="2977"/>
                    <a:pt x="3977" y="2977"/>
                  </a:cubicBezTo>
                  <a:cubicBezTo>
                    <a:pt x="3692" y="2977"/>
                    <a:pt x="3454" y="2739"/>
                    <a:pt x="3454" y="2453"/>
                  </a:cubicBezTo>
                  <a:lnTo>
                    <a:pt x="3454" y="1739"/>
                  </a:lnTo>
                  <a:cubicBezTo>
                    <a:pt x="3454" y="786"/>
                    <a:pt x="2691" y="0"/>
                    <a:pt x="1715" y="0"/>
                  </a:cubicBez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55"/>
            <p:cNvSpPr/>
            <p:nvPr/>
          </p:nvSpPr>
          <p:spPr>
            <a:xfrm>
              <a:off x="6135204" y="3460277"/>
              <a:ext cx="161657" cy="114424"/>
            </a:xfrm>
            <a:custGeom>
              <a:rect b="b" l="l" r="r" t="t"/>
              <a:pathLst>
                <a:path extrusionOk="0" h="3692" w="5216">
                  <a:moveTo>
                    <a:pt x="1715" y="0"/>
                  </a:moveTo>
                  <a:cubicBezTo>
                    <a:pt x="763" y="0"/>
                    <a:pt x="0" y="786"/>
                    <a:pt x="0" y="1739"/>
                  </a:cubicBezTo>
                  <a:lnTo>
                    <a:pt x="0" y="3406"/>
                  </a:lnTo>
                  <a:lnTo>
                    <a:pt x="739" y="3406"/>
                  </a:lnTo>
                  <a:lnTo>
                    <a:pt x="739" y="1739"/>
                  </a:lnTo>
                  <a:cubicBezTo>
                    <a:pt x="739" y="1191"/>
                    <a:pt x="1167" y="739"/>
                    <a:pt x="1715" y="739"/>
                  </a:cubicBezTo>
                  <a:cubicBezTo>
                    <a:pt x="2287" y="739"/>
                    <a:pt x="2715" y="1191"/>
                    <a:pt x="2715" y="1739"/>
                  </a:cubicBezTo>
                  <a:lnTo>
                    <a:pt x="2715" y="2453"/>
                  </a:lnTo>
                  <a:cubicBezTo>
                    <a:pt x="2715" y="3144"/>
                    <a:pt x="3287" y="3692"/>
                    <a:pt x="3977" y="3692"/>
                  </a:cubicBezTo>
                  <a:cubicBezTo>
                    <a:pt x="4668" y="3692"/>
                    <a:pt x="5216" y="3144"/>
                    <a:pt x="5216" y="2453"/>
                  </a:cubicBezTo>
                  <a:lnTo>
                    <a:pt x="5216" y="2048"/>
                  </a:lnTo>
                  <a:lnTo>
                    <a:pt x="4478" y="2048"/>
                  </a:lnTo>
                  <a:lnTo>
                    <a:pt x="4478" y="2453"/>
                  </a:lnTo>
                  <a:cubicBezTo>
                    <a:pt x="4478" y="2739"/>
                    <a:pt x="4263" y="2977"/>
                    <a:pt x="3977" y="2977"/>
                  </a:cubicBezTo>
                  <a:cubicBezTo>
                    <a:pt x="3692" y="2977"/>
                    <a:pt x="3454" y="2739"/>
                    <a:pt x="3454" y="2453"/>
                  </a:cubicBezTo>
                  <a:lnTo>
                    <a:pt x="3454" y="1739"/>
                  </a:lnTo>
                  <a:cubicBezTo>
                    <a:pt x="3454" y="786"/>
                    <a:pt x="2691" y="0"/>
                    <a:pt x="17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5"/>
            <p:cNvSpPr/>
            <p:nvPr/>
          </p:nvSpPr>
          <p:spPr>
            <a:xfrm>
              <a:off x="6093149" y="3544419"/>
              <a:ext cx="104817" cy="30280"/>
            </a:xfrm>
            <a:custGeom>
              <a:rect b="b" l="l" r="r" t="t"/>
              <a:pathLst>
                <a:path extrusionOk="0" h="977" w="3382">
                  <a:moveTo>
                    <a:pt x="0" y="0"/>
                  </a:moveTo>
                  <a:cubicBezTo>
                    <a:pt x="0" y="262"/>
                    <a:pt x="167" y="500"/>
                    <a:pt x="500" y="691"/>
                  </a:cubicBezTo>
                  <a:cubicBezTo>
                    <a:pt x="834" y="881"/>
                    <a:pt x="1268" y="977"/>
                    <a:pt x="1700" y="977"/>
                  </a:cubicBezTo>
                  <a:cubicBezTo>
                    <a:pt x="2131" y="977"/>
                    <a:pt x="2560" y="881"/>
                    <a:pt x="2882" y="691"/>
                  </a:cubicBezTo>
                  <a:cubicBezTo>
                    <a:pt x="3215" y="500"/>
                    <a:pt x="3382" y="262"/>
                    <a:pt x="3382" y="0"/>
                  </a:cubicBezTo>
                  <a:lnTo>
                    <a:pt x="2501" y="0"/>
                  </a:lnTo>
                  <a:cubicBezTo>
                    <a:pt x="2524" y="119"/>
                    <a:pt x="2429" y="262"/>
                    <a:pt x="2262" y="357"/>
                  </a:cubicBezTo>
                  <a:cubicBezTo>
                    <a:pt x="2108" y="441"/>
                    <a:pt x="1899" y="482"/>
                    <a:pt x="1691" y="482"/>
                  </a:cubicBezTo>
                  <a:cubicBezTo>
                    <a:pt x="1482" y="482"/>
                    <a:pt x="1274" y="441"/>
                    <a:pt x="1119" y="357"/>
                  </a:cubicBezTo>
                  <a:cubicBezTo>
                    <a:pt x="953" y="262"/>
                    <a:pt x="857" y="119"/>
                    <a:pt x="8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55"/>
            <p:cNvSpPr/>
            <p:nvPr/>
          </p:nvSpPr>
          <p:spPr>
            <a:xfrm>
              <a:off x="6273209" y="3516930"/>
              <a:ext cx="25135" cy="12924"/>
            </a:xfrm>
            <a:custGeom>
              <a:rect b="b" l="l" r="r" t="t"/>
              <a:pathLst>
                <a:path extrusionOk="0" h="417" w="811">
                  <a:moveTo>
                    <a:pt x="394" y="0"/>
                  </a:moveTo>
                  <a:cubicBezTo>
                    <a:pt x="304" y="0"/>
                    <a:pt x="215" y="18"/>
                    <a:pt x="144" y="54"/>
                  </a:cubicBezTo>
                  <a:cubicBezTo>
                    <a:pt x="1" y="149"/>
                    <a:pt x="1" y="268"/>
                    <a:pt x="144" y="363"/>
                  </a:cubicBezTo>
                  <a:cubicBezTo>
                    <a:pt x="215" y="399"/>
                    <a:pt x="310" y="417"/>
                    <a:pt x="406" y="417"/>
                  </a:cubicBezTo>
                  <a:cubicBezTo>
                    <a:pt x="501" y="417"/>
                    <a:pt x="596" y="399"/>
                    <a:pt x="668" y="363"/>
                  </a:cubicBezTo>
                  <a:cubicBezTo>
                    <a:pt x="810" y="268"/>
                    <a:pt x="810" y="149"/>
                    <a:pt x="644" y="54"/>
                  </a:cubicBezTo>
                  <a:cubicBezTo>
                    <a:pt x="572" y="18"/>
                    <a:pt x="483" y="0"/>
                    <a:pt x="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9" name="Google Shape;5299;p55"/>
          <p:cNvGrpSpPr/>
          <p:nvPr/>
        </p:nvGrpSpPr>
        <p:grpSpPr>
          <a:xfrm>
            <a:off x="590511" y="580956"/>
            <a:ext cx="243987" cy="339453"/>
            <a:chOff x="4661686" y="366694"/>
            <a:chExt cx="243987" cy="339453"/>
          </a:xfrm>
        </p:grpSpPr>
        <p:sp>
          <p:nvSpPr>
            <p:cNvPr id="5300" name="Google Shape;5300;p55"/>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55"/>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55"/>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5"/>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55"/>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55"/>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6" name="Google Shape;5306;p55"/>
          <p:cNvSpPr/>
          <p:nvPr/>
        </p:nvSpPr>
        <p:spPr>
          <a:xfrm>
            <a:off x="1185473" y="4495155"/>
            <a:ext cx="6774000" cy="535500"/>
          </a:xfrm>
          <a:prstGeom prst="roundRect">
            <a:avLst>
              <a:gd fmla="val 19786" name="adj"/>
            </a:avLst>
          </a:prstGeom>
          <a:solidFill>
            <a:srgbClr val="6875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55">
            <a:hlinkClick action="ppaction://hlinkshowjump?jump=firstslide"/>
          </p:cNvPr>
          <p:cNvSpPr/>
          <p:nvPr/>
        </p:nvSpPr>
        <p:spPr>
          <a:xfrm>
            <a:off x="1892157" y="4589275"/>
            <a:ext cx="5339400" cy="347400"/>
          </a:xfrm>
          <a:prstGeom prst="roundRect">
            <a:avLst>
              <a:gd fmla="val 19786" name="adj"/>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latin typeface="Dosis"/>
                <a:ea typeface="Dosis"/>
                <a:cs typeface="Dosis"/>
                <a:sym typeface="Dosis"/>
              </a:rPr>
              <a:t>letsmakeagame.net/game-idea-generator/</a:t>
            </a:r>
            <a:endParaRPr b="1">
              <a:latin typeface="Dosis"/>
              <a:ea typeface="Dosis"/>
              <a:cs typeface="Dosis"/>
              <a:sym typeface="Dosis"/>
            </a:endParaRPr>
          </a:p>
        </p:txBody>
      </p:sp>
      <p:sp>
        <p:nvSpPr>
          <p:cNvPr id="5308" name="Google Shape;5308;p55">
            <a:hlinkClick action="ppaction://hlinkshowjump?jump=previousslide"/>
          </p:cNvPr>
          <p:cNvSpPr/>
          <p:nvPr/>
        </p:nvSpPr>
        <p:spPr>
          <a:xfrm>
            <a:off x="1375194" y="4589280"/>
            <a:ext cx="417600" cy="347400"/>
          </a:xfrm>
          <a:prstGeom prst="roundRect">
            <a:avLst>
              <a:gd fmla="val 19786"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5">
            <a:hlinkClick action="ppaction://hlinkshowjump?jump=previousslide"/>
          </p:cNvPr>
          <p:cNvSpPr/>
          <p:nvPr/>
        </p:nvSpPr>
        <p:spPr>
          <a:xfrm>
            <a:off x="1454268" y="4701855"/>
            <a:ext cx="243900" cy="122100"/>
          </a:xfrm>
          <a:prstGeom prst="leftArrow">
            <a:avLst>
              <a:gd fmla="val 50000" name="adj1"/>
              <a:gd fmla="val 78706" name="adj2"/>
            </a:avLst>
          </a:prstGeom>
          <a:solidFill>
            <a:srgbClr val="6875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55">
            <a:hlinkClick action="ppaction://hlinkshowjump?jump=nextslide"/>
          </p:cNvPr>
          <p:cNvSpPr/>
          <p:nvPr/>
        </p:nvSpPr>
        <p:spPr>
          <a:xfrm>
            <a:off x="7335669" y="4589280"/>
            <a:ext cx="417600" cy="347400"/>
          </a:xfrm>
          <a:prstGeom prst="roundRect">
            <a:avLst>
              <a:gd fmla="val 19786"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55">
            <a:hlinkClick action="ppaction://hlinkshowjump?jump=nextslide"/>
          </p:cNvPr>
          <p:cNvSpPr/>
          <p:nvPr/>
        </p:nvSpPr>
        <p:spPr>
          <a:xfrm>
            <a:off x="7416418" y="4701843"/>
            <a:ext cx="243900" cy="122100"/>
          </a:xfrm>
          <a:prstGeom prst="rightArrow">
            <a:avLst>
              <a:gd fmla="val 50000" name="adj1"/>
              <a:gd fmla="val 77416" name="adj2"/>
            </a:avLst>
          </a:prstGeom>
          <a:solidFill>
            <a:srgbClr val="6875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5"/>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55"/>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55"/>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8" name="Shape 5318"/>
        <p:cNvGrpSpPr/>
        <p:nvPr/>
      </p:nvGrpSpPr>
      <p:grpSpPr>
        <a:xfrm>
          <a:off x="0" y="0"/>
          <a:ext cx="0" cy="0"/>
          <a:chOff x="0" y="0"/>
          <a:chExt cx="0" cy="0"/>
        </a:xfrm>
      </p:grpSpPr>
      <p:sp>
        <p:nvSpPr>
          <p:cNvPr id="5319" name="Google Shape;5319;p56"/>
          <p:cNvSpPr/>
          <p:nvPr/>
        </p:nvSpPr>
        <p:spPr>
          <a:xfrm>
            <a:off x="956500" y="1599113"/>
            <a:ext cx="3494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320" name="Google Shape;5320;p56"/>
          <p:cNvSpPr/>
          <p:nvPr/>
        </p:nvSpPr>
        <p:spPr>
          <a:xfrm>
            <a:off x="4693100" y="1599113"/>
            <a:ext cx="3494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321" name="Google Shape;5321;p56"/>
          <p:cNvSpPr txBox="1"/>
          <p:nvPr>
            <p:ph type="title"/>
          </p:nvPr>
        </p:nvSpPr>
        <p:spPr>
          <a:xfrm>
            <a:off x="1932825" y="536400"/>
            <a:ext cx="5278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İyi oyun fikrini buldunuz şimdi ne yapacaksınız ?</a:t>
            </a:r>
            <a:endParaRPr/>
          </a:p>
        </p:txBody>
      </p:sp>
      <p:sp>
        <p:nvSpPr>
          <p:cNvPr id="5322" name="Google Shape;5322;p56"/>
          <p:cNvSpPr txBox="1"/>
          <p:nvPr>
            <p:ph idx="2" type="title"/>
          </p:nvPr>
        </p:nvSpPr>
        <p:spPr>
          <a:xfrm>
            <a:off x="2118112" y="1792550"/>
            <a:ext cx="1895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Prototipleme</a:t>
            </a:r>
            <a:endParaRPr sz="1600"/>
          </a:p>
        </p:txBody>
      </p:sp>
      <p:sp>
        <p:nvSpPr>
          <p:cNvPr id="5323" name="Google Shape;5323;p56"/>
          <p:cNvSpPr txBox="1"/>
          <p:nvPr>
            <p:ph idx="3" type="title"/>
          </p:nvPr>
        </p:nvSpPr>
        <p:spPr>
          <a:xfrm>
            <a:off x="5130806" y="1792550"/>
            <a:ext cx="1895100" cy="393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1600"/>
              <a:t>Pazar Analizi</a:t>
            </a:r>
            <a:endParaRPr sz="1600"/>
          </a:p>
        </p:txBody>
      </p:sp>
      <p:sp>
        <p:nvSpPr>
          <p:cNvPr id="5324" name="Google Shape;5324;p56"/>
          <p:cNvSpPr txBox="1"/>
          <p:nvPr>
            <p:ph idx="6" type="subTitle"/>
          </p:nvPr>
        </p:nvSpPr>
        <p:spPr>
          <a:xfrm>
            <a:off x="2118100" y="2186148"/>
            <a:ext cx="1895100" cy="15507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Fikirlerin Somutlaştırılması</a:t>
            </a:r>
            <a:endParaRPr/>
          </a:p>
          <a:p>
            <a:pPr indent="-317500" lvl="0" marL="457200" rtl="0" algn="l">
              <a:spcBef>
                <a:spcPts val="0"/>
              </a:spcBef>
              <a:spcAft>
                <a:spcPts val="0"/>
              </a:spcAft>
              <a:buSzPts val="1400"/>
              <a:buChar char="●"/>
            </a:pPr>
            <a:r>
              <a:rPr lang="en"/>
              <a:t>Oyun Mekaniğinin Test Edilmesi</a:t>
            </a:r>
            <a:endParaRPr/>
          </a:p>
          <a:p>
            <a:pPr indent="-317500" lvl="0" marL="457200" rtl="0" algn="l">
              <a:spcBef>
                <a:spcPts val="0"/>
              </a:spcBef>
              <a:spcAft>
                <a:spcPts val="0"/>
              </a:spcAft>
              <a:buSzPts val="1400"/>
              <a:buChar char="●"/>
            </a:pPr>
            <a:r>
              <a:rPr lang="en"/>
              <a:t>Oyunun İlk Geri Bildirimleri Alınması</a:t>
            </a:r>
            <a:endParaRPr/>
          </a:p>
        </p:txBody>
      </p:sp>
      <p:sp>
        <p:nvSpPr>
          <p:cNvPr id="5325" name="Google Shape;5325;p56"/>
          <p:cNvSpPr txBox="1"/>
          <p:nvPr>
            <p:ph idx="8" type="subTitle"/>
          </p:nvPr>
        </p:nvSpPr>
        <p:spPr>
          <a:xfrm>
            <a:off x="5130800" y="2145475"/>
            <a:ext cx="2205000" cy="1591500"/>
          </a:xfrm>
          <a:prstGeom prst="rect">
            <a:avLst/>
          </a:prstGeom>
        </p:spPr>
        <p:txBody>
          <a:bodyPr anchorCtr="0" anchor="ctr" bIns="91425" lIns="91425" spcFirstLastPara="1" rIns="91425" wrap="square" tIns="91425">
            <a:noAutofit/>
          </a:bodyPr>
          <a:lstStyle/>
          <a:p>
            <a:pPr indent="-311150" lvl="0" marL="457200" rtl="0" algn="l">
              <a:spcBef>
                <a:spcPts val="0"/>
              </a:spcBef>
              <a:spcAft>
                <a:spcPts val="0"/>
              </a:spcAft>
              <a:buSzPts val="1300"/>
              <a:buChar char="●"/>
            </a:pPr>
            <a:r>
              <a:rPr lang="en" sz="1300"/>
              <a:t>Rekabet Analizi ile Farklılaşma</a:t>
            </a:r>
            <a:endParaRPr sz="1300"/>
          </a:p>
          <a:p>
            <a:pPr indent="-311150" lvl="0" marL="457200" rtl="0" algn="l">
              <a:spcBef>
                <a:spcPts val="0"/>
              </a:spcBef>
              <a:spcAft>
                <a:spcPts val="0"/>
              </a:spcAft>
              <a:buSzPts val="1300"/>
              <a:buChar char="●"/>
            </a:pPr>
            <a:r>
              <a:rPr lang="en" sz="1300"/>
              <a:t>Hedef Kitle Belirleme</a:t>
            </a:r>
            <a:endParaRPr sz="1300"/>
          </a:p>
          <a:p>
            <a:pPr indent="-311150" lvl="0" marL="457200" rtl="0" algn="l">
              <a:spcBef>
                <a:spcPts val="0"/>
              </a:spcBef>
              <a:spcAft>
                <a:spcPts val="0"/>
              </a:spcAft>
              <a:buSzPts val="1300"/>
              <a:buChar char="●"/>
            </a:pPr>
            <a:r>
              <a:rPr lang="en" sz="1300"/>
              <a:t>Pazar Trendleri ve Büyüklüğü Hakkında Bilgi</a:t>
            </a:r>
            <a:endParaRPr sz="1300"/>
          </a:p>
          <a:p>
            <a:pPr indent="-317500" lvl="0" marL="457200" rtl="0" algn="l">
              <a:spcBef>
                <a:spcPts val="0"/>
              </a:spcBef>
              <a:spcAft>
                <a:spcPts val="0"/>
              </a:spcAft>
              <a:buSzPts val="1400"/>
              <a:buChar char="●"/>
            </a:pPr>
            <a:r>
              <a:rPr lang="en" sz="1300"/>
              <a:t>Stratejik Fiyatlandırma ve Geliştirme Planı</a:t>
            </a:r>
            <a:endParaRPr/>
          </a:p>
        </p:txBody>
      </p:sp>
      <p:grpSp>
        <p:nvGrpSpPr>
          <p:cNvPr id="5326" name="Google Shape;5326;p56"/>
          <p:cNvGrpSpPr/>
          <p:nvPr/>
        </p:nvGrpSpPr>
        <p:grpSpPr>
          <a:xfrm>
            <a:off x="7825892" y="505783"/>
            <a:ext cx="742482" cy="594924"/>
            <a:chOff x="4458400" y="2657663"/>
            <a:chExt cx="945475" cy="757575"/>
          </a:xfrm>
        </p:grpSpPr>
        <p:sp>
          <p:nvSpPr>
            <p:cNvPr id="5327" name="Google Shape;5327;p56"/>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56"/>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6"/>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0" name="Google Shape;5330;p56"/>
          <p:cNvGrpSpPr/>
          <p:nvPr/>
        </p:nvGrpSpPr>
        <p:grpSpPr>
          <a:xfrm>
            <a:off x="825550" y="798029"/>
            <a:ext cx="509592" cy="311074"/>
            <a:chOff x="457700" y="536404"/>
            <a:chExt cx="509592" cy="311074"/>
          </a:xfrm>
        </p:grpSpPr>
        <p:sp>
          <p:nvSpPr>
            <p:cNvPr id="5331" name="Google Shape;5331;p56"/>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56"/>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6"/>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6"/>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56"/>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56"/>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56"/>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6"/>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6"/>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56"/>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6"/>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56"/>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56"/>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6"/>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56"/>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56"/>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6"/>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56"/>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56"/>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6"/>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56"/>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56"/>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6"/>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6"/>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56"/>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6" name="Google Shape;5356;p56"/>
          <p:cNvSpPr/>
          <p:nvPr/>
        </p:nvSpPr>
        <p:spPr>
          <a:xfrm>
            <a:off x="8264650" y="39600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7" name="Google Shape;5357;p56"/>
          <p:cNvGrpSpPr/>
          <p:nvPr/>
        </p:nvGrpSpPr>
        <p:grpSpPr>
          <a:xfrm>
            <a:off x="1382057" y="3001299"/>
            <a:ext cx="309842" cy="535488"/>
            <a:chOff x="3008858" y="2307275"/>
            <a:chExt cx="160200" cy="363511"/>
          </a:xfrm>
        </p:grpSpPr>
        <p:sp>
          <p:nvSpPr>
            <p:cNvPr id="5358" name="Google Shape;5358;p56"/>
            <p:cNvSpPr/>
            <p:nvPr/>
          </p:nvSpPr>
          <p:spPr>
            <a:xfrm>
              <a:off x="3009602" y="2307275"/>
              <a:ext cx="19959" cy="363511"/>
            </a:xfrm>
            <a:custGeom>
              <a:rect b="b" l="l" r="r" t="t"/>
              <a:pathLst>
                <a:path extrusionOk="0" h="11729" w="644">
                  <a:moveTo>
                    <a:pt x="322" y="0"/>
                  </a:moveTo>
                  <a:cubicBezTo>
                    <a:pt x="238" y="0"/>
                    <a:pt x="155" y="18"/>
                    <a:pt x="95" y="54"/>
                  </a:cubicBezTo>
                  <a:cubicBezTo>
                    <a:pt x="48" y="102"/>
                    <a:pt x="0" y="149"/>
                    <a:pt x="0" y="197"/>
                  </a:cubicBezTo>
                  <a:lnTo>
                    <a:pt x="0" y="11532"/>
                  </a:lnTo>
                  <a:cubicBezTo>
                    <a:pt x="0" y="11580"/>
                    <a:pt x="48" y="11628"/>
                    <a:pt x="95" y="11675"/>
                  </a:cubicBezTo>
                  <a:cubicBezTo>
                    <a:pt x="155" y="11711"/>
                    <a:pt x="238" y="11729"/>
                    <a:pt x="322" y="11729"/>
                  </a:cubicBezTo>
                  <a:cubicBezTo>
                    <a:pt x="405" y="11729"/>
                    <a:pt x="488" y="11711"/>
                    <a:pt x="548" y="11675"/>
                  </a:cubicBezTo>
                  <a:cubicBezTo>
                    <a:pt x="595" y="11628"/>
                    <a:pt x="643" y="11580"/>
                    <a:pt x="643" y="11532"/>
                  </a:cubicBezTo>
                  <a:lnTo>
                    <a:pt x="643" y="197"/>
                  </a:lnTo>
                  <a:cubicBezTo>
                    <a:pt x="643" y="149"/>
                    <a:pt x="595" y="102"/>
                    <a:pt x="548" y="54"/>
                  </a:cubicBezTo>
                  <a:cubicBezTo>
                    <a:pt x="488" y="18"/>
                    <a:pt x="405" y="0"/>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56"/>
            <p:cNvSpPr/>
            <p:nvPr/>
          </p:nvSpPr>
          <p:spPr>
            <a:xfrm>
              <a:off x="3008858" y="2307275"/>
              <a:ext cx="21416" cy="11467"/>
            </a:xfrm>
            <a:custGeom>
              <a:rect b="b" l="l" r="r" t="t"/>
              <a:pathLst>
                <a:path extrusionOk="0" h="370" w="691">
                  <a:moveTo>
                    <a:pt x="346" y="0"/>
                  </a:moveTo>
                  <a:cubicBezTo>
                    <a:pt x="262" y="0"/>
                    <a:pt x="179" y="18"/>
                    <a:pt x="119" y="54"/>
                  </a:cubicBezTo>
                  <a:cubicBezTo>
                    <a:pt x="0" y="125"/>
                    <a:pt x="0" y="244"/>
                    <a:pt x="119" y="316"/>
                  </a:cubicBezTo>
                  <a:cubicBezTo>
                    <a:pt x="179" y="352"/>
                    <a:pt x="262" y="370"/>
                    <a:pt x="346" y="370"/>
                  </a:cubicBezTo>
                  <a:cubicBezTo>
                    <a:pt x="429" y="370"/>
                    <a:pt x="512" y="352"/>
                    <a:pt x="572" y="316"/>
                  </a:cubicBezTo>
                  <a:cubicBezTo>
                    <a:pt x="691" y="244"/>
                    <a:pt x="691" y="125"/>
                    <a:pt x="572" y="54"/>
                  </a:cubicBezTo>
                  <a:cubicBezTo>
                    <a:pt x="512" y="18"/>
                    <a:pt x="429"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56"/>
            <p:cNvSpPr/>
            <p:nvPr/>
          </p:nvSpPr>
          <p:spPr>
            <a:xfrm>
              <a:off x="3021410" y="2325157"/>
              <a:ext cx="147648" cy="212609"/>
            </a:xfrm>
            <a:custGeom>
              <a:rect b="b" l="l" r="r" t="t"/>
              <a:pathLst>
                <a:path extrusionOk="0" h="6860" w="4764">
                  <a:moveTo>
                    <a:pt x="238" y="1"/>
                  </a:moveTo>
                  <a:lnTo>
                    <a:pt x="0" y="144"/>
                  </a:lnTo>
                  <a:lnTo>
                    <a:pt x="0" y="4240"/>
                  </a:lnTo>
                  <a:lnTo>
                    <a:pt x="4525" y="6859"/>
                  </a:lnTo>
                  <a:lnTo>
                    <a:pt x="4763" y="6717"/>
                  </a:lnTo>
                  <a:lnTo>
                    <a:pt x="4763" y="2620"/>
                  </a:lnTo>
                  <a:lnTo>
                    <a:pt x="2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6"/>
            <p:cNvSpPr/>
            <p:nvPr/>
          </p:nvSpPr>
          <p:spPr>
            <a:xfrm>
              <a:off x="3161615" y="2406354"/>
              <a:ext cx="7438" cy="131408"/>
            </a:xfrm>
            <a:custGeom>
              <a:rect b="b" l="l" r="r" t="t"/>
              <a:pathLst>
                <a:path extrusionOk="0" h="4240" w="240">
                  <a:moveTo>
                    <a:pt x="239" y="0"/>
                  </a:moveTo>
                  <a:lnTo>
                    <a:pt x="1" y="143"/>
                  </a:lnTo>
                  <a:lnTo>
                    <a:pt x="1" y="4239"/>
                  </a:lnTo>
                  <a:lnTo>
                    <a:pt x="239" y="4097"/>
                  </a:lnTo>
                  <a:lnTo>
                    <a:pt x="239"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56"/>
            <p:cNvSpPr/>
            <p:nvPr/>
          </p:nvSpPr>
          <p:spPr>
            <a:xfrm>
              <a:off x="3021410" y="2325157"/>
              <a:ext cx="147648" cy="85663"/>
            </a:xfrm>
            <a:custGeom>
              <a:rect b="b" l="l" r="r" t="t"/>
              <a:pathLst>
                <a:path extrusionOk="0" h="2764" w="4764">
                  <a:moveTo>
                    <a:pt x="238" y="1"/>
                  </a:moveTo>
                  <a:lnTo>
                    <a:pt x="0" y="144"/>
                  </a:lnTo>
                  <a:lnTo>
                    <a:pt x="4525" y="2763"/>
                  </a:lnTo>
                  <a:lnTo>
                    <a:pt x="4763" y="2620"/>
                  </a:lnTo>
                  <a:lnTo>
                    <a:pt x="238"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56"/>
            <p:cNvSpPr/>
            <p:nvPr/>
          </p:nvSpPr>
          <p:spPr>
            <a:xfrm>
              <a:off x="3025098" y="2335508"/>
              <a:ext cx="14783" cy="25848"/>
            </a:xfrm>
            <a:custGeom>
              <a:rect b="b" l="l" r="r" t="t"/>
              <a:pathLst>
                <a:path extrusionOk="0" h="834" w="477">
                  <a:moveTo>
                    <a:pt x="0" y="0"/>
                  </a:moveTo>
                  <a:lnTo>
                    <a:pt x="0" y="548"/>
                  </a:lnTo>
                  <a:lnTo>
                    <a:pt x="476" y="834"/>
                  </a:lnTo>
                  <a:lnTo>
                    <a:pt x="476" y="28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56"/>
            <p:cNvSpPr/>
            <p:nvPr/>
          </p:nvSpPr>
          <p:spPr>
            <a:xfrm>
              <a:off x="3039849" y="2361324"/>
              <a:ext cx="14783" cy="25135"/>
            </a:xfrm>
            <a:custGeom>
              <a:rect b="b" l="l" r="r" t="t"/>
              <a:pathLst>
                <a:path extrusionOk="0" h="811" w="477">
                  <a:moveTo>
                    <a:pt x="0" y="1"/>
                  </a:moveTo>
                  <a:lnTo>
                    <a:pt x="0" y="549"/>
                  </a:lnTo>
                  <a:lnTo>
                    <a:pt x="477" y="810"/>
                  </a:lnTo>
                  <a:lnTo>
                    <a:pt x="477" y="263"/>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6"/>
            <p:cNvSpPr/>
            <p:nvPr/>
          </p:nvSpPr>
          <p:spPr>
            <a:xfrm>
              <a:off x="3054601" y="2352491"/>
              <a:ext cx="14814" cy="25848"/>
            </a:xfrm>
            <a:custGeom>
              <a:rect b="b" l="l" r="r" t="t"/>
              <a:pathLst>
                <a:path extrusionOk="0" h="834" w="478">
                  <a:moveTo>
                    <a:pt x="1" y="0"/>
                  </a:moveTo>
                  <a:lnTo>
                    <a:pt x="1" y="548"/>
                  </a:lnTo>
                  <a:lnTo>
                    <a:pt x="477" y="834"/>
                  </a:lnTo>
                  <a:lnTo>
                    <a:pt x="477" y="286"/>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6"/>
            <p:cNvSpPr/>
            <p:nvPr/>
          </p:nvSpPr>
          <p:spPr>
            <a:xfrm>
              <a:off x="3069384" y="2378307"/>
              <a:ext cx="14783" cy="25879"/>
            </a:xfrm>
            <a:custGeom>
              <a:rect b="b" l="l" r="r" t="t"/>
              <a:pathLst>
                <a:path extrusionOk="0" h="835" w="477">
                  <a:moveTo>
                    <a:pt x="0" y="1"/>
                  </a:moveTo>
                  <a:lnTo>
                    <a:pt x="0" y="548"/>
                  </a:lnTo>
                  <a:lnTo>
                    <a:pt x="476" y="834"/>
                  </a:lnTo>
                  <a:lnTo>
                    <a:pt x="476" y="286"/>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6"/>
            <p:cNvSpPr/>
            <p:nvPr/>
          </p:nvSpPr>
          <p:spPr>
            <a:xfrm>
              <a:off x="3084136" y="2370187"/>
              <a:ext cx="14783" cy="25135"/>
            </a:xfrm>
            <a:custGeom>
              <a:rect b="b" l="l" r="r" t="t"/>
              <a:pathLst>
                <a:path extrusionOk="0" h="811" w="477">
                  <a:moveTo>
                    <a:pt x="0" y="1"/>
                  </a:moveTo>
                  <a:lnTo>
                    <a:pt x="0" y="548"/>
                  </a:lnTo>
                  <a:lnTo>
                    <a:pt x="477" y="810"/>
                  </a:lnTo>
                  <a:lnTo>
                    <a:pt x="477" y="263"/>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6"/>
            <p:cNvSpPr/>
            <p:nvPr/>
          </p:nvSpPr>
          <p:spPr>
            <a:xfrm>
              <a:off x="3098888" y="2395290"/>
              <a:ext cx="14783" cy="25848"/>
            </a:xfrm>
            <a:custGeom>
              <a:rect b="b" l="l" r="r" t="t"/>
              <a:pathLst>
                <a:path extrusionOk="0" h="834" w="477">
                  <a:moveTo>
                    <a:pt x="1" y="0"/>
                  </a:moveTo>
                  <a:lnTo>
                    <a:pt x="1" y="548"/>
                  </a:lnTo>
                  <a:lnTo>
                    <a:pt x="477" y="834"/>
                  </a:lnTo>
                  <a:lnTo>
                    <a:pt x="477" y="286"/>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6"/>
            <p:cNvSpPr/>
            <p:nvPr/>
          </p:nvSpPr>
          <p:spPr>
            <a:xfrm>
              <a:off x="3025098" y="2369444"/>
              <a:ext cx="14783" cy="25879"/>
            </a:xfrm>
            <a:custGeom>
              <a:rect b="b" l="l" r="r" t="t"/>
              <a:pathLst>
                <a:path extrusionOk="0" h="835" w="477">
                  <a:moveTo>
                    <a:pt x="0" y="1"/>
                  </a:moveTo>
                  <a:lnTo>
                    <a:pt x="0" y="548"/>
                  </a:lnTo>
                  <a:lnTo>
                    <a:pt x="476" y="834"/>
                  </a:lnTo>
                  <a:lnTo>
                    <a:pt x="476" y="28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56"/>
            <p:cNvSpPr/>
            <p:nvPr/>
          </p:nvSpPr>
          <p:spPr>
            <a:xfrm>
              <a:off x="3039849" y="2395290"/>
              <a:ext cx="14783" cy="25104"/>
            </a:xfrm>
            <a:custGeom>
              <a:rect b="b" l="l" r="r" t="t"/>
              <a:pathLst>
                <a:path extrusionOk="0" h="810" w="477">
                  <a:moveTo>
                    <a:pt x="0" y="0"/>
                  </a:moveTo>
                  <a:lnTo>
                    <a:pt x="0" y="548"/>
                  </a:lnTo>
                  <a:lnTo>
                    <a:pt x="477" y="810"/>
                  </a:lnTo>
                  <a:lnTo>
                    <a:pt x="477" y="262"/>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56"/>
            <p:cNvSpPr/>
            <p:nvPr/>
          </p:nvSpPr>
          <p:spPr>
            <a:xfrm>
              <a:off x="3054601" y="2386427"/>
              <a:ext cx="14814" cy="25848"/>
            </a:xfrm>
            <a:custGeom>
              <a:rect b="b" l="l" r="r" t="t"/>
              <a:pathLst>
                <a:path extrusionOk="0" h="834" w="478">
                  <a:moveTo>
                    <a:pt x="1" y="0"/>
                  </a:moveTo>
                  <a:lnTo>
                    <a:pt x="1" y="548"/>
                  </a:lnTo>
                  <a:lnTo>
                    <a:pt x="477" y="834"/>
                  </a:lnTo>
                  <a:lnTo>
                    <a:pt x="477" y="286"/>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6"/>
            <p:cNvSpPr/>
            <p:nvPr/>
          </p:nvSpPr>
          <p:spPr>
            <a:xfrm>
              <a:off x="3069384" y="2412243"/>
              <a:ext cx="14783" cy="25879"/>
            </a:xfrm>
            <a:custGeom>
              <a:rect b="b" l="l" r="r" t="t"/>
              <a:pathLst>
                <a:path extrusionOk="0" h="835" w="477">
                  <a:moveTo>
                    <a:pt x="0" y="1"/>
                  </a:moveTo>
                  <a:lnTo>
                    <a:pt x="0" y="549"/>
                  </a:lnTo>
                  <a:lnTo>
                    <a:pt x="476" y="834"/>
                  </a:lnTo>
                  <a:lnTo>
                    <a:pt x="476" y="28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56"/>
            <p:cNvSpPr/>
            <p:nvPr/>
          </p:nvSpPr>
          <p:spPr>
            <a:xfrm>
              <a:off x="3084136" y="2404154"/>
              <a:ext cx="14783" cy="25104"/>
            </a:xfrm>
            <a:custGeom>
              <a:rect b="b" l="l" r="r" t="t"/>
              <a:pathLst>
                <a:path extrusionOk="0" h="810" w="477">
                  <a:moveTo>
                    <a:pt x="0" y="0"/>
                  </a:moveTo>
                  <a:lnTo>
                    <a:pt x="0" y="548"/>
                  </a:lnTo>
                  <a:lnTo>
                    <a:pt x="477" y="810"/>
                  </a:lnTo>
                  <a:lnTo>
                    <a:pt x="477" y="262"/>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56"/>
            <p:cNvSpPr/>
            <p:nvPr/>
          </p:nvSpPr>
          <p:spPr>
            <a:xfrm>
              <a:off x="3098888" y="2429226"/>
              <a:ext cx="14783" cy="25879"/>
            </a:xfrm>
            <a:custGeom>
              <a:rect b="b" l="l" r="r" t="t"/>
              <a:pathLst>
                <a:path extrusionOk="0" h="835" w="477">
                  <a:moveTo>
                    <a:pt x="1" y="1"/>
                  </a:moveTo>
                  <a:lnTo>
                    <a:pt x="1" y="548"/>
                  </a:lnTo>
                  <a:lnTo>
                    <a:pt x="477" y="834"/>
                  </a:lnTo>
                  <a:lnTo>
                    <a:pt x="477" y="286"/>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6"/>
            <p:cNvSpPr/>
            <p:nvPr/>
          </p:nvSpPr>
          <p:spPr>
            <a:xfrm>
              <a:off x="3025098" y="2403410"/>
              <a:ext cx="14783" cy="25848"/>
            </a:xfrm>
            <a:custGeom>
              <a:rect b="b" l="l" r="r" t="t"/>
              <a:pathLst>
                <a:path extrusionOk="0" h="834" w="477">
                  <a:moveTo>
                    <a:pt x="0" y="0"/>
                  </a:moveTo>
                  <a:lnTo>
                    <a:pt x="0" y="548"/>
                  </a:lnTo>
                  <a:lnTo>
                    <a:pt x="476" y="834"/>
                  </a:lnTo>
                  <a:lnTo>
                    <a:pt x="476" y="28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56"/>
            <p:cNvSpPr/>
            <p:nvPr/>
          </p:nvSpPr>
          <p:spPr>
            <a:xfrm>
              <a:off x="3143175" y="2404154"/>
              <a:ext cx="14783" cy="25104"/>
            </a:xfrm>
            <a:custGeom>
              <a:rect b="b" l="l" r="r" t="t"/>
              <a:pathLst>
                <a:path extrusionOk="0" h="810" w="477">
                  <a:moveTo>
                    <a:pt x="1" y="0"/>
                  </a:moveTo>
                  <a:lnTo>
                    <a:pt x="1" y="548"/>
                  </a:lnTo>
                  <a:lnTo>
                    <a:pt x="477" y="810"/>
                  </a:lnTo>
                  <a:lnTo>
                    <a:pt x="477" y="26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56"/>
            <p:cNvSpPr/>
            <p:nvPr/>
          </p:nvSpPr>
          <p:spPr>
            <a:xfrm>
              <a:off x="3143175" y="2438090"/>
              <a:ext cx="14783" cy="25135"/>
            </a:xfrm>
            <a:custGeom>
              <a:rect b="b" l="l" r="r" t="t"/>
              <a:pathLst>
                <a:path extrusionOk="0" h="811" w="477">
                  <a:moveTo>
                    <a:pt x="1" y="0"/>
                  </a:moveTo>
                  <a:lnTo>
                    <a:pt x="1" y="548"/>
                  </a:lnTo>
                  <a:lnTo>
                    <a:pt x="477" y="810"/>
                  </a:lnTo>
                  <a:lnTo>
                    <a:pt x="477" y="26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6"/>
            <p:cNvSpPr/>
            <p:nvPr/>
          </p:nvSpPr>
          <p:spPr>
            <a:xfrm>
              <a:off x="3143175" y="2472025"/>
              <a:ext cx="14783" cy="25135"/>
            </a:xfrm>
            <a:custGeom>
              <a:rect b="b" l="l" r="r" t="t"/>
              <a:pathLst>
                <a:path extrusionOk="0" h="811" w="477">
                  <a:moveTo>
                    <a:pt x="1" y="1"/>
                  </a:moveTo>
                  <a:lnTo>
                    <a:pt x="1" y="549"/>
                  </a:lnTo>
                  <a:lnTo>
                    <a:pt x="477" y="811"/>
                  </a:lnTo>
                  <a:lnTo>
                    <a:pt x="477" y="263"/>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56"/>
            <p:cNvSpPr/>
            <p:nvPr/>
          </p:nvSpPr>
          <p:spPr>
            <a:xfrm>
              <a:off x="3039849" y="2429226"/>
              <a:ext cx="14783" cy="25135"/>
            </a:xfrm>
            <a:custGeom>
              <a:rect b="b" l="l" r="r" t="t"/>
              <a:pathLst>
                <a:path extrusionOk="0" h="811" w="477">
                  <a:moveTo>
                    <a:pt x="0" y="1"/>
                  </a:moveTo>
                  <a:lnTo>
                    <a:pt x="0" y="548"/>
                  </a:lnTo>
                  <a:lnTo>
                    <a:pt x="477" y="810"/>
                  </a:lnTo>
                  <a:lnTo>
                    <a:pt x="477" y="263"/>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56"/>
            <p:cNvSpPr/>
            <p:nvPr/>
          </p:nvSpPr>
          <p:spPr>
            <a:xfrm>
              <a:off x="3054601" y="2420362"/>
              <a:ext cx="14814" cy="25879"/>
            </a:xfrm>
            <a:custGeom>
              <a:rect b="b" l="l" r="r" t="t"/>
              <a:pathLst>
                <a:path extrusionOk="0" h="835" w="478">
                  <a:moveTo>
                    <a:pt x="1" y="1"/>
                  </a:moveTo>
                  <a:lnTo>
                    <a:pt x="1" y="549"/>
                  </a:lnTo>
                  <a:lnTo>
                    <a:pt x="477" y="834"/>
                  </a:lnTo>
                  <a:lnTo>
                    <a:pt x="477" y="287"/>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6"/>
            <p:cNvSpPr/>
            <p:nvPr/>
          </p:nvSpPr>
          <p:spPr>
            <a:xfrm>
              <a:off x="3069384" y="2446209"/>
              <a:ext cx="14783" cy="25848"/>
            </a:xfrm>
            <a:custGeom>
              <a:rect b="b" l="l" r="r" t="t"/>
              <a:pathLst>
                <a:path extrusionOk="0" h="834" w="477">
                  <a:moveTo>
                    <a:pt x="0" y="0"/>
                  </a:moveTo>
                  <a:lnTo>
                    <a:pt x="0" y="548"/>
                  </a:lnTo>
                  <a:lnTo>
                    <a:pt x="476" y="834"/>
                  </a:lnTo>
                  <a:lnTo>
                    <a:pt x="476" y="28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56"/>
            <p:cNvSpPr/>
            <p:nvPr/>
          </p:nvSpPr>
          <p:spPr>
            <a:xfrm>
              <a:off x="3084136" y="2438090"/>
              <a:ext cx="14783" cy="25135"/>
            </a:xfrm>
            <a:custGeom>
              <a:rect b="b" l="l" r="r" t="t"/>
              <a:pathLst>
                <a:path extrusionOk="0" h="811" w="477">
                  <a:moveTo>
                    <a:pt x="0" y="0"/>
                  </a:moveTo>
                  <a:lnTo>
                    <a:pt x="0" y="548"/>
                  </a:lnTo>
                  <a:lnTo>
                    <a:pt x="477" y="810"/>
                  </a:lnTo>
                  <a:lnTo>
                    <a:pt x="477" y="262"/>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56"/>
            <p:cNvSpPr/>
            <p:nvPr/>
          </p:nvSpPr>
          <p:spPr>
            <a:xfrm>
              <a:off x="3098888" y="2463193"/>
              <a:ext cx="14783" cy="25848"/>
            </a:xfrm>
            <a:custGeom>
              <a:rect b="b" l="l" r="r" t="t"/>
              <a:pathLst>
                <a:path extrusionOk="0" h="834" w="477">
                  <a:moveTo>
                    <a:pt x="1" y="0"/>
                  </a:moveTo>
                  <a:lnTo>
                    <a:pt x="1" y="548"/>
                  </a:lnTo>
                  <a:lnTo>
                    <a:pt x="477" y="834"/>
                  </a:lnTo>
                  <a:lnTo>
                    <a:pt x="477" y="286"/>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6"/>
            <p:cNvSpPr/>
            <p:nvPr/>
          </p:nvSpPr>
          <p:spPr>
            <a:xfrm>
              <a:off x="3113640" y="2387171"/>
              <a:ext cx="14814" cy="25104"/>
            </a:xfrm>
            <a:custGeom>
              <a:rect b="b" l="l" r="r" t="t"/>
              <a:pathLst>
                <a:path extrusionOk="0" h="810" w="478">
                  <a:moveTo>
                    <a:pt x="1" y="0"/>
                  </a:moveTo>
                  <a:lnTo>
                    <a:pt x="1" y="548"/>
                  </a:lnTo>
                  <a:lnTo>
                    <a:pt x="477" y="810"/>
                  </a:lnTo>
                  <a:lnTo>
                    <a:pt x="477" y="26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56"/>
            <p:cNvSpPr/>
            <p:nvPr/>
          </p:nvSpPr>
          <p:spPr>
            <a:xfrm>
              <a:off x="3025098" y="2437346"/>
              <a:ext cx="14783" cy="25879"/>
            </a:xfrm>
            <a:custGeom>
              <a:rect b="b" l="l" r="r" t="t"/>
              <a:pathLst>
                <a:path extrusionOk="0" h="835" w="477">
                  <a:moveTo>
                    <a:pt x="0" y="1"/>
                  </a:moveTo>
                  <a:lnTo>
                    <a:pt x="0" y="548"/>
                  </a:lnTo>
                  <a:lnTo>
                    <a:pt x="476" y="834"/>
                  </a:lnTo>
                  <a:lnTo>
                    <a:pt x="476" y="286"/>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56"/>
            <p:cNvSpPr/>
            <p:nvPr/>
          </p:nvSpPr>
          <p:spPr>
            <a:xfrm>
              <a:off x="3054601" y="2454329"/>
              <a:ext cx="14814" cy="25848"/>
            </a:xfrm>
            <a:custGeom>
              <a:rect b="b" l="l" r="r" t="t"/>
              <a:pathLst>
                <a:path extrusionOk="0" h="834" w="478">
                  <a:moveTo>
                    <a:pt x="1" y="0"/>
                  </a:moveTo>
                  <a:lnTo>
                    <a:pt x="1" y="548"/>
                  </a:lnTo>
                  <a:lnTo>
                    <a:pt x="477" y="834"/>
                  </a:lnTo>
                  <a:lnTo>
                    <a:pt x="477" y="286"/>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6"/>
            <p:cNvSpPr/>
            <p:nvPr/>
          </p:nvSpPr>
          <p:spPr>
            <a:xfrm>
              <a:off x="3084136" y="2472025"/>
              <a:ext cx="14783" cy="25135"/>
            </a:xfrm>
            <a:custGeom>
              <a:rect b="b" l="l" r="r" t="t"/>
              <a:pathLst>
                <a:path extrusionOk="0" h="811" w="477">
                  <a:moveTo>
                    <a:pt x="0" y="1"/>
                  </a:moveTo>
                  <a:lnTo>
                    <a:pt x="0" y="549"/>
                  </a:lnTo>
                  <a:lnTo>
                    <a:pt x="477" y="811"/>
                  </a:lnTo>
                  <a:lnTo>
                    <a:pt x="477" y="263"/>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56"/>
            <p:cNvSpPr/>
            <p:nvPr/>
          </p:nvSpPr>
          <p:spPr>
            <a:xfrm>
              <a:off x="3143175" y="2505992"/>
              <a:ext cx="14783" cy="25135"/>
            </a:xfrm>
            <a:custGeom>
              <a:rect b="b" l="l" r="r" t="t"/>
              <a:pathLst>
                <a:path extrusionOk="0" h="811" w="477">
                  <a:moveTo>
                    <a:pt x="1" y="0"/>
                  </a:moveTo>
                  <a:lnTo>
                    <a:pt x="1" y="548"/>
                  </a:lnTo>
                  <a:lnTo>
                    <a:pt x="477" y="810"/>
                  </a:lnTo>
                  <a:lnTo>
                    <a:pt x="477" y="26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56"/>
            <p:cNvSpPr/>
            <p:nvPr/>
          </p:nvSpPr>
          <p:spPr>
            <a:xfrm>
              <a:off x="3113640" y="2489008"/>
              <a:ext cx="14814" cy="25135"/>
            </a:xfrm>
            <a:custGeom>
              <a:rect b="b" l="l" r="r" t="t"/>
              <a:pathLst>
                <a:path extrusionOk="0" h="811" w="478">
                  <a:moveTo>
                    <a:pt x="1" y="1"/>
                  </a:moveTo>
                  <a:lnTo>
                    <a:pt x="1" y="548"/>
                  </a:lnTo>
                  <a:lnTo>
                    <a:pt x="477" y="810"/>
                  </a:lnTo>
                  <a:lnTo>
                    <a:pt x="477" y="263"/>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6"/>
            <p:cNvSpPr/>
            <p:nvPr/>
          </p:nvSpPr>
          <p:spPr>
            <a:xfrm>
              <a:off x="3128423" y="2412243"/>
              <a:ext cx="14783" cy="25879"/>
            </a:xfrm>
            <a:custGeom>
              <a:rect b="b" l="l" r="r" t="t"/>
              <a:pathLst>
                <a:path extrusionOk="0" h="835" w="477">
                  <a:moveTo>
                    <a:pt x="0" y="1"/>
                  </a:moveTo>
                  <a:lnTo>
                    <a:pt x="0" y="549"/>
                  </a:lnTo>
                  <a:lnTo>
                    <a:pt x="477" y="834"/>
                  </a:lnTo>
                  <a:lnTo>
                    <a:pt x="477" y="28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56"/>
            <p:cNvSpPr/>
            <p:nvPr/>
          </p:nvSpPr>
          <p:spPr>
            <a:xfrm>
              <a:off x="3113640" y="2421106"/>
              <a:ext cx="14814" cy="25135"/>
            </a:xfrm>
            <a:custGeom>
              <a:rect b="b" l="l" r="r" t="t"/>
              <a:pathLst>
                <a:path extrusionOk="0" h="811" w="478">
                  <a:moveTo>
                    <a:pt x="1" y="1"/>
                  </a:moveTo>
                  <a:lnTo>
                    <a:pt x="1" y="548"/>
                  </a:lnTo>
                  <a:lnTo>
                    <a:pt x="477" y="810"/>
                  </a:lnTo>
                  <a:lnTo>
                    <a:pt x="477" y="263"/>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6"/>
            <p:cNvSpPr/>
            <p:nvPr/>
          </p:nvSpPr>
          <p:spPr>
            <a:xfrm>
              <a:off x="3128423" y="2446209"/>
              <a:ext cx="14783" cy="25848"/>
            </a:xfrm>
            <a:custGeom>
              <a:rect b="b" l="l" r="r" t="t"/>
              <a:pathLst>
                <a:path extrusionOk="0" h="834" w="477">
                  <a:moveTo>
                    <a:pt x="0" y="0"/>
                  </a:moveTo>
                  <a:lnTo>
                    <a:pt x="0" y="548"/>
                  </a:lnTo>
                  <a:lnTo>
                    <a:pt x="477" y="834"/>
                  </a:lnTo>
                  <a:lnTo>
                    <a:pt x="477" y="28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6"/>
            <p:cNvSpPr/>
            <p:nvPr/>
          </p:nvSpPr>
          <p:spPr>
            <a:xfrm>
              <a:off x="3113640" y="2455073"/>
              <a:ext cx="14814" cy="25104"/>
            </a:xfrm>
            <a:custGeom>
              <a:rect b="b" l="l" r="r" t="t"/>
              <a:pathLst>
                <a:path extrusionOk="0" h="810" w="478">
                  <a:moveTo>
                    <a:pt x="1" y="0"/>
                  </a:moveTo>
                  <a:lnTo>
                    <a:pt x="1" y="548"/>
                  </a:lnTo>
                  <a:lnTo>
                    <a:pt x="477" y="810"/>
                  </a:lnTo>
                  <a:lnTo>
                    <a:pt x="477" y="26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56"/>
            <p:cNvSpPr/>
            <p:nvPr/>
          </p:nvSpPr>
          <p:spPr>
            <a:xfrm>
              <a:off x="3128423" y="2480145"/>
              <a:ext cx="14783" cy="25879"/>
            </a:xfrm>
            <a:custGeom>
              <a:rect b="b" l="l" r="r" t="t"/>
              <a:pathLst>
                <a:path extrusionOk="0" h="835" w="477">
                  <a:moveTo>
                    <a:pt x="0" y="1"/>
                  </a:moveTo>
                  <a:lnTo>
                    <a:pt x="0" y="549"/>
                  </a:lnTo>
                  <a:lnTo>
                    <a:pt x="477" y="834"/>
                  </a:lnTo>
                  <a:lnTo>
                    <a:pt x="477" y="28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5" name="Google Shape;5395;p56"/>
          <p:cNvGrpSpPr/>
          <p:nvPr/>
        </p:nvGrpSpPr>
        <p:grpSpPr>
          <a:xfrm>
            <a:off x="7398003" y="3001566"/>
            <a:ext cx="405637" cy="535493"/>
            <a:chOff x="6607544" y="1753986"/>
            <a:chExt cx="316681" cy="363046"/>
          </a:xfrm>
        </p:grpSpPr>
        <p:sp>
          <p:nvSpPr>
            <p:cNvPr id="5396" name="Google Shape;5396;p56"/>
            <p:cNvSpPr/>
            <p:nvPr/>
          </p:nvSpPr>
          <p:spPr>
            <a:xfrm>
              <a:off x="6607544" y="1753986"/>
              <a:ext cx="316681" cy="363046"/>
            </a:xfrm>
            <a:custGeom>
              <a:rect b="b" l="l" r="r" t="t"/>
              <a:pathLst>
                <a:path extrusionOk="0" h="11714" w="10218">
                  <a:moveTo>
                    <a:pt x="1232" y="1451"/>
                  </a:moveTo>
                  <a:lnTo>
                    <a:pt x="1232" y="1451"/>
                  </a:lnTo>
                  <a:cubicBezTo>
                    <a:pt x="1215" y="1451"/>
                    <a:pt x="1213" y="1454"/>
                    <a:pt x="1191" y="1475"/>
                  </a:cubicBezTo>
                  <a:lnTo>
                    <a:pt x="1232" y="1451"/>
                  </a:lnTo>
                  <a:close/>
                  <a:moveTo>
                    <a:pt x="4351" y="0"/>
                  </a:moveTo>
                  <a:cubicBezTo>
                    <a:pt x="3957" y="0"/>
                    <a:pt x="3597" y="91"/>
                    <a:pt x="3287" y="261"/>
                  </a:cubicBezTo>
                  <a:lnTo>
                    <a:pt x="1232" y="1451"/>
                  </a:lnTo>
                  <a:lnTo>
                    <a:pt x="1232" y="1451"/>
                  </a:lnTo>
                  <a:cubicBezTo>
                    <a:pt x="1234" y="1451"/>
                    <a:pt x="1237" y="1451"/>
                    <a:pt x="1239" y="1451"/>
                  </a:cubicBezTo>
                  <a:cubicBezTo>
                    <a:pt x="477" y="1880"/>
                    <a:pt x="1" y="2809"/>
                    <a:pt x="1" y="4118"/>
                  </a:cubicBezTo>
                  <a:cubicBezTo>
                    <a:pt x="1" y="6738"/>
                    <a:pt x="1811" y="9882"/>
                    <a:pt x="4073" y="11168"/>
                  </a:cubicBezTo>
                  <a:cubicBezTo>
                    <a:pt x="4723" y="11541"/>
                    <a:pt x="5332" y="11713"/>
                    <a:pt x="5874" y="11713"/>
                  </a:cubicBezTo>
                  <a:cubicBezTo>
                    <a:pt x="6265" y="11713"/>
                    <a:pt x="6621" y="11623"/>
                    <a:pt x="6931" y="11453"/>
                  </a:cubicBezTo>
                  <a:lnTo>
                    <a:pt x="9026" y="10239"/>
                  </a:lnTo>
                  <a:cubicBezTo>
                    <a:pt x="9765" y="9810"/>
                    <a:pt x="10217" y="8905"/>
                    <a:pt x="10217" y="7595"/>
                  </a:cubicBezTo>
                  <a:cubicBezTo>
                    <a:pt x="10217" y="4976"/>
                    <a:pt x="8407" y="1832"/>
                    <a:pt x="6145" y="546"/>
                  </a:cubicBezTo>
                  <a:cubicBezTo>
                    <a:pt x="5509" y="173"/>
                    <a:pt x="4897" y="0"/>
                    <a:pt x="43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56"/>
            <p:cNvSpPr/>
            <p:nvPr/>
          </p:nvSpPr>
          <p:spPr>
            <a:xfrm>
              <a:off x="6607544" y="1790928"/>
              <a:ext cx="251721" cy="326041"/>
            </a:xfrm>
            <a:custGeom>
              <a:rect b="b" l="l" r="r" t="t"/>
              <a:pathLst>
                <a:path extrusionOk="0" h="10520" w="8122">
                  <a:moveTo>
                    <a:pt x="2267" y="1"/>
                  </a:moveTo>
                  <a:cubicBezTo>
                    <a:pt x="920" y="1"/>
                    <a:pt x="1" y="1077"/>
                    <a:pt x="1" y="2926"/>
                  </a:cubicBezTo>
                  <a:cubicBezTo>
                    <a:pt x="1" y="5546"/>
                    <a:pt x="1811" y="8690"/>
                    <a:pt x="4073" y="9976"/>
                  </a:cubicBezTo>
                  <a:cubicBezTo>
                    <a:pt x="4716" y="10345"/>
                    <a:pt x="5324" y="10520"/>
                    <a:pt x="5864" y="10520"/>
                  </a:cubicBezTo>
                  <a:cubicBezTo>
                    <a:pt x="7202" y="10520"/>
                    <a:pt x="8121" y="9444"/>
                    <a:pt x="8121" y="7594"/>
                  </a:cubicBezTo>
                  <a:cubicBezTo>
                    <a:pt x="8121" y="4998"/>
                    <a:pt x="6312" y="1831"/>
                    <a:pt x="4073" y="545"/>
                  </a:cubicBezTo>
                  <a:cubicBezTo>
                    <a:pt x="3423" y="176"/>
                    <a:pt x="2810" y="1"/>
                    <a:pt x="22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6"/>
            <p:cNvSpPr/>
            <p:nvPr/>
          </p:nvSpPr>
          <p:spPr>
            <a:xfrm>
              <a:off x="6622326" y="1811103"/>
              <a:ext cx="222898" cy="286371"/>
            </a:xfrm>
            <a:custGeom>
              <a:rect b="b" l="l" r="r" t="t"/>
              <a:pathLst>
                <a:path extrusionOk="0" h="9240" w="7192">
                  <a:moveTo>
                    <a:pt x="1935" y="115"/>
                  </a:moveTo>
                  <a:cubicBezTo>
                    <a:pt x="2358" y="115"/>
                    <a:pt x="2834" y="249"/>
                    <a:pt x="3334" y="513"/>
                  </a:cubicBezTo>
                  <a:cubicBezTo>
                    <a:pt x="4358" y="1037"/>
                    <a:pt x="5311" y="1990"/>
                    <a:pt x="6001" y="3204"/>
                  </a:cubicBezTo>
                  <a:cubicBezTo>
                    <a:pt x="6692" y="4419"/>
                    <a:pt x="7049" y="5705"/>
                    <a:pt x="7001" y="6848"/>
                  </a:cubicBezTo>
                  <a:cubicBezTo>
                    <a:pt x="6954" y="7824"/>
                    <a:pt x="6620" y="8586"/>
                    <a:pt x="6049" y="8896"/>
                  </a:cubicBezTo>
                  <a:cubicBezTo>
                    <a:pt x="5808" y="9037"/>
                    <a:pt x="5528" y="9105"/>
                    <a:pt x="5221" y="9105"/>
                  </a:cubicBezTo>
                  <a:cubicBezTo>
                    <a:pt x="4801" y="9105"/>
                    <a:pt x="4329" y="8977"/>
                    <a:pt x="3834" y="8729"/>
                  </a:cubicBezTo>
                  <a:cubicBezTo>
                    <a:pt x="2810" y="8205"/>
                    <a:pt x="1858" y="7229"/>
                    <a:pt x="1167" y="6038"/>
                  </a:cubicBezTo>
                  <a:cubicBezTo>
                    <a:pt x="476" y="4824"/>
                    <a:pt x="119" y="3514"/>
                    <a:pt x="167" y="2371"/>
                  </a:cubicBezTo>
                  <a:cubicBezTo>
                    <a:pt x="214" y="1394"/>
                    <a:pt x="548" y="656"/>
                    <a:pt x="1119" y="323"/>
                  </a:cubicBezTo>
                  <a:cubicBezTo>
                    <a:pt x="1358" y="184"/>
                    <a:pt x="1633" y="115"/>
                    <a:pt x="1935" y="115"/>
                  </a:cubicBezTo>
                  <a:close/>
                  <a:moveTo>
                    <a:pt x="1947" y="1"/>
                  </a:moveTo>
                  <a:cubicBezTo>
                    <a:pt x="1615" y="1"/>
                    <a:pt x="1312" y="75"/>
                    <a:pt x="1048" y="227"/>
                  </a:cubicBezTo>
                  <a:cubicBezTo>
                    <a:pt x="452" y="561"/>
                    <a:pt x="95" y="1347"/>
                    <a:pt x="48" y="2371"/>
                  </a:cubicBezTo>
                  <a:cubicBezTo>
                    <a:pt x="0" y="3538"/>
                    <a:pt x="357" y="4871"/>
                    <a:pt x="1072" y="6086"/>
                  </a:cubicBezTo>
                  <a:cubicBezTo>
                    <a:pt x="1762" y="7324"/>
                    <a:pt x="2739" y="8300"/>
                    <a:pt x="3763" y="8824"/>
                  </a:cubicBezTo>
                  <a:cubicBezTo>
                    <a:pt x="4286" y="9100"/>
                    <a:pt x="4786" y="9240"/>
                    <a:pt x="5234" y="9240"/>
                  </a:cubicBezTo>
                  <a:cubicBezTo>
                    <a:pt x="5560" y="9240"/>
                    <a:pt x="5859" y="9166"/>
                    <a:pt x="6120" y="9015"/>
                  </a:cubicBezTo>
                  <a:cubicBezTo>
                    <a:pt x="6716" y="8658"/>
                    <a:pt x="7073" y="7872"/>
                    <a:pt x="7121" y="6872"/>
                  </a:cubicBezTo>
                  <a:cubicBezTo>
                    <a:pt x="7192" y="5681"/>
                    <a:pt x="6811" y="4371"/>
                    <a:pt x="6097" y="3133"/>
                  </a:cubicBezTo>
                  <a:cubicBezTo>
                    <a:pt x="5406" y="1918"/>
                    <a:pt x="4430" y="942"/>
                    <a:pt x="3405" y="394"/>
                  </a:cubicBezTo>
                  <a:cubicBezTo>
                    <a:pt x="2887" y="135"/>
                    <a:pt x="2391" y="1"/>
                    <a:pt x="19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56"/>
            <p:cNvSpPr/>
            <p:nvPr/>
          </p:nvSpPr>
          <p:spPr>
            <a:xfrm>
              <a:off x="6765506" y="1793779"/>
              <a:ext cx="68648" cy="41375"/>
            </a:xfrm>
            <a:custGeom>
              <a:rect b="b" l="l" r="r" t="t"/>
              <a:pathLst>
                <a:path extrusionOk="0" h="1335" w="2215">
                  <a:moveTo>
                    <a:pt x="2096" y="1"/>
                  </a:moveTo>
                  <a:lnTo>
                    <a:pt x="1834" y="167"/>
                  </a:lnTo>
                  <a:lnTo>
                    <a:pt x="0" y="1215"/>
                  </a:lnTo>
                  <a:cubicBezTo>
                    <a:pt x="48" y="1263"/>
                    <a:pt x="95" y="1287"/>
                    <a:pt x="119" y="1334"/>
                  </a:cubicBezTo>
                  <a:lnTo>
                    <a:pt x="2215" y="120"/>
                  </a:lnTo>
                  <a:cubicBezTo>
                    <a:pt x="2167" y="72"/>
                    <a:pt x="2143" y="48"/>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6"/>
            <p:cNvSpPr/>
            <p:nvPr/>
          </p:nvSpPr>
          <p:spPr>
            <a:xfrm>
              <a:off x="6813450" y="1849130"/>
              <a:ext cx="67223" cy="42119"/>
            </a:xfrm>
            <a:custGeom>
              <a:rect b="b" l="l" r="r" t="t"/>
              <a:pathLst>
                <a:path extrusionOk="0" h="1359" w="2169">
                  <a:moveTo>
                    <a:pt x="2073" y="1"/>
                  </a:moveTo>
                  <a:lnTo>
                    <a:pt x="1" y="1215"/>
                  </a:lnTo>
                  <a:cubicBezTo>
                    <a:pt x="25" y="1263"/>
                    <a:pt x="49" y="1310"/>
                    <a:pt x="72" y="1358"/>
                  </a:cubicBezTo>
                  <a:lnTo>
                    <a:pt x="2168" y="144"/>
                  </a:lnTo>
                  <a:cubicBezTo>
                    <a:pt x="2144" y="96"/>
                    <a:pt x="2120" y="48"/>
                    <a:pt x="20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6"/>
            <p:cNvSpPr/>
            <p:nvPr/>
          </p:nvSpPr>
          <p:spPr>
            <a:xfrm>
              <a:off x="6690197" y="1754668"/>
              <a:ext cx="72367" cy="39144"/>
            </a:xfrm>
            <a:custGeom>
              <a:rect b="b" l="l" r="r" t="t"/>
              <a:pathLst>
                <a:path extrusionOk="0" h="1263" w="2335">
                  <a:moveTo>
                    <a:pt x="2097" y="0"/>
                  </a:moveTo>
                  <a:lnTo>
                    <a:pt x="1" y="1215"/>
                  </a:lnTo>
                  <a:cubicBezTo>
                    <a:pt x="72" y="1215"/>
                    <a:pt x="168" y="1239"/>
                    <a:pt x="239" y="1263"/>
                  </a:cubicBezTo>
                  <a:lnTo>
                    <a:pt x="2335" y="48"/>
                  </a:lnTo>
                  <a:cubicBezTo>
                    <a:pt x="2240" y="24"/>
                    <a:pt x="2168" y="24"/>
                    <a:pt x="20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6"/>
            <p:cNvSpPr/>
            <p:nvPr/>
          </p:nvSpPr>
          <p:spPr>
            <a:xfrm>
              <a:off x="6733740" y="1770908"/>
              <a:ext cx="69423" cy="40631"/>
            </a:xfrm>
            <a:custGeom>
              <a:rect b="b" l="l" r="r" t="t"/>
              <a:pathLst>
                <a:path extrusionOk="0" h="1311" w="2240">
                  <a:moveTo>
                    <a:pt x="2097" y="0"/>
                  </a:moveTo>
                  <a:lnTo>
                    <a:pt x="1" y="1215"/>
                  </a:lnTo>
                  <a:cubicBezTo>
                    <a:pt x="49" y="1239"/>
                    <a:pt x="120" y="1262"/>
                    <a:pt x="168" y="1310"/>
                  </a:cubicBezTo>
                  <a:lnTo>
                    <a:pt x="2240" y="96"/>
                  </a:lnTo>
                  <a:cubicBezTo>
                    <a:pt x="2192" y="72"/>
                    <a:pt x="2144" y="24"/>
                    <a:pt x="20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6"/>
            <p:cNvSpPr/>
            <p:nvPr/>
          </p:nvSpPr>
          <p:spPr>
            <a:xfrm>
              <a:off x="6791322" y="1820339"/>
              <a:ext cx="67936" cy="41375"/>
            </a:xfrm>
            <a:custGeom>
              <a:rect b="b" l="l" r="r" t="t"/>
              <a:pathLst>
                <a:path extrusionOk="0" h="1335" w="2192">
                  <a:moveTo>
                    <a:pt x="2096" y="1"/>
                  </a:moveTo>
                  <a:lnTo>
                    <a:pt x="1" y="1215"/>
                  </a:lnTo>
                  <a:cubicBezTo>
                    <a:pt x="48" y="1263"/>
                    <a:pt x="72" y="1287"/>
                    <a:pt x="120" y="1334"/>
                  </a:cubicBezTo>
                  <a:lnTo>
                    <a:pt x="2191" y="120"/>
                  </a:lnTo>
                  <a:cubicBezTo>
                    <a:pt x="2168" y="96"/>
                    <a:pt x="2120" y="48"/>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6"/>
            <p:cNvSpPr/>
            <p:nvPr/>
          </p:nvSpPr>
          <p:spPr>
            <a:xfrm>
              <a:off x="6845185" y="1913344"/>
              <a:ext cx="66479" cy="42088"/>
            </a:xfrm>
            <a:custGeom>
              <a:rect b="b" l="l" r="r" t="t"/>
              <a:pathLst>
                <a:path extrusionOk="0" h="1358" w="2145">
                  <a:moveTo>
                    <a:pt x="2097" y="0"/>
                  </a:moveTo>
                  <a:lnTo>
                    <a:pt x="1" y="1215"/>
                  </a:lnTo>
                  <a:cubicBezTo>
                    <a:pt x="25" y="1263"/>
                    <a:pt x="49" y="1310"/>
                    <a:pt x="49" y="1358"/>
                  </a:cubicBezTo>
                  <a:lnTo>
                    <a:pt x="2144" y="167"/>
                  </a:lnTo>
                  <a:cubicBezTo>
                    <a:pt x="2120" y="120"/>
                    <a:pt x="2120" y="48"/>
                    <a:pt x="20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6"/>
            <p:cNvSpPr/>
            <p:nvPr/>
          </p:nvSpPr>
          <p:spPr>
            <a:xfrm>
              <a:off x="6831177" y="1880121"/>
              <a:ext cx="67192" cy="42119"/>
            </a:xfrm>
            <a:custGeom>
              <a:rect b="b" l="l" r="r" t="t"/>
              <a:pathLst>
                <a:path extrusionOk="0" h="1359" w="2168">
                  <a:moveTo>
                    <a:pt x="2096" y="1"/>
                  </a:moveTo>
                  <a:lnTo>
                    <a:pt x="1" y="1215"/>
                  </a:lnTo>
                  <a:cubicBezTo>
                    <a:pt x="24" y="1263"/>
                    <a:pt x="48" y="1311"/>
                    <a:pt x="72" y="1358"/>
                  </a:cubicBezTo>
                  <a:lnTo>
                    <a:pt x="2168" y="144"/>
                  </a:lnTo>
                  <a:cubicBezTo>
                    <a:pt x="2144" y="96"/>
                    <a:pt x="2120" y="48"/>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6"/>
            <p:cNvSpPr/>
            <p:nvPr/>
          </p:nvSpPr>
          <p:spPr>
            <a:xfrm>
              <a:off x="6848904" y="2033652"/>
              <a:ext cx="68648" cy="45032"/>
            </a:xfrm>
            <a:custGeom>
              <a:rect b="b" l="l" r="r" t="t"/>
              <a:pathLst>
                <a:path extrusionOk="0" h="1453" w="2215">
                  <a:moveTo>
                    <a:pt x="2215" y="0"/>
                  </a:moveTo>
                  <a:lnTo>
                    <a:pt x="95" y="1215"/>
                  </a:lnTo>
                  <a:cubicBezTo>
                    <a:pt x="72" y="1286"/>
                    <a:pt x="48" y="1381"/>
                    <a:pt x="0" y="1453"/>
                  </a:cubicBezTo>
                  <a:lnTo>
                    <a:pt x="2096" y="238"/>
                  </a:lnTo>
                  <a:cubicBezTo>
                    <a:pt x="2143" y="167"/>
                    <a:pt x="2167" y="95"/>
                    <a:pt x="22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6"/>
            <p:cNvSpPr/>
            <p:nvPr/>
          </p:nvSpPr>
          <p:spPr>
            <a:xfrm>
              <a:off x="6855536" y="1949511"/>
              <a:ext cx="65704" cy="42088"/>
            </a:xfrm>
            <a:custGeom>
              <a:rect b="b" l="l" r="r" t="t"/>
              <a:pathLst>
                <a:path extrusionOk="0" h="1358" w="2120">
                  <a:moveTo>
                    <a:pt x="2096" y="0"/>
                  </a:moveTo>
                  <a:lnTo>
                    <a:pt x="0" y="1191"/>
                  </a:lnTo>
                  <a:cubicBezTo>
                    <a:pt x="0" y="1263"/>
                    <a:pt x="24" y="1310"/>
                    <a:pt x="24" y="1358"/>
                  </a:cubicBezTo>
                  <a:lnTo>
                    <a:pt x="2120" y="167"/>
                  </a:lnTo>
                  <a:cubicBezTo>
                    <a:pt x="2096" y="96"/>
                    <a:pt x="2096" y="48"/>
                    <a:pt x="2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6"/>
            <p:cNvSpPr/>
            <p:nvPr/>
          </p:nvSpPr>
          <p:spPr>
            <a:xfrm>
              <a:off x="6859224" y="1987878"/>
              <a:ext cx="64991" cy="43575"/>
            </a:xfrm>
            <a:custGeom>
              <a:rect b="b" l="l" r="r" t="t"/>
              <a:pathLst>
                <a:path extrusionOk="0" h="1406" w="2097">
                  <a:moveTo>
                    <a:pt x="2096" y="1"/>
                  </a:moveTo>
                  <a:lnTo>
                    <a:pt x="0" y="1215"/>
                  </a:lnTo>
                  <a:cubicBezTo>
                    <a:pt x="0" y="1215"/>
                    <a:pt x="0" y="1239"/>
                    <a:pt x="0" y="1239"/>
                  </a:cubicBezTo>
                  <a:cubicBezTo>
                    <a:pt x="0" y="1287"/>
                    <a:pt x="0" y="1358"/>
                    <a:pt x="0" y="1406"/>
                  </a:cubicBezTo>
                  <a:lnTo>
                    <a:pt x="2096" y="191"/>
                  </a:lnTo>
                  <a:cubicBezTo>
                    <a:pt x="2096" y="144"/>
                    <a:pt x="2096" y="96"/>
                    <a:pt x="2096" y="48"/>
                  </a:cubicBezTo>
                  <a:cubicBezTo>
                    <a:pt x="2096" y="25"/>
                    <a:pt x="2096" y="25"/>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9" name="Google Shape;5409;p56"/>
          <p:cNvGrpSpPr/>
          <p:nvPr/>
        </p:nvGrpSpPr>
        <p:grpSpPr>
          <a:xfrm>
            <a:off x="7407057" y="1935593"/>
            <a:ext cx="387530" cy="535489"/>
            <a:chOff x="7234158" y="1753924"/>
            <a:chExt cx="262785" cy="363166"/>
          </a:xfrm>
        </p:grpSpPr>
        <p:sp>
          <p:nvSpPr>
            <p:cNvPr id="5410" name="Google Shape;5410;p56"/>
            <p:cNvSpPr/>
            <p:nvPr/>
          </p:nvSpPr>
          <p:spPr>
            <a:xfrm>
              <a:off x="7234158" y="1854305"/>
              <a:ext cx="262785" cy="262785"/>
            </a:xfrm>
            <a:custGeom>
              <a:rect b="b" l="l" r="r" t="t"/>
              <a:pathLst>
                <a:path extrusionOk="0" h="8479" w="8479">
                  <a:moveTo>
                    <a:pt x="4239" y="0"/>
                  </a:moveTo>
                  <a:cubicBezTo>
                    <a:pt x="1905" y="0"/>
                    <a:pt x="0" y="1905"/>
                    <a:pt x="0" y="4239"/>
                  </a:cubicBezTo>
                  <a:cubicBezTo>
                    <a:pt x="0" y="6573"/>
                    <a:pt x="1905" y="8478"/>
                    <a:pt x="4239" y="8478"/>
                  </a:cubicBezTo>
                  <a:cubicBezTo>
                    <a:pt x="6573" y="8478"/>
                    <a:pt x="8478" y="6573"/>
                    <a:pt x="8478" y="4239"/>
                  </a:cubicBezTo>
                  <a:cubicBezTo>
                    <a:pt x="8478" y="1905"/>
                    <a:pt x="6573" y="0"/>
                    <a:pt x="4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6"/>
            <p:cNvSpPr/>
            <p:nvPr/>
          </p:nvSpPr>
          <p:spPr>
            <a:xfrm>
              <a:off x="7252598" y="1904852"/>
              <a:ext cx="225873" cy="193765"/>
            </a:xfrm>
            <a:custGeom>
              <a:rect b="b" l="l" r="r" t="t"/>
              <a:pathLst>
                <a:path extrusionOk="0" h="6252" w="7288">
                  <a:moveTo>
                    <a:pt x="3635" y="1"/>
                  </a:moveTo>
                  <a:cubicBezTo>
                    <a:pt x="2721" y="1"/>
                    <a:pt x="1810" y="203"/>
                    <a:pt x="1120" y="608"/>
                  </a:cubicBezTo>
                  <a:cubicBezTo>
                    <a:pt x="501" y="965"/>
                    <a:pt x="167" y="1418"/>
                    <a:pt x="96" y="1870"/>
                  </a:cubicBezTo>
                  <a:cubicBezTo>
                    <a:pt x="48" y="2108"/>
                    <a:pt x="1" y="2346"/>
                    <a:pt x="1" y="2608"/>
                  </a:cubicBezTo>
                  <a:cubicBezTo>
                    <a:pt x="1" y="4609"/>
                    <a:pt x="1644" y="6252"/>
                    <a:pt x="3644" y="6252"/>
                  </a:cubicBezTo>
                  <a:cubicBezTo>
                    <a:pt x="5645" y="6252"/>
                    <a:pt x="7288" y="4609"/>
                    <a:pt x="7288" y="2608"/>
                  </a:cubicBezTo>
                  <a:cubicBezTo>
                    <a:pt x="7288" y="2346"/>
                    <a:pt x="7240" y="2108"/>
                    <a:pt x="7193" y="1870"/>
                  </a:cubicBezTo>
                  <a:cubicBezTo>
                    <a:pt x="7121" y="1394"/>
                    <a:pt x="6764" y="965"/>
                    <a:pt x="6169" y="608"/>
                  </a:cubicBezTo>
                  <a:cubicBezTo>
                    <a:pt x="5466" y="203"/>
                    <a:pt x="4549" y="1"/>
                    <a:pt x="3635" y="1"/>
                  </a:cubicBezTo>
                  <a:close/>
                </a:path>
              </a:pathLst>
            </a:custGeom>
            <a:solidFill>
              <a:srgbClr val="CCFB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6"/>
            <p:cNvSpPr/>
            <p:nvPr/>
          </p:nvSpPr>
          <p:spPr>
            <a:xfrm>
              <a:off x="7251854" y="1962806"/>
              <a:ext cx="227361" cy="135809"/>
            </a:xfrm>
            <a:custGeom>
              <a:rect b="b" l="l" r="r" t="t"/>
              <a:pathLst>
                <a:path extrusionOk="0" h="4382" w="7336">
                  <a:moveTo>
                    <a:pt x="120" y="0"/>
                  </a:moveTo>
                  <a:cubicBezTo>
                    <a:pt x="72" y="238"/>
                    <a:pt x="25" y="476"/>
                    <a:pt x="25" y="738"/>
                  </a:cubicBezTo>
                  <a:cubicBezTo>
                    <a:pt x="25" y="2739"/>
                    <a:pt x="1668" y="4382"/>
                    <a:pt x="3668" y="4382"/>
                  </a:cubicBezTo>
                  <a:cubicBezTo>
                    <a:pt x="5669" y="4382"/>
                    <a:pt x="7312" y="2739"/>
                    <a:pt x="7312" y="738"/>
                  </a:cubicBezTo>
                  <a:cubicBezTo>
                    <a:pt x="7312" y="476"/>
                    <a:pt x="7264" y="238"/>
                    <a:pt x="7217" y="0"/>
                  </a:cubicBezTo>
                  <a:lnTo>
                    <a:pt x="7217" y="0"/>
                  </a:lnTo>
                  <a:cubicBezTo>
                    <a:pt x="7336" y="596"/>
                    <a:pt x="7002" y="1215"/>
                    <a:pt x="6216" y="1667"/>
                  </a:cubicBezTo>
                  <a:cubicBezTo>
                    <a:pt x="5514" y="2072"/>
                    <a:pt x="4597" y="2274"/>
                    <a:pt x="3680" y="2274"/>
                  </a:cubicBezTo>
                  <a:cubicBezTo>
                    <a:pt x="2763" y="2274"/>
                    <a:pt x="1846" y="2072"/>
                    <a:pt x="1144" y="1667"/>
                  </a:cubicBezTo>
                  <a:cubicBezTo>
                    <a:pt x="358" y="1215"/>
                    <a:pt x="1" y="596"/>
                    <a:pt x="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6"/>
            <p:cNvSpPr/>
            <p:nvPr/>
          </p:nvSpPr>
          <p:spPr>
            <a:xfrm>
              <a:off x="7243734" y="1904852"/>
              <a:ext cx="243601" cy="128464"/>
            </a:xfrm>
            <a:custGeom>
              <a:rect b="b" l="l" r="r" t="t"/>
              <a:pathLst>
                <a:path extrusionOk="0" h="4145" w="7860">
                  <a:moveTo>
                    <a:pt x="3921" y="1"/>
                  </a:moveTo>
                  <a:cubicBezTo>
                    <a:pt x="3007" y="1"/>
                    <a:pt x="2096" y="203"/>
                    <a:pt x="1406" y="608"/>
                  </a:cubicBezTo>
                  <a:cubicBezTo>
                    <a:pt x="1" y="1418"/>
                    <a:pt x="1" y="2727"/>
                    <a:pt x="1406" y="3537"/>
                  </a:cubicBezTo>
                  <a:cubicBezTo>
                    <a:pt x="2108" y="3942"/>
                    <a:pt x="3025" y="4144"/>
                    <a:pt x="3942" y="4144"/>
                  </a:cubicBezTo>
                  <a:cubicBezTo>
                    <a:pt x="4859" y="4144"/>
                    <a:pt x="5776" y="3942"/>
                    <a:pt x="6478" y="3537"/>
                  </a:cubicBezTo>
                  <a:cubicBezTo>
                    <a:pt x="7860" y="2727"/>
                    <a:pt x="7860" y="1418"/>
                    <a:pt x="6455" y="608"/>
                  </a:cubicBezTo>
                  <a:cubicBezTo>
                    <a:pt x="5752" y="203"/>
                    <a:pt x="4835" y="1"/>
                    <a:pt x="3921" y="1"/>
                  </a:cubicBezTo>
                  <a:close/>
                </a:path>
              </a:pathLst>
            </a:custGeom>
            <a:solidFill>
              <a:srgbClr val="CCFB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6"/>
            <p:cNvSpPr/>
            <p:nvPr/>
          </p:nvSpPr>
          <p:spPr>
            <a:xfrm>
              <a:off x="7243734" y="1904852"/>
              <a:ext cx="243601" cy="128464"/>
            </a:xfrm>
            <a:custGeom>
              <a:rect b="b" l="l" r="r" t="t"/>
              <a:pathLst>
                <a:path extrusionOk="0" h="4145" w="7860">
                  <a:moveTo>
                    <a:pt x="3921" y="1"/>
                  </a:moveTo>
                  <a:cubicBezTo>
                    <a:pt x="3007" y="1"/>
                    <a:pt x="2096" y="203"/>
                    <a:pt x="1406" y="608"/>
                  </a:cubicBezTo>
                  <a:cubicBezTo>
                    <a:pt x="1" y="1418"/>
                    <a:pt x="1" y="2727"/>
                    <a:pt x="1406" y="3537"/>
                  </a:cubicBezTo>
                  <a:cubicBezTo>
                    <a:pt x="2108" y="3942"/>
                    <a:pt x="3025" y="4144"/>
                    <a:pt x="3942" y="4144"/>
                  </a:cubicBezTo>
                  <a:cubicBezTo>
                    <a:pt x="4859" y="4144"/>
                    <a:pt x="5776" y="3942"/>
                    <a:pt x="6478" y="3537"/>
                  </a:cubicBezTo>
                  <a:cubicBezTo>
                    <a:pt x="7860" y="2727"/>
                    <a:pt x="7860" y="1418"/>
                    <a:pt x="6455" y="608"/>
                  </a:cubicBezTo>
                  <a:cubicBezTo>
                    <a:pt x="5752" y="203"/>
                    <a:pt x="4835" y="1"/>
                    <a:pt x="39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6"/>
            <p:cNvSpPr/>
            <p:nvPr/>
          </p:nvSpPr>
          <p:spPr>
            <a:xfrm>
              <a:off x="7327876" y="1811506"/>
              <a:ext cx="75312" cy="102709"/>
            </a:xfrm>
            <a:custGeom>
              <a:rect b="b" l="l" r="r" t="t"/>
              <a:pathLst>
                <a:path extrusionOk="0" h="3314" w="2430">
                  <a:moveTo>
                    <a:pt x="1" y="0"/>
                  </a:moveTo>
                  <a:lnTo>
                    <a:pt x="1" y="2620"/>
                  </a:lnTo>
                  <a:cubicBezTo>
                    <a:pt x="1" y="2786"/>
                    <a:pt x="96" y="2977"/>
                    <a:pt x="310" y="3096"/>
                  </a:cubicBezTo>
                  <a:cubicBezTo>
                    <a:pt x="554" y="3242"/>
                    <a:pt x="871" y="3313"/>
                    <a:pt x="1191" y="3313"/>
                  </a:cubicBezTo>
                  <a:cubicBezTo>
                    <a:pt x="1497" y="3313"/>
                    <a:pt x="1804" y="3248"/>
                    <a:pt x="2049" y="3120"/>
                  </a:cubicBezTo>
                  <a:cubicBezTo>
                    <a:pt x="2287" y="2977"/>
                    <a:pt x="2430" y="2739"/>
                    <a:pt x="2430" y="2620"/>
                  </a:cubicBezTo>
                  <a:lnTo>
                    <a:pt x="2430" y="0"/>
                  </a:lnTo>
                  <a:cubicBezTo>
                    <a:pt x="2430" y="191"/>
                    <a:pt x="2311" y="357"/>
                    <a:pt x="2073" y="500"/>
                  </a:cubicBezTo>
                  <a:cubicBezTo>
                    <a:pt x="1828" y="628"/>
                    <a:pt x="1521" y="694"/>
                    <a:pt x="1215" y="694"/>
                  </a:cubicBezTo>
                  <a:cubicBezTo>
                    <a:pt x="895" y="694"/>
                    <a:pt x="577" y="622"/>
                    <a:pt x="334" y="476"/>
                  </a:cubicBezTo>
                  <a:cubicBezTo>
                    <a:pt x="120" y="333"/>
                    <a:pt x="1" y="167"/>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56"/>
            <p:cNvSpPr/>
            <p:nvPr/>
          </p:nvSpPr>
          <p:spPr>
            <a:xfrm>
              <a:off x="7339683" y="1778377"/>
              <a:ext cx="51695" cy="124683"/>
            </a:xfrm>
            <a:custGeom>
              <a:rect b="b" l="l" r="r" t="t"/>
              <a:pathLst>
                <a:path extrusionOk="0" h="4023" w="1668">
                  <a:moveTo>
                    <a:pt x="824" y="0"/>
                  </a:moveTo>
                  <a:cubicBezTo>
                    <a:pt x="613" y="0"/>
                    <a:pt x="401" y="48"/>
                    <a:pt x="239" y="140"/>
                  </a:cubicBezTo>
                  <a:cubicBezTo>
                    <a:pt x="72" y="236"/>
                    <a:pt x="1" y="355"/>
                    <a:pt x="1" y="498"/>
                  </a:cubicBezTo>
                  <a:cubicBezTo>
                    <a:pt x="1" y="498"/>
                    <a:pt x="1" y="3570"/>
                    <a:pt x="1" y="3570"/>
                  </a:cubicBezTo>
                  <a:cubicBezTo>
                    <a:pt x="1" y="3689"/>
                    <a:pt x="72" y="3808"/>
                    <a:pt x="239" y="3879"/>
                  </a:cubicBezTo>
                  <a:cubicBezTo>
                    <a:pt x="406" y="3974"/>
                    <a:pt x="620" y="4022"/>
                    <a:pt x="834" y="4022"/>
                  </a:cubicBezTo>
                  <a:cubicBezTo>
                    <a:pt x="1049" y="4022"/>
                    <a:pt x="1263" y="3974"/>
                    <a:pt x="1430" y="3879"/>
                  </a:cubicBezTo>
                  <a:cubicBezTo>
                    <a:pt x="1572" y="3808"/>
                    <a:pt x="1668" y="3689"/>
                    <a:pt x="1668" y="3570"/>
                  </a:cubicBezTo>
                  <a:cubicBezTo>
                    <a:pt x="1668" y="3570"/>
                    <a:pt x="1668" y="498"/>
                    <a:pt x="1668" y="498"/>
                  </a:cubicBezTo>
                  <a:cubicBezTo>
                    <a:pt x="1668" y="378"/>
                    <a:pt x="1596" y="259"/>
                    <a:pt x="1430" y="164"/>
                  </a:cubicBezTo>
                  <a:cubicBezTo>
                    <a:pt x="1270" y="54"/>
                    <a:pt x="1048" y="0"/>
                    <a:pt x="824"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56"/>
            <p:cNvSpPr/>
            <p:nvPr/>
          </p:nvSpPr>
          <p:spPr>
            <a:xfrm>
              <a:off x="7339683" y="1780484"/>
              <a:ext cx="51695" cy="68679"/>
            </a:xfrm>
            <a:custGeom>
              <a:rect b="b" l="l" r="r" t="t"/>
              <a:pathLst>
                <a:path extrusionOk="0" h="2216" w="1668">
                  <a:moveTo>
                    <a:pt x="843" y="1"/>
                  </a:moveTo>
                  <a:cubicBezTo>
                    <a:pt x="626" y="1"/>
                    <a:pt x="406" y="49"/>
                    <a:pt x="239" y="144"/>
                  </a:cubicBezTo>
                  <a:cubicBezTo>
                    <a:pt x="72" y="239"/>
                    <a:pt x="1" y="358"/>
                    <a:pt x="1" y="477"/>
                  </a:cubicBezTo>
                  <a:cubicBezTo>
                    <a:pt x="1" y="477"/>
                    <a:pt x="1" y="1716"/>
                    <a:pt x="1" y="1739"/>
                  </a:cubicBezTo>
                  <a:cubicBezTo>
                    <a:pt x="1" y="1858"/>
                    <a:pt x="72" y="1977"/>
                    <a:pt x="239" y="2073"/>
                  </a:cubicBezTo>
                  <a:cubicBezTo>
                    <a:pt x="406" y="2168"/>
                    <a:pt x="620" y="2216"/>
                    <a:pt x="834" y="2216"/>
                  </a:cubicBezTo>
                  <a:cubicBezTo>
                    <a:pt x="1049" y="2216"/>
                    <a:pt x="1263" y="2168"/>
                    <a:pt x="1430" y="2073"/>
                  </a:cubicBezTo>
                  <a:cubicBezTo>
                    <a:pt x="1572" y="2001"/>
                    <a:pt x="1668" y="1882"/>
                    <a:pt x="1668" y="1763"/>
                  </a:cubicBezTo>
                  <a:cubicBezTo>
                    <a:pt x="1668" y="1763"/>
                    <a:pt x="1668" y="477"/>
                    <a:pt x="1668" y="477"/>
                  </a:cubicBezTo>
                  <a:cubicBezTo>
                    <a:pt x="1668" y="358"/>
                    <a:pt x="1596" y="239"/>
                    <a:pt x="1430" y="144"/>
                  </a:cubicBezTo>
                  <a:cubicBezTo>
                    <a:pt x="1275" y="49"/>
                    <a:pt x="1060" y="1"/>
                    <a:pt x="8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6"/>
            <p:cNvSpPr/>
            <p:nvPr/>
          </p:nvSpPr>
          <p:spPr>
            <a:xfrm>
              <a:off x="7313868" y="1764430"/>
              <a:ext cx="103360" cy="74258"/>
            </a:xfrm>
            <a:custGeom>
              <a:rect b="b" l="l" r="r" t="t"/>
              <a:pathLst>
                <a:path extrusionOk="0" h="2396" w="3335">
                  <a:moveTo>
                    <a:pt x="1647" y="1"/>
                  </a:moveTo>
                  <a:cubicBezTo>
                    <a:pt x="1253" y="1"/>
                    <a:pt x="859" y="84"/>
                    <a:pt x="548" y="257"/>
                  </a:cubicBezTo>
                  <a:cubicBezTo>
                    <a:pt x="524" y="281"/>
                    <a:pt x="476" y="305"/>
                    <a:pt x="453" y="328"/>
                  </a:cubicBezTo>
                  <a:cubicBezTo>
                    <a:pt x="405" y="352"/>
                    <a:pt x="357" y="376"/>
                    <a:pt x="310" y="424"/>
                  </a:cubicBezTo>
                  <a:cubicBezTo>
                    <a:pt x="215" y="519"/>
                    <a:pt x="167" y="590"/>
                    <a:pt x="143" y="638"/>
                  </a:cubicBezTo>
                  <a:cubicBezTo>
                    <a:pt x="119" y="662"/>
                    <a:pt x="95" y="709"/>
                    <a:pt x="72" y="733"/>
                  </a:cubicBezTo>
                  <a:cubicBezTo>
                    <a:pt x="48" y="781"/>
                    <a:pt x="48" y="828"/>
                    <a:pt x="48" y="828"/>
                  </a:cubicBezTo>
                  <a:cubicBezTo>
                    <a:pt x="24" y="852"/>
                    <a:pt x="24" y="900"/>
                    <a:pt x="24" y="948"/>
                  </a:cubicBezTo>
                  <a:cubicBezTo>
                    <a:pt x="0" y="971"/>
                    <a:pt x="0" y="1019"/>
                    <a:pt x="0" y="1043"/>
                  </a:cubicBezTo>
                  <a:lnTo>
                    <a:pt x="0" y="1352"/>
                  </a:lnTo>
                  <a:cubicBezTo>
                    <a:pt x="0" y="1400"/>
                    <a:pt x="0" y="1448"/>
                    <a:pt x="24" y="1519"/>
                  </a:cubicBezTo>
                  <a:cubicBezTo>
                    <a:pt x="24" y="1543"/>
                    <a:pt x="48" y="1591"/>
                    <a:pt x="72" y="1662"/>
                  </a:cubicBezTo>
                  <a:cubicBezTo>
                    <a:pt x="95" y="1686"/>
                    <a:pt x="143" y="1805"/>
                    <a:pt x="262" y="1924"/>
                  </a:cubicBezTo>
                  <a:cubicBezTo>
                    <a:pt x="381" y="2043"/>
                    <a:pt x="500" y="2091"/>
                    <a:pt x="596" y="2162"/>
                  </a:cubicBezTo>
                  <a:cubicBezTo>
                    <a:pt x="667" y="2186"/>
                    <a:pt x="762" y="2234"/>
                    <a:pt x="762" y="2234"/>
                  </a:cubicBezTo>
                  <a:cubicBezTo>
                    <a:pt x="834" y="2257"/>
                    <a:pt x="905" y="2281"/>
                    <a:pt x="977" y="2305"/>
                  </a:cubicBezTo>
                  <a:cubicBezTo>
                    <a:pt x="1216" y="2375"/>
                    <a:pt x="1439" y="2396"/>
                    <a:pt x="1621" y="2396"/>
                  </a:cubicBezTo>
                  <a:cubicBezTo>
                    <a:pt x="1746" y="2396"/>
                    <a:pt x="1851" y="2386"/>
                    <a:pt x="1929" y="2376"/>
                  </a:cubicBezTo>
                  <a:cubicBezTo>
                    <a:pt x="2024" y="2376"/>
                    <a:pt x="2191" y="2353"/>
                    <a:pt x="2382" y="2305"/>
                  </a:cubicBezTo>
                  <a:cubicBezTo>
                    <a:pt x="2477" y="2281"/>
                    <a:pt x="2620" y="2234"/>
                    <a:pt x="2786" y="2138"/>
                  </a:cubicBezTo>
                  <a:cubicBezTo>
                    <a:pt x="2834" y="2114"/>
                    <a:pt x="2929" y="2043"/>
                    <a:pt x="3025" y="1972"/>
                  </a:cubicBezTo>
                  <a:cubicBezTo>
                    <a:pt x="3048" y="1948"/>
                    <a:pt x="3072" y="1924"/>
                    <a:pt x="3096" y="1900"/>
                  </a:cubicBezTo>
                  <a:cubicBezTo>
                    <a:pt x="3120" y="1876"/>
                    <a:pt x="3120" y="1852"/>
                    <a:pt x="3144" y="1852"/>
                  </a:cubicBezTo>
                  <a:cubicBezTo>
                    <a:pt x="3168" y="1829"/>
                    <a:pt x="3168" y="1805"/>
                    <a:pt x="3191" y="1781"/>
                  </a:cubicBezTo>
                  <a:cubicBezTo>
                    <a:pt x="3215" y="1757"/>
                    <a:pt x="3239" y="1733"/>
                    <a:pt x="3263" y="1662"/>
                  </a:cubicBezTo>
                  <a:cubicBezTo>
                    <a:pt x="3287" y="1614"/>
                    <a:pt x="3287" y="1591"/>
                    <a:pt x="3287" y="1567"/>
                  </a:cubicBezTo>
                  <a:cubicBezTo>
                    <a:pt x="3310" y="1543"/>
                    <a:pt x="3310" y="1519"/>
                    <a:pt x="3310" y="1471"/>
                  </a:cubicBezTo>
                  <a:cubicBezTo>
                    <a:pt x="3334" y="1424"/>
                    <a:pt x="3334" y="1400"/>
                    <a:pt x="3334" y="1352"/>
                  </a:cubicBezTo>
                  <a:lnTo>
                    <a:pt x="3334" y="1043"/>
                  </a:lnTo>
                  <a:cubicBezTo>
                    <a:pt x="3334" y="971"/>
                    <a:pt x="3310" y="900"/>
                    <a:pt x="3287" y="852"/>
                  </a:cubicBezTo>
                  <a:cubicBezTo>
                    <a:pt x="3287" y="805"/>
                    <a:pt x="3263" y="733"/>
                    <a:pt x="3191" y="638"/>
                  </a:cubicBezTo>
                  <a:cubicBezTo>
                    <a:pt x="3144" y="543"/>
                    <a:pt x="3072" y="495"/>
                    <a:pt x="3048" y="447"/>
                  </a:cubicBezTo>
                  <a:cubicBezTo>
                    <a:pt x="3025" y="447"/>
                    <a:pt x="3001" y="400"/>
                    <a:pt x="2929" y="376"/>
                  </a:cubicBezTo>
                  <a:cubicBezTo>
                    <a:pt x="2906" y="352"/>
                    <a:pt x="2858" y="305"/>
                    <a:pt x="2810" y="281"/>
                  </a:cubicBezTo>
                  <a:cubicBezTo>
                    <a:pt x="2490" y="96"/>
                    <a:pt x="2069" y="1"/>
                    <a:pt x="16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56"/>
            <p:cNvSpPr/>
            <p:nvPr/>
          </p:nvSpPr>
          <p:spPr>
            <a:xfrm>
              <a:off x="7313868" y="1796723"/>
              <a:ext cx="103360" cy="39546"/>
            </a:xfrm>
            <a:custGeom>
              <a:rect b="b" l="l" r="r" t="t"/>
              <a:pathLst>
                <a:path extrusionOk="0" h="1276" w="3335">
                  <a:moveTo>
                    <a:pt x="0" y="1"/>
                  </a:moveTo>
                  <a:lnTo>
                    <a:pt x="0" y="310"/>
                  </a:lnTo>
                  <a:cubicBezTo>
                    <a:pt x="0" y="549"/>
                    <a:pt x="167" y="787"/>
                    <a:pt x="476" y="977"/>
                  </a:cubicBezTo>
                  <a:cubicBezTo>
                    <a:pt x="808" y="1174"/>
                    <a:pt x="1247" y="1275"/>
                    <a:pt x="1686" y="1275"/>
                  </a:cubicBezTo>
                  <a:cubicBezTo>
                    <a:pt x="2099" y="1275"/>
                    <a:pt x="2511" y="1186"/>
                    <a:pt x="2834" y="1001"/>
                  </a:cubicBezTo>
                  <a:cubicBezTo>
                    <a:pt x="3168" y="810"/>
                    <a:pt x="3334" y="572"/>
                    <a:pt x="3334" y="310"/>
                  </a:cubicBezTo>
                  <a:lnTo>
                    <a:pt x="3334" y="1"/>
                  </a:lnTo>
                  <a:cubicBezTo>
                    <a:pt x="3334" y="263"/>
                    <a:pt x="3168" y="501"/>
                    <a:pt x="2834" y="691"/>
                  </a:cubicBezTo>
                  <a:cubicBezTo>
                    <a:pt x="2511" y="876"/>
                    <a:pt x="2099" y="966"/>
                    <a:pt x="1686" y="966"/>
                  </a:cubicBezTo>
                  <a:cubicBezTo>
                    <a:pt x="1247" y="966"/>
                    <a:pt x="808" y="864"/>
                    <a:pt x="476" y="668"/>
                  </a:cubicBezTo>
                  <a:cubicBezTo>
                    <a:pt x="167" y="477"/>
                    <a:pt x="0" y="239"/>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56"/>
            <p:cNvSpPr/>
            <p:nvPr/>
          </p:nvSpPr>
          <p:spPr>
            <a:xfrm>
              <a:off x="7338227" y="1753924"/>
              <a:ext cx="54640" cy="56127"/>
            </a:xfrm>
            <a:custGeom>
              <a:rect b="b" l="l" r="r" t="t"/>
              <a:pathLst>
                <a:path extrusionOk="0" h="1811" w="1763">
                  <a:moveTo>
                    <a:pt x="872" y="1"/>
                  </a:moveTo>
                  <a:cubicBezTo>
                    <a:pt x="649" y="1"/>
                    <a:pt x="429" y="48"/>
                    <a:pt x="262" y="143"/>
                  </a:cubicBezTo>
                  <a:cubicBezTo>
                    <a:pt x="95" y="239"/>
                    <a:pt x="0" y="382"/>
                    <a:pt x="0" y="501"/>
                  </a:cubicBezTo>
                  <a:lnTo>
                    <a:pt x="0" y="1287"/>
                  </a:lnTo>
                  <a:cubicBezTo>
                    <a:pt x="0" y="1429"/>
                    <a:pt x="95" y="1549"/>
                    <a:pt x="262" y="1668"/>
                  </a:cubicBezTo>
                  <a:cubicBezTo>
                    <a:pt x="429" y="1763"/>
                    <a:pt x="655" y="1810"/>
                    <a:pt x="881" y="1810"/>
                  </a:cubicBezTo>
                  <a:cubicBezTo>
                    <a:pt x="1107" y="1810"/>
                    <a:pt x="1334" y="1763"/>
                    <a:pt x="1500" y="1668"/>
                  </a:cubicBezTo>
                  <a:cubicBezTo>
                    <a:pt x="1667" y="1549"/>
                    <a:pt x="1739" y="1429"/>
                    <a:pt x="1739" y="1310"/>
                  </a:cubicBezTo>
                  <a:lnTo>
                    <a:pt x="1762" y="501"/>
                  </a:lnTo>
                  <a:cubicBezTo>
                    <a:pt x="1762" y="382"/>
                    <a:pt x="1667" y="239"/>
                    <a:pt x="1500" y="143"/>
                  </a:cubicBezTo>
                  <a:cubicBezTo>
                    <a:pt x="1322" y="48"/>
                    <a:pt x="1096" y="1"/>
                    <a:pt x="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1" name="Google Shape;5421;p56"/>
          <p:cNvGrpSpPr/>
          <p:nvPr/>
        </p:nvGrpSpPr>
        <p:grpSpPr>
          <a:xfrm>
            <a:off x="1246859" y="1933813"/>
            <a:ext cx="580237" cy="535491"/>
            <a:chOff x="2294414" y="2321469"/>
            <a:chExt cx="363170" cy="335122"/>
          </a:xfrm>
        </p:grpSpPr>
        <p:sp>
          <p:nvSpPr>
            <p:cNvPr id="5422" name="Google Shape;5422;p56"/>
            <p:cNvSpPr/>
            <p:nvPr/>
          </p:nvSpPr>
          <p:spPr>
            <a:xfrm>
              <a:off x="2294414" y="2321469"/>
              <a:ext cx="363170" cy="335122"/>
            </a:xfrm>
            <a:custGeom>
              <a:rect b="b" l="l" r="r" t="t"/>
              <a:pathLst>
                <a:path extrusionOk="0" h="10813" w="11718">
                  <a:moveTo>
                    <a:pt x="1811" y="1"/>
                  </a:moveTo>
                  <a:lnTo>
                    <a:pt x="1" y="1072"/>
                  </a:lnTo>
                  <a:lnTo>
                    <a:pt x="1596" y="4787"/>
                  </a:lnTo>
                  <a:lnTo>
                    <a:pt x="48" y="6597"/>
                  </a:lnTo>
                  <a:lnTo>
                    <a:pt x="1454" y="7431"/>
                  </a:lnTo>
                  <a:lnTo>
                    <a:pt x="2501" y="6812"/>
                  </a:lnTo>
                  <a:lnTo>
                    <a:pt x="3097" y="8360"/>
                  </a:lnTo>
                  <a:lnTo>
                    <a:pt x="4502" y="9193"/>
                  </a:lnTo>
                  <a:lnTo>
                    <a:pt x="6216" y="8193"/>
                  </a:lnTo>
                  <a:lnTo>
                    <a:pt x="6216" y="10050"/>
                  </a:lnTo>
                  <a:lnTo>
                    <a:pt x="7526" y="10813"/>
                  </a:lnTo>
                  <a:lnTo>
                    <a:pt x="9336" y="9741"/>
                  </a:lnTo>
                  <a:lnTo>
                    <a:pt x="9336" y="9693"/>
                  </a:lnTo>
                  <a:cubicBezTo>
                    <a:pt x="9360" y="9693"/>
                    <a:pt x="9384" y="9693"/>
                    <a:pt x="9408" y="9669"/>
                  </a:cubicBezTo>
                  <a:lnTo>
                    <a:pt x="11217" y="8622"/>
                  </a:lnTo>
                  <a:cubicBezTo>
                    <a:pt x="11241" y="8598"/>
                    <a:pt x="11265" y="8598"/>
                    <a:pt x="11289" y="8574"/>
                  </a:cubicBezTo>
                  <a:cubicBezTo>
                    <a:pt x="11408" y="8479"/>
                    <a:pt x="11527" y="8336"/>
                    <a:pt x="11599" y="8145"/>
                  </a:cubicBezTo>
                  <a:cubicBezTo>
                    <a:pt x="11670" y="7979"/>
                    <a:pt x="11718" y="7764"/>
                    <a:pt x="11718" y="7502"/>
                  </a:cubicBezTo>
                  <a:cubicBezTo>
                    <a:pt x="11718" y="7288"/>
                    <a:pt x="11670" y="7026"/>
                    <a:pt x="11599" y="6740"/>
                  </a:cubicBezTo>
                  <a:cubicBezTo>
                    <a:pt x="11527" y="6478"/>
                    <a:pt x="11408" y="6193"/>
                    <a:pt x="11265" y="5931"/>
                  </a:cubicBezTo>
                  <a:cubicBezTo>
                    <a:pt x="11122" y="5669"/>
                    <a:pt x="10956" y="5430"/>
                    <a:pt x="10765" y="5216"/>
                  </a:cubicBezTo>
                  <a:cubicBezTo>
                    <a:pt x="10551" y="4978"/>
                    <a:pt x="10336" y="4811"/>
                    <a:pt x="10122" y="4668"/>
                  </a:cubicBezTo>
                  <a:lnTo>
                    <a:pt x="8050" y="3478"/>
                  </a:lnTo>
                  <a:lnTo>
                    <a:pt x="6216" y="4549"/>
                  </a:lnTo>
                  <a:lnTo>
                    <a:pt x="6216" y="7860"/>
                  </a:lnTo>
                  <a:lnTo>
                    <a:pt x="4788" y="4526"/>
                  </a:lnTo>
                  <a:lnTo>
                    <a:pt x="6407" y="2668"/>
                  </a:lnTo>
                  <a:lnTo>
                    <a:pt x="4978" y="1835"/>
                  </a:lnTo>
                  <a:lnTo>
                    <a:pt x="3883" y="2478"/>
                  </a:lnTo>
                  <a:lnTo>
                    <a:pt x="3240" y="834"/>
                  </a:lnTo>
                  <a:lnTo>
                    <a:pt x="18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56"/>
            <p:cNvSpPr/>
            <p:nvPr/>
          </p:nvSpPr>
          <p:spPr>
            <a:xfrm>
              <a:off x="2294414" y="2354692"/>
              <a:ext cx="141760" cy="251721"/>
            </a:xfrm>
            <a:custGeom>
              <a:rect b="b" l="l" r="r" t="t"/>
              <a:pathLst>
                <a:path extrusionOk="0" h="8122" w="4574">
                  <a:moveTo>
                    <a:pt x="1" y="0"/>
                  </a:moveTo>
                  <a:lnTo>
                    <a:pt x="1596" y="3715"/>
                  </a:lnTo>
                  <a:lnTo>
                    <a:pt x="48" y="5525"/>
                  </a:lnTo>
                  <a:lnTo>
                    <a:pt x="1454" y="6359"/>
                  </a:lnTo>
                  <a:lnTo>
                    <a:pt x="2287" y="5168"/>
                  </a:lnTo>
                  <a:lnTo>
                    <a:pt x="3097" y="7288"/>
                  </a:lnTo>
                  <a:lnTo>
                    <a:pt x="4502" y="8121"/>
                  </a:lnTo>
                  <a:lnTo>
                    <a:pt x="4502" y="8121"/>
                  </a:lnTo>
                  <a:lnTo>
                    <a:pt x="2978" y="4501"/>
                  </a:lnTo>
                  <a:lnTo>
                    <a:pt x="4573" y="2644"/>
                  </a:lnTo>
                  <a:lnTo>
                    <a:pt x="3168" y="1834"/>
                  </a:lnTo>
                  <a:lnTo>
                    <a:pt x="2287" y="3049"/>
                  </a:lnTo>
                  <a:lnTo>
                    <a:pt x="1430" y="81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6"/>
            <p:cNvSpPr/>
            <p:nvPr/>
          </p:nvSpPr>
          <p:spPr>
            <a:xfrm>
              <a:off x="2487057" y="2462449"/>
              <a:ext cx="114424" cy="194137"/>
            </a:xfrm>
            <a:custGeom>
              <a:rect b="b" l="l" r="r" t="t"/>
              <a:pathLst>
                <a:path extrusionOk="0" h="6264" w="3692">
                  <a:moveTo>
                    <a:pt x="1310" y="2072"/>
                  </a:moveTo>
                  <a:lnTo>
                    <a:pt x="1977" y="2453"/>
                  </a:lnTo>
                  <a:cubicBezTo>
                    <a:pt x="2072" y="2501"/>
                    <a:pt x="2144" y="2572"/>
                    <a:pt x="2215" y="2715"/>
                  </a:cubicBezTo>
                  <a:cubicBezTo>
                    <a:pt x="2310" y="2834"/>
                    <a:pt x="2334" y="3025"/>
                    <a:pt x="2334" y="3239"/>
                  </a:cubicBezTo>
                  <a:cubicBezTo>
                    <a:pt x="2334" y="3477"/>
                    <a:pt x="2310" y="3596"/>
                    <a:pt x="2239" y="3644"/>
                  </a:cubicBezTo>
                  <a:cubicBezTo>
                    <a:pt x="2203" y="3668"/>
                    <a:pt x="2168" y="3680"/>
                    <a:pt x="2132" y="3680"/>
                  </a:cubicBezTo>
                  <a:cubicBezTo>
                    <a:pt x="2096" y="3680"/>
                    <a:pt x="2060" y="3668"/>
                    <a:pt x="2025" y="3644"/>
                  </a:cubicBezTo>
                  <a:lnTo>
                    <a:pt x="1310" y="3239"/>
                  </a:lnTo>
                  <a:lnTo>
                    <a:pt x="1310" y="2072"/>
                  </a:lnTo>
                  <a:close/>
                  <a:moveTo>
                    <a:pt x="0" y="0"/>
                  </a:moveTo>
                  <a:lnTo>
                    <a:pt x="0" y="5501"/>
                  </a:lnTo>
                  <a:lnTo>
                    <a:pt x="1310" y="6264"/>
                  </a:lnTo>
                  <a:lnTo>
                    <a:pt x="1310" y="4573"/>
                  </a:lnTo>
                  <a:lnTo>
                    <a:pt x="2096" y="5025"/>
                  </a:lnTo>
                  <a:cubicBezTo>
                    <a:pt x="2334" y="5144"/>
                    <a:pt x="2549" y="5216"/>
                    <a:pt x="2739" y="5240"/>
                  </a:cubicBezTo>
                  <a:cubicBezTo>
                    <a:pt x="2930" y="5240"/>
                    <a:pt x="3096" y="5192"/>
                    <a:pt x="3239" y="5097"/>
                  </a:cubicBezTo>
                  <a:cubicBezTo>
                    <a:pt x="3382" y="5001"/>
                    <a:pt x="3477" y="4858"/>
                    <a:pt x="3573" y="4668"/>
                  </a:cubicBezTo>
                  <a:cubicBezTo>
                    <a:pt x="3644" y="4477"/>
                    <a:pt x="3692" y="4263"/>
                    <a:pt x="3692" y="4025"/>
                  </a:cubicBezTo>
                  <a:cubicBezTo>
                    <a:pt x="3692" y="3787"/>
                    <a:pt x="3644" y="3525"/>
                    <a:pt x="3573" y="3263"/>
                  </a:cubicBezTo>
                  <a:cubicBezTo>
                    <a:pt x="3477" y="2977"/>
                    <a:pt x="3382" y="2715"/>
                    <a:pt x="3239" y="2453"/>
                  </a:cubicBezTo>
                  <a:cubicBezTo>
                    <a:pt x="3096" y="2191"/>
                    <a:pt x="2930" y="1953"/>
                    <a:pt x="2715" y="1715"/>
                  </a:cubicBezTo>
                  <a:cubicBezTo>
                    <a:pt x="2525" y="1501"/>
                    <a:pt x="2310" y="1310"/>
                    <a:pt x="2072" y="1191"/>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5" name="Google Shape;5425;p56"/>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56">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6">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5428" name="Google Shape;5428;p56">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56">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5430" name="Google Shape;5430;p56">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56">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5432" name="Google Shape;5432;p56">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6">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5434" name="Google Shape;5434;p56">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56">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5436" name="Google Shape;5436;p56">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56">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6">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6">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0" name="Google Shape;5440;p56"/>
          <p:cNvGrpSpPr/>
          <p:nvPr/>
        </p:nvGrpSpPr>
        <p:grpSpPr>
          <a:xfrm>
            <a:off x="1992121" y="4623314"/>
            <a:ext cx="159899" cy="279351"/>
            <a:chOff x="2000128" y="4623314"/>
            <a:chExt cx="159899" cy="279351"/>
          </a:xfrm>
        </p:grpSpPr>
        <p:sp>
          <p:nvSpPr>
            <p:cNvPr id="5441" name="Google Shape;5441;p56"/>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6"/>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56"/>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6"/>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6"/>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6" name="Google Shape;5446;p56"/>
          <p:cNvGrpSpPr/>
          <p:nvPr/>
        </p:nvGrpSpPr>
        <p:grpSpPr>
          <a:xfrm>
            <a:off x="5246843" y="4644827"/>
            <a:ext cx="206281" cy="241552"/>
            <a:chOff x="5254850" y="4644827"/>
            <a:chExt cx="206281" cy="241552"/>
          </a:xfrm>
        </p:grpSpPr>
        <p:sp>
          <p:nvSpPr>
            <p:cNvPr id="5447" name="Google Shape;5447;p56"/>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6"/>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56"/>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0" name="Google Shape;5450;p56"/>
          <p:cNvGrpSpPr/>
          <p:nvPr/>
        </p:nvGrpSpPr>
        <p:grpSpPr>
          <a:xfrm>
            <a:off x="4126327" y="4607105"/>
            <a:ext cx="202168" cy="279358"/>
            <a:chOff x="4134334" y="4607105"/>
            <a:chExt cx="202168" cy="279358"/>
          </a:xfrm>
        </p:grpSpPr>
        <p:sp>
          <p:nvSpPr>
            <p:cNvPr id="5451" name="Google Shape;5451;p56"/>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56"/>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6"/>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6"/>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56"/>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6"/>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56"/>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56"/>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6"/>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0" name="Google Shape;5460;p56"/>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6"/>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6"/>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3" name="Google Shape;5463;p56"/>
          <p:cNvGrpSpPr/>
          <p:nvPr/>
        </p:nvGrpSpPr>
        <p:grpSpPr>
          <a:xfrm>
            <a:off x="6300092" y="4620438"/>
            <a:ext cx="269374" cy="279338"/>
            <a:chOff x="6314624" y="4620438"/>
            <a:chExt cx="269374" cy="279338"/>
          </a:xfrm>
        </p:grpSpPr>
        <p:sp>
          <p:nvSpPr>
            <p:cNvPr id="5464" name="Google Shape;5464;p56"/>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6"/>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6" name="Google Shape;5466;p56"/>
          <p:cNvGrpSpPr/>
          <p:nvPr/>
        </p:nvGrpSpPr>
        <p:grpSpPr>
          <a:xfrm>
            <a:off x="3031488" y="4626441"/>
            <a:ext cx="255400" cy="279351"/>
            <a:chOff x="3039495" y="4626441"/>
            <a:chExt cx="255400" cy="279351"/>
          </a:xfrm>
        </p:grpSpPr>
        <p:sp>
          <p:nvSpPr>
            <p:cNvPr id="5467" name="Google Shape;5467;p56"/>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6"/>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6"/>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6"/>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6"/>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6"/>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6"/>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6"/>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6"/>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6"/>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7" name="Shape 5487"/>
        <p:cNvGrpSpPr/>
        <p:nvPr/>
      </p:nvGrpSpPr>
      <p:grpSpPr>
        <a:xfrm>
          <a:off x="0" y="0"/>
          <a:ext cx="0" cy="0"/>
          <a:chOff x="0" y="0"/>
          <a:chExt cx="0" cy="0"/>
        </a:xfrm>
      </p:grpSpPr>
      <p:sp>
        <p:nvSpPr>
          <p:cNvPr id="5488" name="Google Shape;5488;p57"/>
          <p:cNvSpPr/>
          <p:nvPr/>
        </p:nvSpPr>
        <p:spPr>
          <a:xfrm>
            <a:off x="4162440" y="1478550"/>
            <a:ext cx="3611100" cy="376200"/>
          </a:xfrm>
          <a:prstGeom prst="roundRect">
            <a:avLst>
              <a:gd fmla="val 34051"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7"/>
          <p:cNvSpPr txBox="1"/>
          <p:nvPr>
            <p:ph type="title"/>
          </p:nvPr>
        </p:nvSpPr>
        <p:spPr>
          <a:xfrm>
            <a:off x="3837102" y="480600"/>
            <a:ext cx="42618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GDD</a:t>
            </a:r>
            <a:endParaRPr/>
          </a:p>
        </p:txBody>
      </p:sp>
      <p:sp>
        <p:nvSpPr>
          <p:cNvPr id="5490" name="Google Shape;5490;p57"/>
          <p:cNvSpPr txBox="1"/>
          <p:nvPr>
            <p:ph idx="1" type="subTitle"/>
          </p:nvPr>
        </p:nvSpPr>
        <p:spPr>
          <a:xfrm>
            <a:off x="4228238" y="1511100"/>
            <a:ext cx="3479400" cy="31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Game Design Document</a:t>
            </a:r>
            <a:endParaRPr/>
          </a:p>
        </p:txBody>
      </p:sp>
      <p:grpSp>
        <p:nvGrpSpPr>
          <p:cNvPr id="5491" name="Google Shape;5491;p57"/>
          <p:cNvGrpSpPr/>
          <p:nvPr/>
        </p:nvGrpSpPr>
        <p:grpSpPr>
          <a:xfrm flipH="1">
            <a:off x="4069575" y="2284131"/>
            <a:ext cx="509569" cy="306732"/>
            <a:chOff x="5028350" y="1751100"/>
            <a:chExt cx="1007650" cy="606550"/>
          </a:xfrm>
        </p:grpSpPr>
        <p:sp>
          <p:nvSpPr>
            <p:cNvPr id="5492" name="Google Shape;5492;p57"/>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7"/>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7"/>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7"/>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7"/>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7"/>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7"/>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7"/>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7"/>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7"/>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7"/>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7"/>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7"/>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7"/>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7"/>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7"/>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7"/>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9" name="Google Shape;5509;p57"/>
          <p:cNvGrpSpPr/>
          <p:nvPr/>
        </p:nvGrpSpPr>
        <p:grpSpPr>
          <a:xfrm>
            <a:off x="3243780" y="680133"/>
            <a:ext cx="742482" cy="594924"/>
            <a:chOff x="4458400" y="2657663"/>
            <a:chExt cx="945475" cy="757575"/>
          </a:xfrm>
        </p:grpSpPr>
        <p:sp>
          <p:nvSpPr>
            <p:cNvPr id="5510" name="Google Shape;5510;p57"/>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7"/>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7"/>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3" name="Google Shape;5513;p57"/>
          <p:cNvGrpSpPr/>
          <p:nvPr/>
        </p:nvGrpSpPr>
        <p:grpSpPr>
          <a:xfrm flipH="1">
            <a:off x="3565559" y="4098090"/>
            <a:ext cx="271859" cy="233627"/>
            <a:chOff x="739150" y="4174275"/>
            <a:chExt cx="945925" cy="812900"/>
          </a:xfrm>
        </p:grpSpPr>
        <p:sp>
          <p:nvSpPr>
            <p:cNvPr id="5514" name="Google Shape;5514;p57"/>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7"/>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7"/>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7"/>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7"/>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7"/>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7"/>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7"/>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57"/>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3" name="Google Shape;5523;p57"/>
          <p:cNvGrpSpPr/>
          <p:nvPr/>
        </p:nvGrpSpPr>
        <p:grpSpPr>
          <a:xfrm>
            <a:off x="2966150" y="3837097"/>
            <a:ext cx="243970" cy="457795"/>
            <a:chOff x="3171550" y="3868750"/>
            <a:chExt cx="317050" cy="594925"/>
          </a:xfrm>
        </p:grpSpPr>
        <p:sp>
          <p:nvSpPr>
            <p:cNvPr id="5524" name="Google Shape;5524;p57"/>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7"/>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7"/>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7"/>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7"/>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7"/>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7"/>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7"/>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7"/>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7"/>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7"/>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7"/>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7"/>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7" name="Google Shape;5537;p57"/>
          <p:cNvGrpSpPr/>
          <p:nvPr/>
        </p:nvGrpSpPr>
        <p:grpSpPr>
          <a:xfrm>
            <a:off x="5536850" y="4134925"/>
            <a:ext cx="271885" cy="159973"/>
            <a:chOff x="1566275" y="4812212"/>
            <a:chExt cx="271885" cy="159973"/>
          </a:xfrm>
        </p:grpSpPr>
        <p:sp>
          <p:nvSpPr>
            <p:cNvPr id="5538" name="Google Shape;5538;p57"/>
            <p:cNvSpPr/>
            <p:nvPr/>
          </p:nvSpPr>
          <p:spPr>
            <a:xfrm>
              <a:off x="1636142" y="4812712"/>
              <a:ext cx="196571" cy="119771"/>
            </a:xfrm>
            <a:custGeom>
              <a:rect b="b" l="l" r="r" t="t"/>
              <a:pathLst>
                <a:path extrusionOk="0" h="17019" w="27932">
                  <a:moveTo>
                    <a:pt x="26536" y="0"/>
                  </a:moveTo>
                  <a:cubicBezTo>
                    <a:pt x="22997" y="0"/>
                    <a:pt x="13107" y="341"/>
                    <a:pt x="6899" y="3923"/>
                  </a:cubicBezTo>
                  <a:cubicBezTo>
                    <a:pt x="30" y="7892"/>
                    <a:pt x="1" y="14489"/>
                    <a:pt x="65" y="15813"/>
                  </a:cubicBezTo>
                  <a:cubicBezTo>
                    <a:pt x="36" y="16551"/>
                    <a:pt x="83" y="17000"/>
                    <a:pt x="83" y="17000"/>
                  </a:cubicBezTo>
                  <a:cubicBezTo>
                    <a:pt x="83" y="17000"/>
                    <a:pt x="563" y="17018"/>
                    <a:pt x="1394" y="17018"/>
                  </a:cubicBezTo>
                  <a:cubicBezTo>
                    <a:pt x="4931" y="17018"/>
                    <a:pt x="14828" y="16677"/>
                    <a:pt x="21033" y="13090"/>
                  </a:cubicBezTo>
                  <a:cubicBezTo>
                    <a:pt x="27902" y="9127"/>
                    <a:pt x="27931" y="2535"/>
                    <a:pt x="27866" y="1206"/>
                  </a:cubicBezTo>
                  <a:cubicBezTo>
                    <a:pt x="27896" y="468"/>
                    <a:pt x="27849" y="19"/>
                    <a:pt x="27849" y="19"/>
                  </a:cubicBezTo>
                  <a:cubicBezTo>
                    <a:pt x="27849" y="19"/>
                    <a:pt x="27368" y="0"/>
                    <a:pt x="26536" y="0"/>
                  </a:cubicBezTo>
                  <a:close/>
                </a:path>
              </a:pathLst>
            </a:custGeom>
            <a:solidFill>
              <a:srgbClr val="9CDD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7"/>
            <p:cNvSpPr/>
            <p:nvPr/>
          </p:nvSpPr>
          <p:spPr>
            <a:xfrm>
              <a:off x="1630737" y="4812712"/>
              <a:ext cx="207423" cy="113079"/>
            </a:xfrm>
            <a:custGeom>
              <a:rect b="b" l="l" r="r" t="t"/>
              <a:pathLst>
                <a:path extrusionOk="0" h="16068" w="29474">
                  <a:moveTo>
                    <a:pt x="27304" y="0"/>
                  </a:moveTo>
                  <a:cubicBezTo>
                    <a:pt x="23765" y="0"/>
                    <a:pt x="13875" y="341"/>
                    <a:pt x="7667" y="3923"/>
                  </a:cubicBezTo>
                  <a:cubicBezTo>
                    <a:pt x="1" y="8353"/>
                    <a:pt x="851" y="16049"/>
                    <a:pt x="851" y="16049"/>
                  </a:cubicBezTo>
                  <a:cubicBezTo>
                    <a:pt x="851" y="16049"/>
                    <a:pt x="1331" y="16068"/>
                    <a:pt x="2162" y="16068"/>
                  </a:cubicBezTo>
                  <a:cubicBezTo>
                    <a:pt x="5699" y="16068"/>
                    <a:pt x="15596" y="15727"/>
                    <a:pt x="21801" y="12139"/>
                  </a:cubicBezTo>
                  <a:cubicBezTo>
                    <a:pt x="29473" y="7715"/>
                    <a:pt x="28617" y="19"/>
                    <a:pt x="28617" y="19"/>
                  </a:cubicBezTo>
                  <a:cubicBezTo>
                    <a:pt x="28617" y="19"/>
                    <a:pt x="28136" y="0"/>
                    <a:pt x="27304" y="0"/>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7"/>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7"/>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7"/>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7"/>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7"/>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7"/>
            <p:cNvSpPr/>
            <p:nvPr/>
          </p:nvSpPr>
          <p:spPr>
            <a:xfrm>
              <a:off x="1641293" y="4930670"/>
              <a:ext cx="2252" cy="1795"/>
            </a:xfrm>
            <a:custGeom>
              <a:rect b="b" l="l" r="r" t="t"/>
              <a:pathLst>
                <a:path extrusionOk="0" h="255" w="320">
                  <a:moveTo>
                    <a:pt x="267" y="0"/>
                  </a:moveTo>
                  <a:cubicBezTo>
                    <a:pt x="255" y="12"/>
                    <a:pt x="249" y="18"/>
                    <a:pt x="237" y="24"/>
                  </a:cubicBezTo>
                  <a:lnTo>
                    <a:pt x="1" y="254"/>
                  </a:lnTo>
                  <a:lnTo>
                    <a:pt x="261" y="101"/>
                  </a:lnTo>
                  <a:lnTo>
                    <a:pt x="273" y="95"/>
                  </a:lnTo>
                  <a:cubicBezTo>
                    <a:pt x="290" y="83"/>
                    <a:pt x="302" y="71"/>
                    <a:pt x="320" y="59"/>
                  </a:cubicBezTo>
                  <a:lnTo>
                    <a:pt x="2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7"/>
            <p:cNvSpPr/>
            <p:nvPr/>
          </p:nvSpPr>
          <p:spPr>
            <a:xfrm>
              <a:off x="1635726" y="4812846"/>
              <a:ext cx="196403" cy="114022"/>
            </a:xfrm>
            <a:custGeom>
              <a:rect b="b" l="l" r="r" t="t"/>
              <a:pathLst>
                <a:path extrusionOk="0" h="16202" w="27908">
                  <a:moveTo>
                    <a:pt x="27908" y="0"/>
                  </a:moveTo>
                  <a:lnTo>
                    <a:pt x="27908" y="0"/>
                  </a:lnTo>
                  <a:cubicBezTo>
                    <a:pt x="18605" y="5003"/>
                    <a:pt x="9303" y="10011"/>
                    <a:pt x="0" y="15020"/>
                  </a:cubicBezTo>
                  <a:cubicBezTo>
                    <a:pt x="6" y="15020"/>
                    <a:pt x="12" y="15014"/>
                    <a:pt x="18" y="15014"/>
                  </a:cubicBezTo>
                  <a:cubicBezTo>
                    <a:pt x="30" y="15008"/>
                    <a:pt x="42" y="15002"/>
                    <a:pt x="54" y="14996"/>
                  </a:cubicBezTo>
                  <a:lnTo>
                    <a:pt x="71" y="14996"/>
                  </a:lnTo>
                  <a:cubicBezTo>
                    <a:pt x="77" y="14990"/>
                    <a:pt x="89" y="14990"/>
                    <a:pt x="95" y="14984"/>
                  </a:cubicBezTo>
                  <a:cubicBezTo>
                    <a:pt x="107" y="14984"/>
                    <a:pt x="119" y="14978"/>
                    <a:pt x="136" y="14978"/>
                  </a:cubicBezTo>
                  <a:lnTo>
                    <a:pt x="178" y="14978"/>
                  </a:lnTo>
                  <a:cubicBezTo>
                    <a:pt x="278" y="14978"/>
                    <a:pt x="384" y="15008"/>
                    <a:pt x="502" y="15073"/>
                  </a:cubicBezTo>
                  <a:cubicBezTo>
                    <a:pt x="514" y="15079"/>
                    <a:pt x="526" y="15085"/>
                    <a:pt x="538" y="15091"/>
                  </a:cubicBezTo>
                  <a:cubicBezTo>
                    <a:pt x="703" y="15197"/>
                    <a:pt x="762" y="16012"/>
                    <a:pt x="880" y="16201"/>
                  </a:cubicBezTo>
                  <a:lnTo>
                    <a:pt x="2790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7"/>
            <p:cNvSpPr/>
            <p:nvPr/>
          </p:nvSpPr>
          <p:spPr>
            <a:xfrm>
              <a:off x="1669850" y="4900700"/>
              <a:ext cx="54914" cy="7284"/>
            </a:xfrm>
            <a:custGeom>
              <a:rect b="b" l="l" r="r" t="t"/>
              <a:pathLst>
                <a:path extrusionOk="0" h="1035" w="7803">
                  <a:moveTo>
                    <a:pt x="1223" y="1"/>
                  </a:moveTo>
                  <a:lnTo>
                    <a:pt x="1" y="887"/>
                  </a:lnTo>
                  <a:lnTo>
                    <a:pt x="7803" y="1035"/>
                  </a:lnTo>
                  <a:lnTo>
                    <a:pt x="122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7"/>
            <p:cNvSpPr/>
            <p:nvPr/>
          </p:nvSpPr>
          <p:spPr>
            <a:xfrm>
              <a:off x="1668190" y="4862589"/>
              <a:ext cx="7861" cy="39994"/>
            </a:xfrm>
            <a:custGeom>
              <a:rect b="b" l="l" r="r" t="t"/>
              <a:pathLst>
                <a:path extrusionOk="0" h="5683" w="1117">
                  <a:moveTo>
                    <a:pt x="910" y="1"/>
                  </a:moveTo>
                  <a:lnTo>
                    <a:pt x="0" y="5683"/>
                  </a:lnTo>
                  <a:lnTo>
                    <a:pt x="0" y="5683"/>
                  </a:lnTo>
                  <a:lnTo>
                    <a:pt x="1117" y="5370"/>
                  </a:lnTo>
                  <a:lnTo>
                    <a:pt x="910"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7"/>
            <p:cNvSpPr/>
            <p:nvPr/>
          </p:nvSpPr>
          <p:spPr>
            <a:xfrm>
              <a:off x="1702398" y="4881834"/>
              <a:ext cx="52042" cy="10359"/>
            </a:xfrm>
            <a:custGeom>
              <a:rect b="b" l="l" r="r" t="t"/>
              <a:pathLst>
                <a:path extrusionOk="0" h="1472" w="7395">
                  <a:moveTo>
                    <a:pt x="1134" y="1"/>
                  </a:moveTo>
                  <a:lnTo>
                    <a:pt x="0" y="816"/>
                  </a:lnTo>
                  <a:lnTo>
                    <a:pt x="7395" y="1471"/>
                  </a:lnTo>
                  <a:lnTo>
                    <a:pt x="1134"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7"/>
            <p:cNvSpPr/>
            <p:nvPr/>
          </p:nvSpPr>
          <p:spPr>
            <a:xfrm>
              <a:off x="1700857" y="4846467"/>
              <a:ext cx="7284" cy="37081"/>
            </a:xfrm>
            <a:custGeom>
              <a:rect b="b" l="l" r="r" t="t"/>
              <a:pathLst>
                <a:path extrusionOk="0" h="5269" w="1035">
                  <a:moveTo>
                    <a:pt x="839" y="0"/>
                  </a:moveTo>
                  <a:lnTo>
                    <a:pt x="1" y="5269"/>
                  </a:lnTo>
                  <a:lnTo>
                    <a:pt x="1" y="5269"/>
                  </a:lnTo>
                  <a:lnTo>
                    <a:pt x="1034" y="4979"/>
                  </a:lnTo>
                  <a:lnTo>
                    <a:pt x="839"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7"/>
            <p:cNvSpPr/>
            <p:nvPr/>
          </p:nvSpPr>
          <p:spPr>
            <a:xfrm>
              <a:off x="1734608" y="4864545"/>
              <a:ext cx="45899" cy="5201"/>
            </a:xfrm>
            <a:custGeom>
              <a:rect b="b" l="l" r="r" t="t"/>
              <a:pathLst>
                <a:path extrusionOk="0" h="739" w="6522">
                  <a:moveTo>
                    <a:pt x="1028" y="0"/>
                  </a:moveTo>
                  <a:lnTo>
                    <a:pt x="1" y="739"/>
                  </a:lnTo>
                  <a:lnTo>
                    <a:pt x="6521" y="739"/>
                  </a:lnTo>
                  <a:lnTo>
                    <a:pt x="1028"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7"/>
            <p:cNvSpPr/>
            <p:nvPr/>
          </p:nvSpPr>
          <p:spPr>
            <a:xfrm>
              <a:off x="1733235" y="4832668"/>
              <a:ext cx="6573" cy="33428"/>
            </a:xfrm>
            <a:custGeom>
              <a:rect b="b" l="l" r="r" t="t"/>
              <a:pathLst>
                <a:path extrusionOk="0" h="4750" w="934">
                  <a:moveTo>
                    <a:pt x="757" y="0"/>
                  </a:moveTo>
                  <a:lnTo>
                    <a:pt x="1" y="4749"/>
                  </a:lnTo>
                  <a:lnTo>
                    <a:pt x="1" y="4749"/>
                  </a:lnTo>
                  <a:lnTo>
                    <a:pt x="934" y="4489"/>
                  </a:lnTo>
                  <a:lnTo>
                    <a:pt x="75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7"/>
            <p:cNvSpPr/>
            <p:nvPr/>
          </p:nvSpPr>
          <p:spPr>
            <a:xfrm>
              <a:off x="1765241" y="4847460"/>
              <a:ext cx="34463" cy="3920"/>
            </a:xfrm>
            <a:custGeom>
              <a:rect b="b" l="l" r="r" t="t"/>
              <a:pathLst>
                <a:path extrusionOk="0" h="557" w="4897">
                  <a:moveTo>
                    <a:pt x="768" y="1"/>
                  </a:moveTo>
                  <a:lnTo>
                    <a:pt x="0" y="556"/>
                  </a:lnTo>
                  <a:lnTo>
                    <a:pt x="4897" y="556"/>
                  </a:lnTo>
                  <a:lnTo>
                    <a:pt x="768"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7"/>
            <p:cNvSpPr/>
            <p:nvPr/>
          </p:nvSpPr>
          <p:spPr>
            <a:xfrm>
              <a:off x="1765241" y="4824316"/>
              <a:ext cx="4954" cy="25110"/>
            </a:xfrm>
            <a:custGeom>
              <a:rect b="b" l="l" r="r" t="t"/>
              <a:pathLst>
                <a:path extrusionOk="0" h="3568" w="704">
                  <a:moveTo>
                    <a:pt x="567" y="0"/>
                  </a:moveTo>
                  <a:lnTo>
                    <a:pt x="0" y="3568"/>
                  </a:lnTo>
                  <a:lnTo>
                    <a:pt x="703" y="3373"/>
                  </a:lnTo>
                  <a:lnTo>
                    <a:pt x="567" y="0"/>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7"/>
            <p:cNvSpPr/>
            <p:nvPr/>
          </p:nvSpPr>
          <p:spPr>
            <a:xfrm>
              <a:off x="1636142" y="4812212"/>
              <a:ext cx="196571" cy="122516"/>
            </a:xfrm>
            <a:custGeom>
              <a:rect b="b" l="l" r="r" t="t"/>
              <a:pathLst>
                <a:path extrusionOk="0" h="17409" w="27932">
                  <a:moveTo>
                    <a:pt x="26539" y="0"/>
                  </a:moveTo>
                  <a:cubicBezTo>
                    <a:pt x="23002" y="0"/>
                    <a:pt x="13108" y="341"/>
                    <a:pt x="6899" y="3929"/>
                  </a:cubicBezTo>
                  <a:cubicBezTo>
                    <a:pt x="30" y="7898"/>
                    <a:pt x="1" y="14490"/>
                    <a:pt x="65" y="15813"/>
                  </a:cubicBezTo>
                  <a:cubicBezTo>
                    <a:pt x="36" y="16557"/>
                    <a:pt x="83" y="17390"/>
                    <a:pt x="83" y="17390"/>
                  </a:cubicBezTo>
                  <a:cubicBezTo>
                    <a:pt x="83" y="17390"/>
                    <a:pt x="563" y="17408"/>
                    <a:pt x="1394" y="17408"/>
                  </a:cubicBezTo>
                  <a:cubicBezTo>
                    <a:pt x="4931" y="17408"/>
                    <a:pt x="14828" y="17067"/>
                    <a:pt x="21033" y="13480"/>
                  </a:cubicBezTo>
                  <a:cubicBezTo>
                    <a:pt x="27902" y="9517"/>
                    <a:pt x="27931" y="2925"/>
                    <a:pt x="27866" y="1596"/>
                  </a:cubicBezTo>
                  <a:cubicBezTo>
                    <a:pt x="27896" y="858"/>
                    <a:pt x="27849" y="19"/>
                    <a:pt x="27849" y="19"/>
                  </a:cubicBezTo>
                  <a:cubicBezTo>
                    <a:pt x="27849" y="19"/>
                    <a:pt x="27369" y="0"/>
                    <a:pt x="26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7"/>
            <p:cNvSpPr/>
            <p:nvPr/>
          </p:nvSpPr>
          <p:spPr>
            <a:xfrm>
              <a:off x="1630737" y="4812212"/>
              <a:ext cx="207423" cy="113079"/>
            </a:xfrm>
            <a:custGeom>
              <a:rect b="b" l="l" r="r" t="t"/>
              <a:pathLst>
                <a:path extrusionOk="0" h="16068" w="29474">
                  <a:moveTo>
                    <a:pt x="27307" y="0"/>
                  </a:moveTo>
                  <a:cubicBezTo>
                    <a:pt x="23770" y="0"/>
                    <a:pt x="13876" y="341"/>
                    <a:pt x="7667" y="3929"/>
                  </a:cubicBezTo>
                  <a:cubicBezTo>
                    <a:pt x="1" y="8353"/>
                    <a:pt x="851" y="16049"/>
                    <a:pt x="851" y="16049"/>
                  </a:cubicBezTo>
                  <a:cubicBezTo>
                    <a:pt x="851" y="16049"/>
                    <a:pt x="1332" y="16068"/>
                    <a:pt x="2164" y="16068"/>
                  </a:cubicBezTo>
                  <a:cubicBezTo>
                    <a:pt x="5704" y="16068"/>
                    <a:pt x="15598" y="15727"/>
                    <a:pt x="21801" y="12145"/>
                  </a:cubicBezTo>
                  <a:cubicBezTo>
                    <a:pt x="29473" y="7715"/>
                    <a:pt x="28617" y="19"/>
                    <a:pt x="28617" y="19"/>
                  </a:cubicBezTo>
                  <a:cubicBezTo>
                    <a:pt x="28617" y="19"/>
                    <a:pt x="28137" y="0"/>
                    <a:pt x="27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7"/>
            <p:cNvSpPr/>
            <p:nvPr/>
          </p:nvSpPr>
          <p:spPr>
            <a:xfrm>
              <a:off x="1634115" y="4918236"/>
              <a:ext cx="10380" cy="13266"/>
            </a:xfrm>
            <a:custGeom>
              <a:rect b="b" l="l" r="r" t="t"/>
              <a:pathLst>
                <a:path extrusionOk="0" h="1885" w="1475">
                  <a:moveTo>
                    <a:pt x="412" y="0"/>
                  </a:moveTo>
                  <a:cubicBezTo>
                    <a:pt x="167" y="0"/>
                    <a:pt x="1" y="198"/>
                    <a:pt x="5" y="533"/>
                  </a:cubicBezTo>
                  <a:cubicBezTo>
                    <a:pt x="11" y="1006"/>
                    <a:pt x="348" y="1567"/>
                    <a:pt x="749" y="1791"/>
                  </a:cubicBezTo>
                  <a:cubicBezTo>
                    <a:pt x="864" y="1854"/>
                    <a:pt x="971" y="1884"/>
                    <a:pt x="1066" y="1884"/>
                  </a:cubicBezTo>
                  <a:cubicBezTo>
                    <a:pt x="1310" y="1884"/>
                    <a:pt x="1474" y="1688"/>
                    <a:pt x="1470" y="1348"/>
                  </a:cubicBezTo>
                  <a:cubicBezTo>
                    <a:pt x="1464" y="881"/>
                    <a:pt x="1133" y="320"/>
                    <a:pt x="731" y="96"/>
                  </a:cubicBezTo>
                  <a:cubicBezTo>
                    <a:pt x="616" y="31"/>
                    <a:pt x="508" y="0"/>
                    <a:pt x="412"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7"/>
            <p:cNvSpPr/>
            <p:nvPr/>
          </p:nvSpPr>
          <p:spPr>
            <a:xfrm>
              <a:off x="1566310" y="4921986"/>
              <a:ext cx="76737" cy="50198"/>
            </a:xfrm>
            <a:custGeom>
              <a:rect b="b" l="l" r="r" t="t"/>
              <a:pathLst>
                <a:path extrusionOk="0" h="7133" w="10904">
                  <a:moveTo>
                    <a:pt x="10904" y="1293"/>
                  </a:moveTo>
                  <a:cubicBezTo>
                    <a:pt x="10903" y="1294"/>
                    <a:pt x="10901" y="1295"/>
                    <a:pt x="10900" y="1296"/>
                  </a:cubicBezTo>
                  <a:lnTo>
                    <a:pt x="10900" y="1296"/>
                  </a:lnTo>
                  <a:cubicBezTo>
                    <a:pt x="10901" y="1295"/>
                    <a:pt x="10903" y="1294"/>
                    <a:pt x="10904" y="1293"/>
                  </a:cubicBezTo>
                  <a:close/>
                  <a:moveTo>
                    <a:pt x="9640" y="0"/>
                  </a:moveTo>
                  <a:lnTo>
                    <a:pt x="1" y="5316"/>
                  </a:lnTo>
                  <a:cubicBezTo>
                    <a:pt x="7" y="5948"/>
                    <a:pt x="456" y="6704"/>
                    <a:pt x="999" y="7005"/>
                  </a:cubicBezTo>
                  <a:cubicBezTo>
                    <a:pt x="1152" y="7091"/>
                    <a:pt x="1297" y="7133"/>
                    <a:pt x="1426" y="7133"/>
                  </a:cubicBezTo>
                  <a:cubicBezTo>
                    <a:pt x="1527" y="7133"/>
                    <a:pt x="1618" y="7107"/>
                    <a:pt x="1696" y="7058"/>
                  </a:cubicBezTo>
                  <a:cubicBezTo>
                    <a:pt x="4766" y="5139"/>
                    <a:pt x="7830" y="3221"/>
                    <a:pt x="10900" y="1296"/>
                  </a:cubicBezTo>
                  <a:lnTo>
                    <a:pt x="10900" y="1296"/>
                  </a:lnTo>
                  <a:cubicBezTo>
                    <a:pt x="10843" y="1331"/>
                    <a:pt x="10776" y="1350"/>
                    <a:pt x="10701" y="1350"/>
                  </a:cubicBezTo>
                  <a:cubicBezTo>
                    <a:pt x="10606" y="1350"/>
                    <a:pt x="10499" y="1320"/>
                    <a:pt x="10384" y="1258"/>
                  </a:cubicBezTo>
                  <a:cubicBezTo>
                    <a:pt x="9983" y="1034"/>
                    <a:pt x="9646" y="473"/>
                    <a:pt x="9640" y="0"/>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7"/>
            <p:cNvSpPr/>
            <p:nvPr/>
          </p:nvSpPr>
          <p:spPr>
            <a:xfrm>
              <a:off x="1566275" y="4918531"/>
              <a:ext cx="69460" cy="40867"/>
            </a:xfrm>
            <a:custGeom>
              <a:rect b="b" l="l" r="r" t="t"/>
              <a:pathLst>
                <a:path extrusionOk="0" h="5807" w="9870">
                  <a:moveTo>
                    <a:pt x="9869" y="1"/>
                  </a:moveTo>
                  <a:lnTo>
                    <a:pt x="9869" y="1"/>
                  </a:lnTo>
                  <a:cubicBezTo>
                    <a:pt x="6680" y="1720"/>
                    <a:pt x="3497" y="3432"/>
                    <a:pt x="307" y="5151"/>
                  </a:cubicBezTo>
                  <a:cubicBezTo>
                    <a:pt x="118" y="5251"/>
                    <a:pt x="0" y="5482"/>
                    <a:pt x="6" y="5807"/>
                  </a:cubicBezTo>
                  <a:lnTo>
                    <a:pt x="9645" y="491"/>
                  </a:lnTo>
                  <a:cubicBezTo>
                    <a:pt x="9645" y="249"/>
                    <a:pt x="9728" y="78"/>
                    <a:pt x="9869" y="1"/>
                  </a:cubicBez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57"/>
            <p:cNvSpPr/>
            <p:nvPr/>
          </p:nvSpPr>
          <p:spPr>
            <a:xfrm>
              <a:off x="1568435" y="4918222"/>
              <a:ext cx="76068" cy="53443"/>
            </a:xfrm>
            <a:custGeom>
              <a:rect b="b" l="l" r="r" t="t"/>
              <a:pathLst>
                <a:path extrusionOk="0" h="7594" w="10809">
                  <a:moveTo>
                    <a:pt x="8" y="5191"/>
                  </a:moveTo>
                  <a:lnTo>
                    <a:pt x="8" y="5191"/>
                  </a:lnTo>
                  <a:cubicBezTo>
                    <a:pt x="6" y="5192"/>
                    <a:pt x="3" y="5194"/>
                    <a:pt x="0" y="5195"/>
                  </a:cubicBezTo>
                  <a:cubicBezTo>
                    <a:pt x="3" y="5194"/>
                    <a:pt x="6" y="5192"/>
                    <a:pt x="8" y="5191"/>
                  </a:cubicBezTo>
                  <a:close/>
                  <a:moveTo>
                    <a:pt x="9744" y="1"/>
                  </a:moveTo>
                  <a:cubicBezTo>
                    <a:pt x="9677" y="1"/>
                    <a:pt x="9616" y="16"/>
                    <a:pt x="9562" y="45"/>
                  </a:cubicBezTo>
                  <a:cubicBezTo>
                    <a:pt x="6376" y="1762"/>
                    <a:pt x="3195" y="3473"/>
                    <a:pt x="8" y="5191"/>
                  </a:cubicBezTo>
                  <a:lnTo>
                    <a:pt x="8" y="5191"/>
                  </a:lnTo>
                  <a:cubicBezTo>
                    <a:pt x="78" y="5154"/>
                    <a:pt x="159" y="5134"/>
                    <a:pt x="247" y="5134"/>
                  </a:cubicBezTo>
                  <a:cubicBezTo>
                    <a:pt x="374" y="5134"/>
                    <a:pt x="517" y="5174"/>
                    <a:pt x="668" y="5260"/>
                  </a:cubicBezTo>
                  <a:cubicBezTo>
                    <a:pt x="1211" y="5561"/>
                    <a:pt x="1660" y="6317"/>
                    <a:pt x="1666" y="6949"/>
                  </a:cubicBezTo>
                  <a:cubicBezTo>
                    <a:pt x="1672" y="7261"/>
                    <a:pt x="1566" y="7485"/>
                    <a:pt x="1396" y="7592"/>
                  </a:cubicBezTo>
                  <a:lnTo>
                    <a:pt x="1396" y="7592"/>
                  </a:lnTo>
                  <a:cubicBezTo>
                    <a:pt x="4467" y="5673"/>
                    <a:pt x="7531" y="3753"/>
                    <a:pt x="10602" y="1834"/>
                  </a:cubicBezTo>
                  <a:cubicBezTo>
                    <a:pt x="10732" y="1752"/>
                    <a:pt x="10809" y="1586"/>
                    <a:pt x="10803" y="1350"/>
                  </a:cubicBezTo>
                  <a:cubicBezTo>
                    <a:pt x="10797" y="883"/>
                    <a:pt x="10466" y="322"/>
                    <a:pt x="10064" y="98"/>
                  </a:cubicBezTo>
                  <a:cubicBezTo>
                    <a:pt x="9950" y="32"/>
                    <a:pt x="9841" y="1"/>
                    <a:pt x="9744" y="1"/>
                  </a:cubicBezTo>
                  <a:close/>
                  <a:moveTo>
                    <a:pt x="1396" y="7592"/>
                  </a:moveTo>
                  <a:cubicBezTo>
                    <a:pt x="1396" y="7592"/>
                    <a:pt x="1395" y="7593"/>
                    <a:pt x="1394" y="7593"/>
                  </a:cubicBezTo>
                  <a:cubicBezTo>
                    <a:pt x="1395" y="7593"/>
                    <a:pt x="1396" y="7592"/>
                    <a:pt x="1396" y="75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7"/>
            <p:cNvSpPr/>
            <p:nvPr/>
          </p:nvSpPr>
          <p:spPr>
            <a:xfrm>
              <a:off x="1566282" y="4954356"/>
              <a:ext cx="13941" cy="17826"/>
            </a:xfrm>
            <a:custGeom>
              <a:rect b="b" l="l" r="r" t="t"/>
              <a:pathLst>
                <a:path extrusionOk="0" h="2533" w="1981">
                  <a:moveTo>
                    <a:pt x="551" y="1"/>
                  </a:moveTo>
                  <a:cubicBezTo>
                    <a:pt x="223" y="1"/>
                    <a:pt x="1" y="265"/>
                    <a:pt x="5" y="716"/>
                  </a:cubicBezTo>
                  <a:cubicBezTo>
                    <a:pt x="11" y="1348"/>
                    <a:pt x="460" y="2104"/>
                    <a:pt x="1003" y="2405"/>
                  </a:cubicBezTo>
                  <a:cubicBezTo>
                    <a:pt x="1157" y="2492"/>
                    <a:pt x="1302" y="2533"/>
                    <a:pt x="1430" y="2533"/>
                  </a:cubicBezTo>
                  <a:cubicBezTo>
                    <a:pt x="1758" y="2533"/>
                    <a:pt x="1980" y="2268"/>
                    <a:pt x="1972" y="1814"/>
                  </a:cubicBezTo>
                  <a:cubicBezTo>
                    <a:pt x="1966" y="1182"/>
                    <a:pt x="1517" y="426"/>
                    <a:pt x="974" y="125"/>
                  </a:cubicBezTo>
                  <a:cubicBezTo>
                    <a:pt x="821" y="41"/>
                    <a:pt x="6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7"/>
            <p:cNvSpPr/>
            <p:nvPr/>
          </p:nvSpPr>
          <p:spPr>
            <a:xfrm>
              <a:off x="1635726" y="4824316"/>
              <a:ext cx="174375" cy="102550"/>
            </a:xfrm>
            <a:custGeom>
              <a:rect b="b" l="l" r="r" t="t"/>
              <a:pathLst>
                <a:path extrusionOk="0" h="14572" w="24778">
                  <a:moveTo>
                    <a:pt x="18971" y="0"/>
                  </a:moveTo>
                  <a:lnTo>
                    <a:pt x="18416" y="3479"/>
                  </a:lnTo>
                  <a:cubicBezTo>
                    <a:pt x="17176" y="4146"/>
                    <a:pt x="15971" y="4796"/>
                    <a:pt x="14778" y="5434"/>
                  </a:cubicBezTo>
                  <a:lnTo>
                    <a:pt x="14613" y="1187"/>
                  </a:lnTo>
                  <a:lnTo>
                    <a:pt x="13857" y="5930"/>
                  </a:lnTo>
                  <a:cubicBezTo>
                    <a:pt x="12664" y="6574"/>
                    <a:pt x="11476" y="7212"/>
                    <a:pt x="10277" y="7856"/>
                  </a:cubicBezTo>
                  <a:lnTo>
                    <a:pt x="10094" y="3148"/>
                  </a:lnTo>
                  <a:lnTo>
                    <a:pt x="9256" y="8411"/>
                  </a:lnTo>
                  <a:cubicBezTo>
                    <a:pt x="8098" y="9031"/>
                    <a:pt x="6923" y="9663"/>
                    <a:pt x="5712" y="10318"/>
                  </a:cubicBezTo>
                  <a:lnTo>
                    <a:pt x="5523" y="5440"/>
                  </a:lnTo>
                  <a:lnTo>
                    <a:pt x="4649" y="10891"/>
                  </a:lnTo>
                  <a:cubicBezTo>
                    <a:pt x="3172" y="11683"/>
                    <a:pt x="1636" y="12510"/>
                    <a:pt x="0" y="13390"/>
                  </a:cubicBezTo>
                  <a:cubicBezTo>
                    <a:pt x="6" y="13390"/>
                    <a:pt x="12" y="13384"/>
                    <a:pt x="18" y="13384"/>
                  </a:cubicBezTo>
                  <a:cubicBezTo>
                    <a:pt x="30" y="13378"/>
                    <a:pt x="42" y="13372"/>
                    <a:pt x="54" y="13366"/>
                  </a:cubicBezTo>
                  <a:lnTo>
                    <a:pt x="71" y="13366"/>
                  </a:lnTo>
                  <a:cubicBezTo>
                    <a:pt x="77" y="13360"/>
                    <a:pt x="89" y="13360"/>
                    <a:pt x="95" y="13354"/>
                  </a:cubicBezTo>
                  <a:cubicBezTo>
                    <a:pt x="107" y="13354"/>
                    <a:pt x="119" y="13354"/>
                    <a:pt x="136" y="13348"/>
                  </a:cubicBezTo>
                  <a:lnTo>
                    <a:pt x="178" y="13348"/>
                  </a:lnTo>
                  <a:cubicBezTo>
                    <a:pt x="278" y="13348"/>
                    <a:pt x="384" y="13378"/>
                    <a:pt x="502" y="13443"/>
                  </a:cubicBezTo>
                  <a:cubicBezTo>
                    <a:pt x="514" y="13449"/>
                    <a:pt x="526" y="13455"/>
                    <a:pt x="538" y="13461"/>
                  </a:cubicBezTo>
                  <a:cubicBezTo>
                    <a:pt x="703" y="13567"/>
                    <a:pt x="762" y="14382"/>
                    <a:pt x="880" y="14571"/>
                  </a:cubicBezTo>
                  <a:lnTo>
                    <a:pt x="5517" y="11754"/>
                  </a:lnTo>
                  <a:lnTo>
                    <a:pt x="12652" y="11890"/>
                  </a:lnTo>
                  <a:lnTo>
                    <a:pt x="6805" y="10974"/>
                  </a:lnTo>
                  <a:lnTo>
                    <a:pt x="9988" y="9037"/>
                  </a:lnTo>
                  <a:lnTo>
                    <a:pt x="16869" y="9645"/>
                  </a:lnTo>
                  <a:lnTo>
                    <a:pt x="16869" y="9645"/>
                  </a:lnTo>
                  <a:lnTo>
                    <a:pt x="11187" y="8310"/>
                  </a:lnTo>
                  <a:lnTo>
                    <a:pt x="14235" y="6456"/>
                  </a:lnTo>
                  <a:lnTo>
                    <a:pt x="20572" y="6456"/>
                  </a:lnTo>
                  <a:lnTo>
                    <a:pt x="15386" y="5759"/>
                  </a:lnTo>
                  <a:lnTo>
                    <a:pt x="18540" y="3845"/>
                  </a:lnTo>
                  <a:lnTo>
                    <a:pt x="23301" y="3845"/>
                  </a:lnTo>
                  <a:lnTo>
                    <a:pt x="19403" y="3320"/>
                  </a:lnTo>
                  <a:lnTo>
                    <a:pt x="24777" y="53"/>
                  </a:lnTo>
                  <a:lnTo>
                    <a:pt x="24777" y="53"/>
                  </a:lnTo>
                  <a:cubicBezTo>
                    <a:pt x="22757" y="1140"/>
                    <a:pt x="20885" y="2150"/>
                    <a:pt x="19096" y="3113"/>
                  </a:cubicBezTo>
                  <a:lnTo>
                    <a:pt x="189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3" name="Google Shape;5563;p57"/>
          <p:cNvGrpSpPr/>
          <p:nvPr/>
        </p:nvGrpSpPr>
        <p:grpSpPr>
          <a:xfrm>
            <a:off x="3243763" y="351009"/>
            <a:ext cx="4405825" cy="2631278"/>
            <a:chOff x="3133625" y="922509"/>
            <a:chExt cx="4405825" cy="2631278"/>
          </a:xfrm>
        </p:grpSpPr>
        <p:sp>
          <p:nvSpPr>
            <p:cNvPr id="5564" name="Google Shape;5564;p57"/>
            <p:cNvSpPr/>
            <p:nvPr/>
          </p:nvSpPr>
          <p:spPr>
            <a:xfrm>
              <a:off x="3133625" y="20315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7"/>
            <p:cNvSpPr/>
            <p:nvPr/>
          </p:nvSpPr>
          <p:spPr>
            <a:xfrm>
              <a:off x="3766163" y="34436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7"/>
            <p:cNvSpPr/>
            <p:nvPr/>
          </p:nvSpPr>
          <p:spPr>
            <a:xfrm>
              <a:off x="7429300" y="9225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7" name="Google Shape;5567;p57"/>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7"/>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9" name="Google Shape;5569;p57"/>
          <p:cNvGrpSpPr/>
          <p:nvPr/>
        </p:nvGrpSpPr>
        <p:grpSpPr>
          <a:xfrm>
            <a:off x="256095" y="863538"/>
            <a:ext cx="2354626" cy="4020561"/>
            <a:chOff x="256095" y="863538"/>
            <a:chExt cx="2354626" cy="4020561"/>
          </a:xfrm>
        </p:grpSpPr>
        <p:grpSp>
          <p:nvGrpSpPr>
            <p:cNvPr id="5570" name="Google Shape;5570;p57"/>
            <p:cNvGrpSpPr/>
            <p:nvPr/>
          </p:nvGrpSpPr>
          <p:grpSpPr>
            <a:xfrm>
              <a:off x="256095" y="2588413"/>
              <a:ext cx="2354626" cy="2295686"/>
              <a:chOff x="27495" y="2676490"/>
              <a:chExt cx="2354626" cy="2295686"/>
            </a:xfrm>
          </p:grpSpPr>
          <p:sp>
            <p:nvSpPr>
              <p:cNvPr id="5571" name="Google Shape;5571;p57"/>
              <p:cNvSpPr/>
              <p:nvPr/>
            </p:nvSpPr>
            <p:spPr>
              <a:xfrm flipH="1">
                <a:off x="621927" y="3181229"/>
                <a:ext cx="886500" cy="1612866"/>
              </a:xfrm>
              <a:custGeom>
                <a:rect b="b" l="l" r="r" t="t"/>
                <a:pathLst>
                  <a:path extrusionOk="0" h="39331" w="21618">
                    <a:moveTo>
                      <a:pt x="21618" y="0"/>
                    </a:moveTo>
                    <a:lnTo>
                      <a:pt x="126" y="12496"/>
                    </a:lnTo>
                    <a:lnTo>
                      <a:pt x="1" y="39330"/>
                    </a:lnTo>
                    <a:lnTo>
                      <a:pt x="21493" y="26835"/>
                    </a:lnTo>
                    <a:lnTo>
                      <a:pt x="2161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7"/>
              <p:cNvSpPr/>
              <p:nvPr/>
            </p:nvSpPr>
            <p:spPr>
              <a:xfrm flipH="1">
                <a:off x="1503288" y="3188898"/>
                <a:ext cx="878832" cy="1605198"/>
              </a:xfrm>
              <a:custGeom>
                <a:rect b="b" l="l" r="r" t="t"/>
                <a:pathLst>
                  <a:path extrusionOk="0" h="39144" w="21431">
                    <a:moveTo>
                      <a:pt x="126" y="1"/>
                    </a:moveTo>
                    <a:lnTo>
                      <a:pt x="1" y="26866"/>
                    </a:lnTo>
                    <a:lnTo>
                      <a:pt x="21306" y="39143"/>
                    </a:lnTo>
                    <a:lnTo>
                      <a:pt x="21431" y="12309"/>
                    </a:lnTo>
                    <a:lnTo>
                      <a:pt x="1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7"/>
              <p:cNvSpPr/>
              <p:nvPr/>
            </p:nvSpPr>
            <p:spPr>
              <a:xfrm flipH="1">
                <a:off x="621955" y="2676490"/>
                <a:ext cx="1755039" cy="1017150"/>
              </a:xfrm>
              <a:custGeom>
                <a:rect b="b" l="l" r="r" t="t"/>
                <a:pathLst>
                  <a:path extrusionOk="0" h="24804" w="42798">
                    <a:moveTo>
                      <a:pt x="21493" y="0"/>
                    </a:moveTo>
                    <a:lnTo>
                      <a:pt x="1" y="12496"/>
                    </a:lnTo>
                    <a:lnTo>
                      <a:pt x="21306" y="24804"/>
                    </a:lnTo>
                    <a:lnTo>
                      <a:pt x="42798" y="12308"/>
                    </a:lnTo>
                    <a:lnTo>
                      <a:pt x="2149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7"/>
              <p:cNvSpPr/>
              <p:nvPr/>
            </p:nvSpPr>
            <p:spPr>
              <a:xfrm flipH="1">
                <a:off x="27495" y="3873011"/>
                <a:ext cx="603384" cy="1099165"/>
              </a:xfrm>
              <a:custGeom>
                <a:rect b="b" l="l" r="r" t="t"/>
                <a:pathLst>
                  <a:path extrusionOk="0" h="26804" w="14714">
                    <a:moveTo>
                      <a:pt x="14714" y="0"/>
                    </a:moveTo>
                    <a:lnTo>
                      <a:pt x="94" y="8529"/>
                    </a:lnTo>
                    <a:lnTo>
                      <a:pt x="0" y="26803"/>
                    </a:lnTo>
                    <a:lnTo>
                      <a:pt x="14651" y="18275"/>
                    </a:lnTo>
                    <a:lnTo>
                      <a:pt x="1471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7"/>
              <p:cNvSpPr/>
              <p:nvPr/>
            </p:nvSpPr>
            <p:spPr>
              <a:xfrm flipH="1">
                <a:off x="627044" y="3879408"/>
                <a:ext cx="598258" cy="1092768"/>
              </a:xfrm>
              <a:custGeom>
                <a:rect b="b" l="l" r="r" t="t"/>
                <a:pathLst>
                  <a:path extrusionOk="0" h="26648" w="14589">
                    <a:moveTo>
                      <a:pt x="63" y="1"/>
                    </a:moveTo>
                    <a:lnTo>
                      <a:pt x="0" y="18275"/>
                    </a:lnTo>
                    <a:lnTo>
                      <a:pt x="14495" y="26647"/>
                    </a:lnTo>
                    <a:lnTo>
                      <a:pt x="14589" y="8373"/>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7"/>
              <p:cNvSpPr/>
              <p:nvPr/>
            </p:nvSpPr>
            <p:spPr>
              <a:xfrm flipH="1">
                <a:off x="27514" y="3529683"/>
                <a:ext cx="1195246" cy="693068"/>
              </a:xfrm>
              <a:custGeom>
                <a:rect b="b" l="l" r="r" t="t"/>
                <a:pathLst>
                  <a:path extrusionOk="0" h="16901" w="29147">
                    <a:moveTo>
                      <a:pt x="14652" y="0"/>
                    </a:moveTo>
                    <a:lnTo>
                      <a:pt x="1" y="8529"/>
                    </a:lnTo>
                    <a:lnTo>
                      <a:pt x="14527" y="16901"/>
                    </a:lnTo>
                    <a:lnTo>
                      <a:pt x="29147" y="8372"/>
                    </a:lnTo>
                    <a:lnTo>
                      <a:pt x="146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7" name="Google Shape;5577;p57"/>
            <p:cNvGrpSpPr/>
            <p:nvPr/>
          </p:nvGrpSpPr>
          <p:grpSpPr>
            <a:xfrm>
              <a:off x="857637" y="863538"/>
              <a:ext cx="1586950" cy="2580101"/>
              <a:chOff x="857637" y="863538"/>
              <a:chExt cx="1586950" cy="2580101"/>
            </a:xfrm>
          </p:grpSpPr>
          <p:sp>
            <p:nvSpPr>
              <p:cNvPr id="5578" name="Google Shape;5578;p57"/>
              <p:cNvSpPr/>
              <p:nvPr/>
            </p:nvSpPr>
            <p:spPr>
              <a:xfrm flipH="1">
                <a:off x="2244872" y="2465845"/>
                <a:ext cx="49715" cy="623541"/>
              </a:xfrm>
              <a:custGeom>
                <a:rect b="b" l="l" r="r" t="t"/>
                <a:pathLst>
                  <a:path extrusionOk="0" h="11702" w="933">
                    <a:moveTo>
                      <a:pt x="1" y="1"/>
                    </a:moveTo>
                    <a:lnTo>
                      <a:pt x="1" y="11155"/>
                    </a:lnTo>
                    <a:lnTo>
                      <a:pt x="932" y="11701"/>
                    </a:lnTo>
                    <a:lnTo>
                      <a:pt x="932" y="536"/>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7"/>
              <p:cNvSpPr/>
              <p:nvPr/>
            </p:nvSpPr>
            <p:spPr>
              <a:xfrm flipH="1">
                <a:off x="2204960" y="2471547"/>
                <a:ext cx="39964" cy="617840"/>
              </a:xfrm>
              <a:custGeom>
                <a:rect b="b" l="l" r="r" t="t"/>
                <a:pathLst>
                  <a:path extrusionOk="0" h="11595" w="750">
                    <a:moveTo>
                      <a:pt x="739" y="1"/>
                    </a:moveTo>
                    <a:lnTo>
                      <a:pt x="0" y="429"/>
                    </a:lnTo>
                    <a:lnTo>
                      <a:pt x="0" y="11594"/>
                    </a:lnTo>
                    <a:lnTo>
                      <a:pt x="750" y="11155"/>
                    </a:lnTo>
                    <a:lnTo>
                      <a:pt x="7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7"/>
              <p:cNvSpPr/>
              <p:nvPr/>
            </p:nvSpPr>
            <p:spPr>
              <a:xfrm flipH="1">
                <a:off x="2145654" y="2269647"/>
                <a:ext cx="93568" cy="191133"/>
              </a:xfrm>
              <a:custGeom>
                <a:rect b="b" l="l" r="r" t="t"/>
                <a:pathLst>
                  <a:path extrusionOk="0" h="3587" w="1756">
                    <a:moveTo>
                      <a:pt x="0" y="0"/>
                    </a:moveTo>
                    <a:lnTo>
                      <a:pt x="11" y="2580"/>
                    </a:lnTo>
                    <a:lnTo>
                      <a:pt x="1756" y="3586"/>
                    </a:lnTo>
                    <a:lnTo>
                      <a:pt x="1756" y="1017"/>
                    </a:lnTo>
                    <a:lnTo>
                      <a:pt x="0" y="0"/>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57"/>
              <p:cNvSpPr/>
              <p:nvPr/>
            </p:nvSpPr>
            <p:spPr>
              <a:xfrm flipH="1">
                <a:off x="1912319" y="2134993"/>
                <a:ext cx="326903" cy="188895"/>
              </a:xfrm>
              <a:custGeom>
                <a:rect b="b" l="l" r="r" t="t"/>
                <a:pathLst>
                  <a:path extrusionOk="0" h="3545" w="6135">
                    <a:moveTo>
                      <a:pt x="4389" y="1"/>
                    </a:moveTo>
                    <a:lnTo>
                      <a:pt x="0" y="2527"/>
                    </a:lnTo>
                    <a:lnTo>
                      <a:pt x="1756" y="3544"/>
                    </a:lnTo>
                    <a:lnTo>
                      <a:pt x="6134" y="1018"/>
                    </a:lnTo>
                    <a:lnTo>
                      <a:pt x="43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7"/>
              <p:cNvSpPr/>
              <p:nvPr/>
            </p:nvSpPr>
            <p:spPr>
              <a:xfrm flipH="1">
                <a:off x="1911731" y="2189185"/>
                <a:ext cx="233974" cy="271594"/>
              </a:xfrm>
              <a:custGeom>
                <a:rect b="b" l="l" r="r" t="t"/>
                <a:pathLst>
                  <a:path extrusionOk="0" h="5097" w="4391">
                    <a:moveTo>
                      <a:pt x="4379" y="1"/>
                    </a:moveTo>
                    <a:lnTo>
                      <a:pt x="1" y="2527"/>
                    </a:lnTo>
                    <a:lnTo>
                      <a:pt x="1" y="5096"/>
                    </a:lnTo>
                    <a:lnTo>
                      <a:pt x="4390" y="2570"/>
                    </a:lnTo>
                    <a:lnTo>
                      <a:pt x="4379" y="1"/>
                    </a:lnTo>
                    <a:close/>
                  </a:path>
                </a:pathLst>
              </a:custGeom>
              <a:solidFill>
                <a:srgbClr val="6E6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7"/>
              <p:cNvSpPr/>
              <p:nvPr/>
            </p:nvSpPr>
            <p:spPr>
              <a:xfrm flipH="1">
                <a:off x="2251747" y="2331245"/>
                <a:ext cx="93568" cy="191133"/>
              </a:xfrm>
              <a:custGeom>
                <a:rect b="b" l="l" r="r" t="t"/>
                <a:pathLst>
                  <a:path extrusionOk="0" h="3587" w="1756">
                    <a:moveTo>
                      <a:pt x="0" y="0"/>
                    </a:moveTo>
                    <a:lnTo>
                      <a:pt x="0" y="2569"/>
                    </a:lnTo>
                    <a:lnTo>
                      <a:pt x="1756" y="3586"/>
                    </a:lnTo>
                    <a:lnTo>
                      <a:pt x="1745" y="1017"/>
                    </a:lnTo>
                    <a:lnTo>
                      <a:pt x="0" y="0"/>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7"/>
              <p:cNvSpPr/>
              <p:nvPr/>
            </p:nvSpPr>
            <p:spPr>
              <a:xfrm flipH="1">
                <a:off x="2146189" y="2269647"/>
                <a:ext cx="199126" cy="115842"/>
              </a:xfrm>
              <a:custGeom>
                <a:rect b="b" l="l" r="r" t="t"/>
                <a:pathLst>
                  <a:path extrusionOk="0" h="2174" w="3737">
                    <a:moveTo>
                      <a:pt x="1991" y="0"/>
                    </a:moveTo>
                    <a:lnTo>
                      <a:pt x="0" y="1156"/>
                    </a:lnTo>
                    <a:lnTo>
                      <a:pt x="1745" y="2173"/>
                    </a:lnTo>
                    <a:lnTo>
                      <a:pt x="3736" y="1017"/>
                    </a:lnTo>
                    <a:lnTo>
                      <a:pt x="1991"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7"/>
              <p:cNvSpPr/>
              <p:nvPr/>
            </p:nvSpPr>
            <p:spPr>
              <a:xfrm flipH="1">
                <a:off x="2145654" y="2323838"/>
                <a:ext cx="106677" cy="198540"/>
              </a:xfrm>
              <a:custGeom>
                <a:rect b="b" l="l" r="r" t="t"/>
                <a:pathLst>
                  <a:path extrusionOk="0" h="3726" w="2002">
                    <a:moveTo>
                      <a:pt x="1991" y="0"/>
                    </a:moveTo>
                    <a:lnTo>
                      <a:pt x="0" y="1156"/>
                    </a:lnTo>
                    <a:lnTo>
                      <a:pt x="11" y="3725"/>
                    </a:lnTo>
                    <a:lnTo>
                      <a:pt x="2002" y="2580"/>
                    </a:lnTo>
                    <a:lnTo>
                      <a:pt x="1991" y="0"/>
                    </a:lnTo>
                    <a:close/>
                  </a:path>
                </a:pathLst>
              </a:custGeom>
              <a:solidFill>
                <a:srgbClr val="CE92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7"/>
              <p:cNvSpPr/>
              <p:nvPr/>
            </p:nvSpPr>
            <p:spPr>
              <a:xfrm flipH="1">
                <a:off x="2244872" y="1315296"/>
                <a:ext cx="51420" cy="1044493"/>
              </a:xfrm>
              <a:custGeom>
                <a:rect b="b" l="l" r="r" t="t"/>
                <a:pathLst>
                  <a:path extrusionOk="0" h="19602" w="965">
                    <a:moveTo>
                      <a:pt x="1" y="1"/>
                    </a:moveTo>
                    <a:lnTo>
                      <a:pt x="33" y="19056"/>
                    </a:lnTo>
                    <a:lnTo>
                      <a:pt x="964" y="19602"/>
                    </a:lnTo>
                    <a:lnTo>
                      <a:pt x="932" y="536"/>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7"/>
              <p:cNvSpPr/>
              <p:nvPr/>
            </p:nvSpPr>
            <p:spPr>
              <a:xfrm flipH="1">
                <a:off x="2087468" y="1223484"/>
                <a:ext cx="208824" cy="120371"/>
              </a:xfrm>
              <a:custGeom>
                <a:rect b="b" l="l" r="r" t="t"/>
                <a:pathLst>
                  <a:path extrusionOk="0" h="2259" w="3919">
                    <a:moveTo>
                      <a:pt x="2998" y="0"/>
                    </a:moveTo>
                    <a:lnTo>
                      <a:pt x="1" y="1724"/>
                    </a:lnTo>
                    <a:lnTo>
                      <a:pt x="932" y="2259"/>
                    </a:lnTo>
                    <a:lnTo>
                      <a:pt x="3919" y="535"/>
                    </a:lnTo>
                    <a:lnTo>
                      <a:pt x="29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7"/>
              <p:cNvSpPr/>
              <p:nvPr/>
            </p:nvSpPr>
            <p:spPr>
              <a:xfrm flipH="1">
                <a:off x="2087465" y="932543"/>
                <a:ext cx="50248" cy="319497"/>
              </a:xfrm>
              <a:custGeom>
                <a:rect b="b" l="l" r="r" t="t"/>
                <a:pathLst>
                  <a:path extrusionOk="0" h="5996" w="943">
                    <a:moveTo>
                      <a:pt x="1" y="1"/>
                    </a:moveTo>
                    <a:lnTo>
                      <a:pt x="22" y="5460"/>
                    </a:lnTo>
                    <a:lnTo>
                      <a:pt x="943" y="5995"/>
                    </a:lnTo>
                    <a:lnTo>
                      <a:pt x="932" y="536"/>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7"/>
              <p:cNvSpPr/>
              <p:nvPr/>
            </p:nvSpPr>
            <p:spPr>
              <a:xfrm flipH="1">
                <a:off x="2199845" y="1096824"/>
                <a:ext cx="49662" cy="121543"/>
              </a:xfrm>
              <a:custGeom>
                <a:rect b="b" l="l" r="r" t="t"/>
                <a:pathLst>
                  <a:path extrusionOk="0" h="2281" w="932">
                    <a:moveTo>
                      <a:pt x="1" y="1"/>
                    </a:moveTo>
                    <a:lnTo>
                      <a:pt x="11" y="1735"/>
                    </a:lnTo>
                    <a:lnTo>
                      <a:pt x="932" y="2281"/>
                    </a:lnTo>
                    <a:lnTo>
                      <a:pt x="932" y="536"/>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7"/>
              <p:cNvSpPr/>
              <p:nvPr/>
            </p:nvSpPr>
            <p:spPr>
              <a:xfrm flipH="1">
                <a:off x="2199848" y="1189221"/>
                <a:ext cx="190547" cy="110140"/>
              </a:xfrm>
              <a:custGeom>
                <a:rect b="b" l="l" r="r" t="t"/>
                <a:pathLst>
                  <a:path extrusionOk="0" h="2067" w="3576">
                    <a:moveTo>
                      <a:pt x="2655" y="1"/>
                    </a:moveTo>
                    <a:lnTo>
                      <a:pt x="0" y="1532"/>
                    </a:lnTo>
                    <a:lnTo>
                      <a:pt x="932" y="2067"/>
                    </a:lnTo>
                    <a:lnTo>
                      <a:pt x="3576" y="547"/>
                    </a:lnTo>
                    <a:lnTo>
                      <a:pt x="26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7"/>
              <p:cNvSpPr/>
              <p:nvPr/>
            </p:nvSpPr>
            <p:spPr>
              <a:xfrm flipH="1">
                <a:off x="2248868" y="1079133"/>
                <a:ext cx="49715" cy="74812"/>
              </a:xfrm>
              <a:custGeom>
                <a:rect b="b" l="l" r="r" t="t"/>
                <a:pathLst>
                  <a:path extrusionOk="0" h="1404" w="933">
                    <a:moveTo>
                      <a:pt x="1" y="1"/>
                    </a:moveTo>
                    <a:lnTo>
                      <a:pt x="12" y="857"/>
                    </a:lnTo>
                    <a:lnTo>
                      <a:pt x="932" y="1403"/>
                    </a:lnTo>
                    <a:lnTo>
                      <a:pt x="932" y="536"/>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7"/>
              <p:cNvSpPr/>
              <p:nvPr/>
            </p:nvSpPr>
            <p:spPr>
              <a:xfrm flipH="1">
                <a:off x="2160468" y="1027818"/>
                <a:ext cx="138115" cy="79927"/>
              </a:xfrm>
              <a:custGeom>
                <a:rect b="b" l="l" r="r" t="t"/>
                <a:pathLst>
                  <a:path extrusionOk="0" h="1500" w="2592">
                    <a:moveTo>
                      <a:pt x="1671" y="0"/>
                    </a:moveTo>
                    <a:lnTo>
                      <a:pt x="1" y="964"/>
                    </a:lnTo>
                    <a:lnTo>
                      <a:pt x="932" y="1499"/>
                    </a:lnTo>
                    <a:lnTo>
                      <a:pt x="2592" y="546"/>
                    </a:lnTo>
                    <a:lnTo>
                      <a:pt x="16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7"/>
              <p:cNvSpPr/>
              <p:nvPr/>
            </p:nvSpPr>
            <p:spPr>
              <a:xfrm flipH="1">
                <a:off x="2047506" y="892046"/>
                <a:ext cx="333777" cy="1467735"/>
              </a:xfrm>
              <a:custGeom>
                <a:rect b="b" l="l" r="r" t="t"/>
                <a:pathLst>
                  <a:path extrusionOk="0" h="27545" w="6264">
                    <a:moveTo>
                      <a:pt x="6253" y="1"/>
                    </a:moveTo>
                    <a:lnTo>
                      <a:pt x="1" y="3608"/>
                    </a:lnTo>
                    <a:lnTo>
                      <a:pt x="11" y="8939"/>
                    </a:lnTo>
                    <a:lnTo>
                      <a:pt x="4154" y="6541"/>
                    </a:lnTo>
                    <a:lnTo>
                      <a:pt x="4144" y="3094"/>
                    </a:lnTo>
                    <a:lnTo>
                      <a:pt x="2484" y="4047"/>
                    </a:lnTo>
                    <a:lnTo>
                      <a:pt x="2484" y="4914"/>
                    </a:lnTo>
                    <a:lnTo>
                      <a:pt x="3405" y="4379"/>
                    </a:lnTo>
                    <a:lnTo>
                      <a:pt x="3405" y="6124"/>
                    </a:lnTo>
                    <a:lnTo>
                      <a:pt x="761" y="7644"/>
                    </a:lnTo>
                    <a:lnTo>
                      <a:pt x="750" y="4036"/>
                    </a:lnTo>
                    <a:lnTo>
                      <a:pt x="5503" y="1296"/>
                    </a:lnTo>
                    <a:lnTo>
                      <a:pt x="5514" y="6755"/>
                    </a:lnTo>
                    <a:lnTo>
                      <a:pt x="2527" y="8479"/>
                    </a:lnTo>
                    <a:lnTo>
                      <a:pt x="2559" y="27545"/>
                    </a:lnTo>
                    <a:lnTo>
                      <a:pt x="3309" y="27106"/>
                    </a:lnTo>
                    <a:lnTo>
                      <a:pt x="3276" y="8907"/>
                    </a:lnTo>
                    <a:lnTo>
                      <a:pt x="6263" y="7184"/>
                    </a:lnTo>
                    <a:lnTo>
                      <a:pt x="625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7"/>
              <p:cNvSpPr/>
              <p:nvPr/>
            </p:nvSpPr>
            <p:spPr>
              <a:xfrm flipH="1">
                <a:off x="2380645" y="1055740"/>
                <a:ext cx="50248" cy="312676"/>
              </a:xfrm>
              <a:custGeom>
                <a:rect b="b" l="l" r="r" t="t"/>
                <a:pathLst>
                  <a:path extrusionOk="0" h="5868" w="943">
                    <a:moveTo>
                      <a:pt x="0" y="1"/>
                    </a:moveTo>
                    <a:lnTo>
                      <a:pt x="22" y="5321"/>
                    </a:lnTo>
                    <a:lnTo>
                      <a:pt x="942" y="5867"/>
                    </a:lnTo>
                    <a:lnTo>
                      <a:pt x="932" y="536"/>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7"/>
              <p:cNvSpPr/>
              <p:nvPr/>
            </p:nvSpPr>
            <p:spPr>
              <a:xfrm flipH="1">
                <a:off x="2048093" y="863538"/>
                <a:ext cx="382799" cy="220813"/>
              </a:xfrm>
              <a:custGeom>
                <a:rect b="b" l="l" r="r" t="t"/>
                <a:pathLst>
                  <a:path extrusionOk="0" h="4144" w="7184">
                    <a:moveTo>
                      <a:pt x="6252" y="0"/>
                    </a:moveTo>
                    <a:lnTo>
                      <a:pt x="0" y="3608"/>
                    </a:lnTo>
                    <a:lnTo>
                      <a:pt x="932" y="4143"/>
                    </a:lnTo>
                    <a:lnTo>
                      <a:pt x="7184" y="536"/>
                    </a:lnTo>
                    <a:lnTo>
                      <a:pt x="62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7"/>
              <p:cNvSpPr/>
              <p:nvPr/>
            </p:nvSpPr>
            <p:spPr>
              <a:xfrm flipH="1">
                <a:off x="1590042" y="3283251"/>
                <a:ext cx="168327" cy="160388"/>
              </a:xfrm>
              <a:custGeom>
                <a:rect b="b" l="l" r="r" t="t"/>
                <a:pathLst>
                  <a:path extrusionOk="0" h="3010" w="3159">
                    <a:moveTo>
                      <a:pt x="1" y="1"/>
                    </a:moveTo>
                    <a:lnTo>
                      <a:pt x="1" y="1168"/>
                    </a:lnTo>
                    <a:lnTo>
                      <a:pt x="3159" y="3009"/>
                    </a:lnTo>
                    <a:lnTo>
                      <a:pt x="3159" y="183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7"/>
              <p:cNvSpPr/>
              <p:nvPr/>
            </p:nvSpPr>
            <p:spPr>
              <a:xfrm flipH="1">
                <a:off x="1294573" y="3210835"/>
                <a:ext cx="295519" cy="232802"/>
              </a:xfrm>
              <a:custGeom>
                <a:rect b="b" l="l" r="r" t="t"/>
                <a:pathLst>
                  <a:path extrusionOk="0" h="4369" w="5546">
                    <a:moveTo>
                      <a:pt x="5535" y="0"/>
                    </a:moveTo>
                    <a:lnTo>
                      <a:pt x="1" y="3190"/>
                    </a:lnTo>
                    <a:lnTo>
                      <a:pt x="1" y="4368"/>
                    </a:lnTo>
                    <a:lnTo>
                      <a:pt x="5546" y="1167"/>
                    </a:lnTo>
                    <a:lnTo>
                      <a:pt x="55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7"/>
              <p:cNvSpPr/>
              <p:nvPr/>
            </p:nvSpPr>
            <p:spPr>
              <a:xfrm flipH="1">
                <a:off x="1295109" y="3112736"/>
                <a:ext cx="463260" cy="268130"/>
              </a:xfrm>
              <a:custGeom>
                <a:rect b="b" l="l" r="r" t="t"/>
                <a:pathLst>
                  <a:path extrusionOk="0" h="5032" w="8694">
                    <a:moveTo>
                      <a:pt x="5535" y="0"/>
                    </a:moveTo>
                    <a:lnTo>
                      <a:pt x="1" y="3201"/>
                    </a:lnTo>
                    <a:lnTo>
                      <a:pt x="3159" y="5031"/>
                    </a:lnTo>
                    <a:lnTo>
                      <a:pt x="8693" y="1841"/>
                    </a:lnTo>
                    <a:lnTo>
                      <a:pt x="5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7"/>
              <p:cNvSpPr/>
              <p:nvPr/>
            </p:nvSpPr>
            <p:spPr>
              <a:xfrm flipH="1">
                <a:off x="1316203" y="2587923"/>
                <a:ext cx="125007" cy="691959"/>
              </a:xfrm>
              <a:custGeom>
                <a:rect b="b" l="l" r="r" t="t"/>
                <a:pathLst>
                  <a:path extrusionOk="0" h="12986" w="2346">
                    <a:moveTo>
                      <a:pt x="2345" y="1"/>
                    </a:moveTo>
                    <a:lnTo>
                      <a:pt x="11" y="1360"/>
                    </a:lnTo>
                    <a:lnTo>
                      <a:pt x="1" y="12986"/>
                    </a:lnTo>
                    <a:lnTo>
                      <a:pt x="1" y="12986"/>
                    </a:lnTo>
                    <a:lnTo>
                      <a:pt x="2345" y="11615"/>
                    </a:lnTo>
                    <a:lnTo>
                      <a:pt x="23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7"/>
              <p:cNvSpPr/>
              <p:nvPr/>
            </p:nvSpPr>
            <p:spPr>
              <a:xfrm flipH="1">
                <a:off x="1316206" y="2505810"/>
                <a:ext cx="267011" cy="154633"/>
              </a:xfrm>
              <a:custGeom>
                <a:rect b="b" l="l" r="r" t="t"/>
                <a:pathLst>
                  <a:path extrusionOk="0" h="2902" w="5011">
                    <a:moveTo>
                      <a:pt x="2345" y="0"/>
                    </a:moveTo>
                    <a:lnTo>
                      <a:pt x="0" y="1360"/>
                    </a:lnTo>
                    <a:lnTo>
                      <a:pt x="2676" y="2901"/>
                    </a:lnTo>
                    <a:lnTo>
                      <a:pt x="5010" y="1542"/>
                    </a:lnTo>
                    <a:lnTo>
                      <a:pt x="2345"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57"/>
              <p:cNvSpPr/>
              <p:nvPr/>
            </p:nvSpPr>
            <p:spPr>
              <a:xfrm flipH="1">
                <a:off x="1440574" y="2578225"/>
                <a:ext cx="142644" cy="701657"/>
              </a:xfrm>
              <a:custGeom>
                <a:rect b="b" l="l" r="r" t="t"/>
                <a:pathLst>
                  <a:path extrusionOk="0" h="13168" w="2677">
                    <a:moveTo>
                      <a:pt x="0" y="1"/>
                    </a:moveTo>
                    <a:lnTo>
                      <a:pt x="0" y="11626"/>
                    </a:lnTo>
                    <a:lnTo>
                      <a:pt x="2666" y="13168"/>
                    </a:lnTo>
                    <a:lnTo>
                      <a:pt x="2676" y="154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57"/>
              <p:cNvSpPr/>
              <p:nvPr/>
            </p:nvSpPr>
            <p:spPr>
              <a:xfrm flipH="1">
                <a:off x="1965389" y="3066537"/>
                <a:ext cx="168860" cy="159748"/>
              </a:xfrm>
              <a:custGeom>
                <a:rect b="b" l="l" r="r" t="t"/>
                <a:pathLst>
                  <a:path extrusionOk="0" h="2998" w="3169">
                    <a:moveTo>
                      <a:pt x="0" y="0"/>
                    </a:moveTo>
                    <a:lnTo>
                      <a:pt x="11" y="1167"/>
                    </a:lnTo>
                    <a:lnTo>
                      <a:pt x="3169" y="2997"/>
                    </a:lnTo>
                    <a:lnTo>
                      <a:pt x="3158" y="1831"/>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7"/>
              <p:cNvSpPr/>
              <p:nvPr/>
            </p:nvSpPr>
            <p:spPr>
              <a:xfrm flipH="1">
                <a:off x="1670453" y="2993482"/>
                <a:ext cx="295519" cy="232802"/>
              </a:xfrm>
              <a:custGeom>
                <a:rect b="b" l="l" r="r" t="t"/>
                <a:pathLst>
                  <a:path extrusionOk="0" h="4369" w="5546">
                    <a:moveTo>
                      <a:pt x="5545" y="1"/>
                    </a:moveTo>
                    <a:lnTo>
                      <a:pt x="0" y="3202"/>
                    </a:lnTo>
                    <a:lnTo>
                      <a:pt x="11" y="4368"/>
                    </a:lnTo>
                    <a:lnTo>
                      <a:pt x="5545" y="1178"/>
                    </a:lnTo>
                    <a:lnTo>
                      <a:pt x="55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7"/>
              <p:cNvSpPr/>
              <p:nvPr/>
            </p:nvSpPr>
            <p:spPr>
              <a:xfrm flipH="1">
                <a:off x="1670456" y="2895969"/>
                <a:ext cx="463793" cy="268130"/>
              </a:xfrm>
              <a:custGeom>
                <a:rect b="b" l="l" r="r" t="t"/>
                <a:pathLst>
                  <a:path extrusionOk="0" h="5032" w="8704">
                    <a:moveTo>
                      <a:pt x="5535" y="0"/>
                    </a:moveTo>
                    <a:lnTo>
                      <a:pt x="0" y="3201"/>
                    </a:lnTo>
                    <a:lnTo>
                      <a:pt x="3158" y="5032"/>
                    </a:lnTo>
                    <a:lnTo>
                      <a:pt x="8703" y="1831"/>
                    </a:lnTo>
                    <a:lnTo>
                      <a:pt x="55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7"/>
              <p:cNvSpPr/>
              <p:nvPr/>
            </p:nvSpPr>
            <p:spPr>
              <a:xfrm flipH="1">
                <a:off x="1690432" y="2371742"/>
                <a:ext cx="124953" cy="691959"/>
              </a:xfrm>
              <a:custGeom>
                <a:rect b="b" l="l" r="r" t="t"/>
                <a:pathLst>
                  <a:path extrusionOk="0" h="12986" w="2345">
                    <a:moveTo>
                      <a:pt x="2345" y="0"/>
                    </a:moveTo>
                    <a:lnTo>
                      <a:pt x="0" y="1360"/>
                    </a:lnTo>
                    <a:lnTo>
                      <a:pt x="0" y="12986"/>
                    </a:lnTo>
                    <a:lnTo>
                      <a:pt x="2334" y="11626"/>
                    </a:lnTo>
                    <a:lnTo>
                      <a:pt x="2345" y="0"/>
                    </a:lnTo>
                    <a:close/>
                  </a:path>
                </a:pathLst>
              </a:custGeom>
              <a:solidFill>
                <a:srgbClr val="6661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7"/>
              <p:cNvSpPr/>
              <p:nvPr/>
            </p:nvSpPr>
            <p:spPr>
              <a:xfrm flipH="1">
                <a:off x="1690435" y="2289575"/>
                <a:ext cx="267011" cy="154633"/>
              </a:xfrm>
              <a:custGeom>
                <a:rect b="b" l="l" r="r" t="t"/>
                <a:pathLst>
                  <a:path extrusionOk="0" h="2902" w="5011">
                    <a:moveTo>
                      <a:pt x="2345" y="1"/>
                    </a:moveTo>
                    <a:lnTo>
                      <a:pt x="1" y="1360"/>
                    </a:lnTo>
                    <a:lnTo>
                      <a:pt x="2666" y="2902"/>
                    </a:lnTo>
                    <a:lnTo>
                      <a:pt x="5011" y="1542"/>
                    </a:lnTo>
                    <a:lnTo>
                      <a:pt x="2345" y="1"/>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7"/>
              <p:cNvSpPr/>
              <p:nvPr/>
            </p:nvSpPr>
            <p:spPr>
              <a:xfrm flipH="1">
                <a:off x="1815335" y="2362044"/>
                <a:ext cx="142697" cy="701657"/>
              </a:xfrm>
              <a:custGeom>
                <a:rect b="b" l="l" r="r" t="t"/>
                <a:pathLst>
                  <a:path extrusionOk="0" h="13168" w="2678">
                    <a:moveTo>
                      <a:pt x="12" y="0"/>
                    </a:moveTo>
                    <a:lnTo>
                      <a:pt x="1" y="11626"/>
                    </a:lnTo>
                    <a:lnTo>
                      <a:pt x="2677" y="13168"/>
                    </a:lnTo>
                    <a:lnTo>
                      <a:pt x="2677" y="1542"/>
                    </a:lnTo>
                    <a:lnTo>
                      <a:pt x="12" y="0"/>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7"/>
              <p:cNvSpPr/>
              <p:nvPr/>
            </p:nvSpPr>
            <p:spPr>
              <a:xfrm flipH="1">
                <a:off x="1197595" y="2353465"/>
                <a:ext cx="455214" cy="856823"/>
              </a:xfrm>
              <a:custGeom>
                <a:rect b="b" l="l" r="r" t="t"/>
                <a:pathLst>
                  <a:path extrusionOk="0" h="16080" w="8543">
                    <a:moveTo>
                      <a:pt x="8543" y="1"/>
                    </a:moveTo>
                    <a:lnTo>
                      <a:pt x="32" y="4946"/>
                    </a:lnTo>
                    <a:lnTo>
                      <a:pt x="0" y="16080"/>
                    </a:lnTo>
                    <a:lnTo>
                      <a:pt x="0" y="16080"/>
                    </a:lnTo>
                    <a:lnTo>
                      <a:pt x="8511" y="11134"/>
                    </a:lnTo>
                    <a:lnTo>
                      <a:pt x="85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7"/>
              <p:cNvSpPr/>
              <p:nvPr/>
            </p:nvSpPr>
            <p:spPr>
              <a:xfrm flipH="1">
                <a:off x="1197606" y="2055171"/>
                <a:ext cx="969734" cy="561890"/>
              </a:xfrm>
              <a:custGeom>
                <a:rect b="b" l="l" r="r" t="t"/>
                <a:pathLst>
                  <a:path extrusionOk="0" h="10545" w="18199">
                    <a:moveTo>
                      <a:pt x="8500" y="0"/>
                    </a:moveTo>
                    <a:lnTo>
                      <a:pt x="0" y="4946"/>
                    </a:lnTo>
                    <a:lnTo>
                      <a:pt x="9688" y="10544"/>
                    </a:lnTo>
                    <a:lnTo>
                      <a:pt x="18199" y="5599"/>
                    </a:lnTo>
                    <a:lnTo>
                      <a:pt x="8500"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7"/>
              <p:cNvSpPr/>
              <p:nvPr/>
            </p:nvSpPr>
            <p:spPr>
              <a:xfrm flipH="1">
                <a:off x="1650528" y="2318670"/>
                <a:ext cx="518516" cy="891618"/>
              </a:xfrm>
              <a:custGeom>
                <a:rect b="b" l="l" r="r" t="t"/>
                <a:pathLst>
                  <a:path extrusionOk="0" h="16733" w="9731">
                    <a:moveTo>
                      <a:pt x="32" y="1"/>
                    </a:moveTo>
                    <a:lnTo>
                      <a:pt x="0" y="11134"/>
                    </a:lnTo>
                    <a:lnTo>
                      <a:pt x="9688" y="16733"/>
                    </a:lnTo>
                    <a:lnTo>
                      <a:pt x="9731" y="16711"/>
                    </a:lnTo>
                    <a:lnTo>
                      <a:pt x="9720" y="5599"/>
                    </a:lnTo>
                    <a:lnTo>
                      <a:pt x="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7"/>
              <p:cNvSpPr/>
              <p:nvPr/>
            </p:nvSpPr>
            <p:spPr>
              <a:xfrm flipH="1">
                <a:off x="1195890" y="1759647"/>
                <a:ext cx="455214" cy="857409"/>
              </a:xfrm>
              <a:custGeom>
                <a:rect b="b" l="l" r="r" t="t"/>
                <a:pathLst>
                  <a:path extrusionOk="0" h="16091" w="8543">
                    <a:moveTo>
                      <a:pt x="8543" y="1"/>
                    </a:moveTo>
                    <a:lnTo>
                      <a:pt x="32" y="4947"/>
                    </a:lnTo>
                    <a:lnTo>
                      <a:pt x="0" y="16090"/>
                    </a:lnTo>
                    <a:lnTo>
                      <a:pt x="8511" y="11145"/>
                    </a:lnTo>
                    <a:lnTo>
                      <a:pt x="85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7"/>
              <p:cNvSpPr/>
              <p:nvPr/>
            </p:nvSpPr>
            <p:spPr>
              <a:xfrm flipH="1">
                <a:off x="1195901" y="1461353"/>
                <a:ext cx="969734" cy="561890"/>
              </a:xfrm>
              <a:custGeom>
                <a:rect b="b" l="l" r="r" t="t"/>
                <a:pathLst>
                  <a:path extrusionOk="0" h="10545" w="18199">
                    <a:moveTo>
                      <a:pt x="8500" y="0"/>
                    </a:moveTo>
                    <a:lnTo>
                      <a:pt x="0" y="4946"/>
                    </a:lnTo>
                    <a:lnTo>
                      <a:pt x="9688" y="10545"/>
                    </a:lnTo>
                    <a:lnTo>
                      <a:pt x="18199" y="5599"/>
                    </a:lnTo>
                    <a:lnTo>
                      <a:pt x="8500"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7"/>
              <p:cNvSpPr/>
              <p:nvPr/>
            </p:nvSpPr>
            <p:spPr>
              <a:xfrm flipH="1">
                <a:off x="1649356" y="1724851"/>
                <a:ext cx="517983" cy="892204"/>
              </a:xfrm>
              <a:custGeom>
                <a:rect b="b" l="l" r="r" t="t"/>
                <a:pathLst>
                  <a:path extrusionOk="0" h="16744" w="9721">
                    <a:moveTo>
                      <a:pt x="32" y="1"/>
                    </a:moveTo>
                    <a:lnTo>
                      <a:pt x="0" y="11145"/>
                    </a:lnTo>
                    <a:lnTo>
                      <a:pt x="9688" y="16743"/>
                    </a:lnTo>
                    <a:lnTo>
                      <a:pt x="9720" y="5600"/>
                    </a:lnTo>
                    <a:lnTo>
                      <a:pt x="32" y="1"/>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7"/>
              <p:cNvSpPr/>
              <p:nvPr/>
            </p:nvSpPr>
            <p:spPr>
              <a:xfrm flipH="1">
                <a:off x="1443985" y="2031192"/>
                <a:ext cx="207119" cy="585869"/>
              </a:xfrm>
              <a:custGeom>
                <a:rect b="b" l="l" r="r" t="t"/>
                <a:pathLst>
                  <a:path extrusionOk="0" h="10995" w="3887">
                    <a:moveTo>
                      <a:pt x="3886" y="0"/>
                    </a:moveTo>
                    <a:lnTo>
                      <a:pt x="32" y="2227"/>
                    </a:lnTo>
                    <a:lnTo>
                      <a:pt x="0" y="10994"/>
                    </a:lnTo>
                    <a:lnTo>
                      <a:pt x="2313" y="9635"/>
                    </a:lnTo>
                    <a:lnTo>
                      <a:pt x="2313" y="4411"/>
                    </a:lnTo>
                    <a:lnTo>
                      <a:pt x="3886" y="3501"/>
                    </a:lnTo>
                    <a:lnTo>
                      <a:pt x="3886" y="0"/>
                    </a:lnTo>
                    <a:close/>
                  </a:path>
                </a:pathLst>
              </a:custGeom>
              <a:solidFill>
                <a:srgbClr val="CE92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7"/>
              <p:cNvSpPr/>
              <p:nvPr/>
            </p:nvSpPr>
            <p:spPr>
              <a:xfrm flipH="1">
                <a:off x="2052084" y="2385970"/>
                <a:ext cx="108435" cy="62237"/>
              </a:xfrm>
              <a:custGeom>
                <a:rect b="b" l="l" r="r" t="t"/>
                <a:pathLst>
                  <a:path extrusionOk="0" h="1168" w="2035">
                    <a:moveTo>
                      <a:pt x="793" y="1"/>
                    </a:moveTo>
                    <a:lnTo>
                      <a:pt x="1" y="451"/>
                    </a:lnTo>
                    <a:lnTo>
                      <a:pt x="1253" y="1168"/>
                    </a:lnTo>
                    <a:lnTo>
                      <a:pt x="2035" y="718"/>
                    </a:lnTo>
                    <a:lnTo>
                      <a:pt x="79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7"/>
              <p:cNvSpPr/>
              <p:nvPr/>
            </p:nvSpPr>
            <p:spPr>
              <a:xfrm flipH="1">
                <a:off x="1702954" y="2587337"/>
                <a:ext cx="108435" cy="62823"/>
              </a:xfrm>
              <a:custGeom>
                <a:rect b="b" l="l" r="r" t="t"/>
                <a:pathLst>
                  <a:path extrusionOk="0" h="1179" w="2035">
                    <a:moveTo>
                      <a:pt x="792" y="1"/>
                    </a:moveTo>
                    <a:lnTo>
                      <a:pt x="0" y="461"/>
                    </a:lnTo>
                    <a:lnTo>
                      <a:pt x="1253" y="1178"/>
                    </a:lnTo>
                    <a:lnTo>
                      <a:pt x="2034" y="718"/>
                    </a:lnTo>
                    <a:lnTo>
                      <a:pt x="79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7"/>
              <p:cNvSpPr/>
              <p:nvPr/>
            </p:nvSpPr>
            <p:spPr>
              <a:xfrm flipH="1">
                <a:off x="1702952" y="2625596"/>
                <a:ext cx="42841" cy="325731"/>
              </a:xfrm>
              <a:custGeom>
                <a:rect b="b" l="l" r="r" t="t"/>
                <a:pathLst>
                  <a:path extrusionOk="0" h="6113" w="804">
                    <a:moveTo>
                      <a:pt x="803" y="0"/>
                    </a:moveTo>
                    <a:lnTo>
                      <a:pt x="22" y="460"/>
                    </a:lnTo>
                    <a:lnTo>
                      <a:pt x="0" y="6113"/>
                    </a:lnTo>
                    <a:lnTo>
                      <a:pt x="782" y="5663"/>
                    </a:lnTo>
                    <a:lnTo>
                      <a:pt x="8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7"/>
              <p:cNvSpPr/>
              <p:nvPr/>
            </p:nvSpPr>
            <p:spPr>
              <a:xfrm flipH="1">
                <a:off x="1768601" y="2335241"/>
                <a:ext cx="42788" cy="276709"/>
              </a:xfrm>
              <a:custGeom>
                <a:rect b="b" l="l" r="r" t="t"/>
                <a:pathLst>
                  <a:path extrusionOk="0" h="5193" w="803">
                    <a:moveTo>
                      <a:pt x="803" y="0"/>
                    </a:moveTo>
                    <a:lnTo>
                      <a:pt x="22" y="461"/>
                    </a:lnTo>
                    <a:lnTo>
                      <a:pt x="0" y="5192"/>
                    </a:lnTo>
                    <a:lnTo>
                      <a:pt x="792" y="4732"/>
                    </a:lnTo>
                    <a:lnTo>
                      <a:pt x="8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7"/>
              <p:cNvSpPr/>
              <p:nvPr/>
            </p:nvSpPr>
            <p:spPr>
              <a:xfrm flipH="1">
                <a:off x="1768606" y="2172080"/>
                <a:ext cx="324612" cy="187723"/>
              </a:xfrm>
              <a:custGeom>
                <a:rect b="b" l="l" r="r" t="t"/>
                <a:pathLst>
                  <a:path extrusionOk="0" h="3523" w="6092">
                    <a:moveTo>
                      <a:pt x="782" y="1"/>
                    </a:moveTo>
                    <a:lnTo>
                      <a:pt x="1" y="461"/>
                    </a:lnTo>
                    <a:lnTo>
                      <a:pt x="5311" y="3523"/>
                    </a:lnTo>
                    <a:lnTo>
                      <a:pt x="6092" y="3062"/>
                    </a:lnTo>
                    <a:lnTo>
                      <a:pt x="7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7"/>
              <p:cNvSpPr/>
              <p:nvPr/>
            </p:nvSpPr>
            <p:spPr>
              <a:xfrm flipH="1">
                <a:off x="1744629" y="2196592"/>
                <a:ext cx="416476" cy="754729"/>
              </a:xfrm>
              <a:custGeom>
                <a:rect b="b" l="l" r="r" t="t"/>
                <a:pathLst>
                  <a:path extrusionOk="0" h="14164" w="7816">
                    <a:moveTo>
                      <a:pt x="1275" y="1"/>
                    </a:moveTo>
                    <a:lnTo>
                      <a:pt x="1264" y="4722"/>
                    </a:lnTo>
                    <a:lnTo>
                      <a:pt x="12" y="4005"/>
                    </a:lnTo>
                    <a:lnTo>
                      <a:pt x="1" y="9668"/>
                    </a:lnTo>
                    <a:lnTo>
                      <a:pt x="7794" y="14164"/>
                    </a:lnTo>
                    <a:lnTo>
                      <a:pt x="7816" y="8511"/>
                    </a:lnTo>
                    <a:lnTo>
                      <a:pt x="6563" y="7794"/>
                    </a:lnTo>
                    <a:lnTo>
                      <a:pt x="6585" y="3063"/>
                    </a:lnTo>
                    <a:lnTo>
                      <a:pt x="12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7"/>
              <p:cNvSpPr/>
              <p:nvPr/>
            </p:nvSpPr>
            <p:spPr>
              <a:xfrm flipH="1">
                <a:off x="857637" y="1711157"/>
                <a:ext cx="790643" cy="556828"/>
              </a:xfrm>
              <a:custGeom>
                <a:rect b="b" l="l" r="r" t="t"/>
                <a:pathLst>
                  <a:path extrusionOk="0" h="10450" w="14838">
                    <a:moveTo>
                      <a:pt x="14838" y="1"/>
                    </a:moveTo>
                    <a:lnTo>
                      <a:pt x="1" y="8629"/>
                    </a:lnTo>
                    <a:lnTo>
                      <a:pt x="1" y="10449"/>
                    </a:lnTo>
                    <a:lnTo>
                      <a:pt x="14838" y="1821"/>
                    </a:lnTo>
                    <a:lnTo>
                      <a:pt x="148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57"/>
              <p:cNvSpPr/>
              <p:nvPr/>
            </p:nvSpPr>
            <p:spPr>
              <a:xfrm flipH="1">
                <a:off x="1648243" y="1711157"/>
                <a:ext cx="796344" cy="556828"/>
              </a:xfrm>
              <a:custGeom>
                <a:rect b="b" l="l" r="r" t="t"/>
                <a:pathLst>
                  <a:path extrusionOk="0" h="10450" w="14945">
                    <a:moveTo>
                      <a:pt x="11" y="1"/>
                    </a:moveTo>
                    <a:lnTo>
                      <a:pt x="0" y="1821"/>
                    </a:lnTo>
                    <a:lnTo>
                      <a:pt x="14945" y="10449"/>
                    </a:lnTo>
                    <a:lnTo>
                      <a:pt x="14945" y="8629"/>
                    </a:lnTo>
                    <a:lnTo>
                      <a:pt x="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7"/>
              <p:cNvSpPr/>
              <p:nvPr/>
            </p:nvSpPr>
            <p:spPr>
              <a:xfrm flipH="1">
                <a:off x="857653" y="1251992"/>
                <a:ext cx="1586348" cy="919006"/>
              </a:xfrm>
              <a:custGeom>
                <a:rect b="b" l="l" r="r" t="t"/>
                <a:pathLst>
                  <a:path extrusionOk="0" h="17247" w="29771">
                    <a:moveTo>
                      <a:pt x="14837" y="0"/>
                    </a:moveTo>
                    <a:lnTo>
                      <a:pt x="0" y="8618"/>
                    </a:lnTo>
                    <a:lnTo>
                      <a:pt x="14934" y="17246"/>
                    </a:lnTo>
                    <a:lnTo>
                      <a:pt x="29771" y="8618"/>
                    </a:lnTo>
                    <a:lnTo>
                      <a:pt x="14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7"/>
              <p:cNvSpPr/>
              <p:nvPr/>
            </p:nvSpPr>
            <p:spPr>
              <a:xfrm flipH="1">
                <a:off x="1197596" y="1053502"/>
                <a:ext cx="474609" cy="936058"/>
              </a:xfrm>
              <a:custGeom>
                <a:rect b="b" l="l" r="r" t="t"/>
                <a:pathLst>
                  <a:path extrusionOk="0" h="17567" w="8907">
                    <a:moveTo>
                      <a:pt x="2323" y="0"/>
                    </a:moveTo>
                    <a:lnTo>
                      <a:pt x="0" y="1349"/>
                    </a:lnTo>
                    <a:lnTo>
                      <a:pt x="396" y="17567"/>
                    </a:lnTo>
                    <a:lnTo>
                      <a:pt x="8907" y="12621"/>
                    </a:lnTo>
                    <a:lnTo>
                      <a:pt x="2323"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7"/>
              <p:cNvSpPr/>
              <p:nvPr/>
            </p:nvSpPr>
            <p:spPr>
              <a:xfrm flipH="1">
                <a:off x="1651061" y="1044337"/>
                <a:ext cx="516278" cy="945223"/>
              </a:xfrm>
              <a:custGeom>
                <a:rect b="b" l="l" r="r" t="t"/>
                <a:pathLst>
                  <a:path extrusionOk="0" h="17739" w="9689">
                    <a:moveTo>
                      <a:pt x="6648" y="1"/>
                    </a:moveTo>
                    <a:lnTo>
                      <a:pt x="0" y="12140"/>
                    </a:lnTo>
                    <a:lnTo>
                      <a:pt x="9688" y="17739"/>
                    </a:lnTo>
                    <a:lnTo>
                      <a:pt x="9292" y="1521"/>
                    </a:lnTo>
                    <a:lnTo>
                      <a:pt x="6648"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7"/>
              <p:cNvSpPr/>
              <p:nvPr/>
            </p:nvSpPr>
            <p:spPr>
              <a:xfrm flipH="1">
                <a:off x="1396665" y="2900498"/>
                <a:ext cx="93568" cy="144402"/>
              </a:xfrm>
              <a:custGeom>
                <a:rect b="b" l="l" r="r" t="t"/>
                <a:pathLst>
                  <a:path extrusionOk="0" h="2710" w="1756">
                    <a:moveTo>
                      <a:pt x="0" y="1"/>
                    </a:moveTo>
                    <a:lnTo>
                      <a:pt x="0" y="1692"/>
                    </a:lnTo>
                    <a:lnTo>
                      <a:pt x="1756" y="2709"/>
                    </a:lnTo>
                    <a:lnTo>
                      <a:pt x="1756" y="2709"/>
                    </a:lnTo>
                    <a:lnTo>
                      <a:pt x="1745" y="1018"/>
                    </a:lnTo>
                    <a:lnTo>
                      <a:pt x="0" y="1"/>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7"/>
              <p:cNvSpPr/>
              <p:nvPr/>
            </p:nvSpPr>
            <p:spPr>
              <a:xfrm flipH="1">
                <a:off x="1291107" y="2838900"/>
                <a:ext cx="199126" cy="115842"/>
              </a:xfrm>
              <a:custGeom>
                <a:rect b="b" l="l" r="r" t="t"/>
                <a:pathLst>
                  <a:path extrusionOk="0" h="2174" w="3737">
                    <a:moveTo>
                      <a:pt x="1991" y="1"/>
                    </a:moveTo>
                    <a:lnTo>
                      <a:pt x="0" y="1157"/>
                    </a:lnTo>
                    <a:lnTo>
                      <a:pt x="1745" y="2174"/>
                    </a:lnTo>
                    <a:lnTo>
                      <a:pt x="3736" y="1018"/>
                    </a:lnTo>
                    <a:lnTo>
                      <a:pt x="1991" y="1"/>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7"/>
              <p:cNvSpPr/>
              <p:nvPr/>
            </p:nvSpPr>
            <p:spPr>
              <a:xfrm flipH="1">
                <a:off x="1290572" y="2893092"/>
                <a:ext cx="106730" cy="151809"/>
              </a:xfrm>
              <a:custGeom>
                <a:rect b="b" l="l" r="r" t="t"/>
                <a:pathLst>
                  <a:path extrusionOk="0" h="2849" w="2003">
                    <a:moveTo>
                      <a:pt x="1992" y="1"/>
                    </a:moveTo>
                    <a:lnTo>
                      <a:pt x="1" y="1157"/>
                    </a:lnTo>
                    <a:lnTo>
                      <a:pt x="12" y="2848"/>
                    </a:lnTo>
                    <a:lnTo>
                      <a:pt x="2003" y="1692"/>
                    </a:lnTo>
                    <a:lnTo>
                      <a:pt x="1992" y="1"/>
                    </a:lnTo>
                    <a:close/>
                  </a:path>
                </a:pathLst>
              </a:custGeom>
              <a:solidFill>
                <a:srgbClr val="CE92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7"/>
              <p:cNvSpPr/>
              <p:nvPr/>
            </p:nvSpPr>
            <p:spPr>
              <a:xfrm flipH="1">
                <a:off x="1396665" y="2552009"/>
                <a:ext cx="93568" cy="402728"/>
              </a:xfrm>
              <a:custGeom>
                <a:rect b="b" l="l" r="r" t="t"/>
                <a:pathLst>
                  <a:path extrusionOk="0" h="7558" w="1756">
                    <a:moveTo>
                      <a:pt x="0" y="0"/>
                    </a:moveTo>
                    <a:lnTo>
                      <a:pt x="0" y="6541"/>
                    </a:lnTo>
                    <a:lnTo>
                      <a:pt x="1756" y="7558"/>
                    </a:lnTo>
                    <a:lnTo>
                      <a:pt x="1745" y="1017"/>
                    </a:lnTo>
                    <a:lnTo>
                      <a:pt x="0"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7"/>
              <p:cNvSpPr/>
              <p:nvPr/>
            </p:nvSpPr>
            <p:spPr>
              <a:xfrm flipH="1">
                <a:off x="1291107" y="2490943"/>
                <a:ext cx="199126" cy="115309"/>
              </a:xfrm>
              <a:custGeom>
                <a:rect b="b" l="l" r="r" t="t"/>
                <a:pathLst>
                  <a:path extrusionOk="0" h="2164" w="3737">
                    <a:moveTo>
                      <a:pt x="1991" y="1"/>
                    </a:moveTo>
                    <a:lnTo>
                      <a:pt x="0" y="1146"/>
                    </a:lnTo>
                    <a:lnTo>
                      <a:pt x="1745" y="2163"/>
                    </a:lnTo>
                    <a:lnTo>
                      <a:pt x="3736" y="1018"/>
                    </a:lnTo>
                    <a:lnTo>
                      <a:pt x="1991"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7"/>
              <p:cNvSpPr/>
              <p:nvPr/>
            </p:nvSpPr>
            <p:spPr>
              <a:xfrm flipH="1">
                <a:off x="1290572" y="2545135"/>
                <a:ext cx="106730" cy="409602"/>
              </a:xfrm>
              <a:custGeom>
                <a:rect b="b" l="l" r="r" t="t"/>
                <a:pathLst>
                  <a:path extrusionOk="0" h="7687" w="2003">
                    <a:moveTo>
                      <a:pt x="1992" y="1"/>
                    </a:moveTo>
                    <a:lnTo>
                      <a:pt x="1" y="1146"/>
                    </a:lnTo>
                    <a:lnTo>
                      <a:pt x="12" y="7687"/>
                    </a:lnTo>
                    <a:lnTo>
                      <a:pt x="2003" y="6531"/>
                    </a:lnTo>
                    <a:lnTo>
                      <a:pt x="1992"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7"/>
              <p:cNvSpPr/>
              <p:nvPr/>
            </p:nvSpPr>
            <p:spPr>
              <a:xfrm flipH="1">
                <a:off x="1548374" y="972454"/>
                <a:ext cx="264773" cy="152928"/>
              </a:xfrm>
              <a:custGeom>
                <a:rect b="b" l="l" r="r" t="t"/>
                <a:pathLst>
                  <a:path extrusionOk="0" h="2870" w="4969">
                    <a:moveTo>
                      <a:pt x="2324" y="1"/>
                    </a:moveTo>
                    <a:lnTo>
                      <a:pt x="1" y="1350"/>
                    </a:lnTo>
                    <a:lnTo>
                      <a:pt x="2645" y="2870"/>
                    </a:lnTo>
                    <a:lnTo>
                      <a:pt x="4968" y="1521"/>
                    </a:lnTo>
                    <a:lnTo>
                      <a:pt x="2324" y="1"/>
                    </a:ln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33" name="Google Shape;5633;p57"/>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7">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7">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5636" name="Google Shape;5636;p57">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7">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5638" name="Google Shape;5638;p57">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7">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5640" name="Google Shape;5640;p57">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7">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5642" name="Google Shape;5642;p57">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57">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5644" name="Google Shape;5644;p57">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7">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57">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57">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8" name="Google Shape;5648;p57"/>
          <p:cNvGrpSpPr/>
          <p:nvPr/>
        </p:nvGrpSpPr>
        <p:grpSpPr>
          <a:xfrm>
            <a:off x="1992121" y="4623314"/>
            <a:ext cx="159899" cy="279351"/>
            <a:chOff x="2000128" y="4623314"/>
            <a:chExt cx="159899" cy="279351"/>
          </a:xfrm>
        </p:grpSpPr>
        <p:sp>
          <p:nvSpPr>
            <p:cNvPr id="5649" name="Google Shape;5649;p57"/>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7"/>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7"/>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57"/>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7"/>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57"/>
          <p:cNvGrpSpPr/>
          <p:nvPr/>
        </p:nvGrpSpPr>
        <p:grpSpPr>
          <a:xfrm>
            <a:off x="5246843" y="4644827"/>
            <a:ext cx="206281" cy="241552"/>
            <a:chOff x="5254850" y="4644827"/>
            <a:chExt cx="206281" cy="241552"/>
          </a:xfrm>
        </p:grpSpPr>
        <p:sp>
          <p:nvSpPr>
            <p:cNvPr id="5655" name="Google Shape;5655;p57"/>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7"/>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7"/>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8" name="Google Shape;5658;p57"/>
          <p:cNvGrpSpPr/>
          <p:nvPr/>
        </p:nvGrpSpPr>
        <p:grpSpPr>
          <a:xfrm>
            <a:off x="4126327" y="4607105"/>
            <a:ext cx="202168" cy="279358"/>
            <a:chOff x="4134334" y="4607105"/>
            <a:chExt cx="202168" cy="279358"/>
          </a:xfrm>
        </p:grpSpPr>
        <p:sp>
          <p:nvSpPr>
            <p:cNvPr id="5659" name="Google Shape;5659;p57"/>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7"/>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7"/>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7"/>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7"/>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7"/>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7"/>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7"/>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7"/>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8" name="Google Shape;5668;p57"/>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7"/>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7"/>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1" name="Google Shape;5671;p57"/>
          <p:cNvGrpSpPr/>
          <p:nvPr/>
        </p:nvGrpSpPr>
        <p:grpSpPr>
          <a:xfrm>
            <a:off x="6300092" y="4620438"/>
            <a:ext cx="269374" cy="279338"/>
            <a:chOff x="6314624" y="4620438"/>
            <a:chExt cx="269374" cy="279338"/>
          </a:xfrm>
        </p:grpSpPr>
        <p:sp>
          <p:nvSpPr>
            <p:cNvPr id="5672" name="Google Shape;5672;p57"/>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7"/>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4" name="Google Shape;5674;p57"/>
          <p:cNvGrpSpPr/>
          <p:nvPr/>
        </p:nvGrpSpPr>
        <p:grpSpPr>
          <a:xfrm>
            <a:off x="3031488" y="4626441"/>
            <a:ext cx="255400" cy="279351"/>
            <a:chOff x="3039495" y="4626441"/>
            <a:chExt cx="255400" cy="279351"/>
          </a:xfrm>
        </p:grpSpPr>
        <p:sp>
          <p:nvSpPr>
            <p:cNvPr id="5675" name="Google Shape;5675;p57"/>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7"/>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7"/>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7"/>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7"/>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57"/>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7"/>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7"/>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7"/>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7"/>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5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2" name="Google Shape;5692;p57"/>
          <p:cNvGrpSpPr/>
          <p:nvPr/>
        </p:nvGrpSpPr>
        <p:grpSpPr>
          <a:xfrm>
            <a:off x="6300088" y="2850807"/>
            <a:ext cx="2350508" cy="1158815"/>
            <a:chOff x="3133625" y="922509"/>
            <a:chExt cx="4405825" cy="2631278"/>
          </a:xfrm>
        </p:grpSpPr>
        <p:sp>
          <p:nvSpPr>
            <p:cNvPr id="5693" name="Google Shape;5693;p57"/>
            <p:cNvSpPr/>
            <p:nvPr/>
          </p:nvSpPr>
          <p:spPr>
            <a:xfrm>
              <a:off x="3133625" y="20315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57"/>
            <p:cNvSpPr/>
            <p:nvPr/>
          </p:nvSpPr>
          <p:spPr>
            <a:xfrm>
              <a:off x="3766163" y="34436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7"/>
            <p:cNvSpPr/>
            <p:nvPr/>
          </p:nvSpPr>
          <p:spPr>
            <a:xfrm>
              <a:off x="7429300" y="9225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696" name="Google Shape;5696;p57"/>
          <p:cNvPicPr preferRelativeResize="0"/>
          <p:nvPr/>
        </p:nvPicPr>
        <p:blipFill rotWithShape="1">
          <a:blip r:embed="rId5">
            <a:alphaModFix/>
          </a:blip>
          <a:srcRect b="4487" l="0" r="0" t="4487"/>
          <a:stretch/>
        </p:blipFill>
        <p:spPr>
          <a:xfrm>
            <a:off x="5808725" y="1971150"/>
            <a:ext cx="3109800" cy="2401500"/>
          </a:xfrm>
          <a:prstGeom prst="ellipse">
            <a:avLst/>
          </a:prstGeom>
          <a:noFill/>
          <a:ln>
            <a:noFill/>
          </a:ln>
          <a:effectLst>
            <a:outerShdw rotWithShape="0" algn="bl" dist="47625">
              <a:schemeClr val="dk1"/>
            </a:outerShdw>
          </a:effectLst>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00" name="Shape 5700"/>
        <p:cNvGrpSpPr/>
        <p:nvPr/>
      </p:nvGrpSpPr>
      <p:grpSpPr>
        <a:xfrm>
          <a:off x="0" y="0"/>
          <a:ext cx="0" cy="0"/>
          <a:chOff x="0" y="0"/>
          <a:chExt cx="0" cy="0"/>
        </a:xfrm>
      </p:grpSpPr>
      <p:sp>
        <p:nvSpPr>
          <p:cNvPr id="5701" name="Google Shape;5701;p58"/>
          <p:cNvSpPr/>
          <p:nvPr/>
        </p:nvSpPr>
        <p:spPr>
          <a:xfrm>
            <a:off x="787424" y="1258063"/>
            <a:ext cx="7301100" cy="28101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702" name="Google Shape;5702;p58"/>
          <p:cNvSpPr txBox="1"/>
          <p:nvPr>
            <p:ph type="title"/>
          </p:nvPr>
        </p:nvSpPr>
        <p:spPr>
          <a:xfrm>
            <a:off x="712500" y="536400"/>
            <a:ext cx="7719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İÇİNDEKİLER</a:t>
            </a:r>
            <a:endParaRPr/>
          </a:p>
        </p:txBody>
      </p:sp>
      <p:grpSp>
        <p:nvGrpSpPr>
          <p:cNvPr id="5703" name="Google Shape;5703;p58"/>
          <p:cNvGrpSpPr/>
          <p:nvPr/>
        </p:nvGrpSpPr>
        <p:grpSpPr>
          <a:xfrm>
            <a:off x="7995655" y="360033"/>
            <a:ext cx="742482" cy="594924"/>
            <a:chOff x="4458400" y="2657663"/>
            <a:chExt cx="945475" cy="757575"/>
          </a:xfrm>
        </p:grpSpPr>
        <p:sp>
          <p:nvSpPr>
            <p:cNvPr id="5704" name="Google Shape;5704;p58"/>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8"/>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8"/>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7" name="Google Shape;5707;p58"/>
          <p:cNvGrpSpPr/>
          <p:nvPr/>
        </p:nvGrpSpPr>
        <p:grpSpPr>
          <a:xfrm>
            <a:off x="4440541" y="1547334"/>
            <a:ext cx="349066" cy="394674"/>
            <a:chOff x="1660659" y="2494364"/>
            <a:chExt cx="316039" cy="357365"/>
          </a:xfrm>
        </p:grpSpPr>
        <p:sp>
          <p:nvSpPr>
            <p:cNvPr id="5708" name="Google Shape;5708;p58"/>
            <p:cNvSpPr/>
            <p:nvPr/>
          </p:nvSpPr>
          <p:spPr>
            <a:xfrm>
              <a:off x="1660659" y="2521677"/>
              <a:ext cx="316039" cy="330053"/>
            </a:xfrm>
            <a:custGeom>
              <a:rect b="b" l="l" r="r" t="t"/>
              <a:pathLst>
                <a:path extrusionOk="0" h="10646" w="10194">
                  <a:moveTo>
                    <a:pt x="5073" y="1"/>
                  </a:moveTo>
                  <a:lnTo>
                    <a:pt x="1" y="2954"/>
                  </a:lnTo>
                  <a:lnTo>
                    <a:pt x="1" y="7693"/>
                  </a:lnTo>
                  <a:lnTo>
                    <a:pt x="5121" y="10646"/>
                  </a:lnTo>
                  <a:lnTo>
                    <a:pt x="10193" y="7693"/>
                  </a:lnTo>
                  <a:lnTo>
                    <a:pt x="10193" y="2954"/>
                  </a:lnTo>
                  <a:lnTo>
                    <a:pt x="50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58"/>
            <p:cNvSpPr/>
            <p:nvPr/>
          </p:nvSpPr>
          <p:spPr>
            <a:xfrm>
              <a:off x="1660659" y="2521677"/>
              <a:ext cx="316039" cy="183132"/>
            </a:xfrm>
            <a:custGeom>
              <a:rect b="b" l="l" r="r" t="t"/>
              <a:pathLst>
                <a:path extrusionOk="0" h="5907" w="10194">
                  <a:moveTo>
                    <a:pt x="5073" y="1"/>
                  </a:moveTo>
                  <a:lnTo>
                    <a:pt x="1" y="2954"/>
                  </a:lnTo>
                  <a:lnTo>
                    <a:pt x="5121" y="5907"/>
                  </a:lnTo>
                  <a:lnTo>
                    <a:pt x="10193" y="2954"/>
                  </a:lnTo>
                  <a:lnTo>
                    <a:pt x="507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8"/>
            <p:cNvSpPr/>
            <p:nvPr/>
          </p:nvSpPr>
          <p:spPr>
            <a:xfrm>
              <a:off x="1660659" y="2494364"/>
              <a:ext cx="316039" cy="220056"/>
            </a:xfrm>
            <a:custGeom>
              <a:rect b="b" l="l" r="r" t="t"/>
              <a:pathLst>
                <a:path extrusionOk="0" h="7098" w="10194">
                  <a:moveTo>
                    <a:pt x="5073" y="1"/>
                  </a:moveTo>
                  <a:lnTo>
                    <a:pt x="1" y="2954"/>
                  </a:lnTo>
                  <a:lnTo>
                    <a:pt x="1" y="4144"/>
                  </a:lnTo>
                  <a:lnTo>
                    <a:pt x="5121" y="7097"/>
                  </a:lnTo>
                  <a:lnTo>
                    <a:pt x="10193" y="4144"/>
                  </a:lnTo>
                  <a:lnTo>
                    <a:pt x="10193" y="2954"/>
                  </a:lnTo>
                  <a:lnTo>
                    <a:pt x="5073" y="1"/>
                  </a:ln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8"/>
            <p:cNvSpPr/>
            <p:nvPr/>
          </p:nvSpPr>
          <p:spPr>
            <a:xfrm>
              <a:off x="1819389" y="2585913"/>
              <a:ext cx="157307" cy="128505"/>
            </a:xfrm>
            <a:custGeom>
              <a:rect b="b" l="l" r="r" t="t"/>
              <a:pathLst>
                <a:path extrusionOk="0" h="4145" w="5074">
                  <a:moveTo>
                    <a:pt x="5073" y="1"/>
                  </a:moveTo>
                  <a:lnTo>
                    <a:pt x="1" y="2954"/>
                  </a:lnTo>
                  <a:lnTo>
                    <a:pt x="1" y="4144"/>
                  </a:lnTo>
                  <a:lnTo>
                    <a:pt x="5073" y="1191"/>
                  </a:lnTo>
                  <a:lnTo>
                    <a:pt x="507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8"/>
            <p:cNvSpPr/>
            <p:nvPr/>
          </p:nvSpPr>
          <p:spPr>
            <a:xfrm>
              <a:off x="1668038" y="2653280"/>
              <a:ext cx="38443" cy="31592"/>
            </a:xfrm>
            <a:custGeom>
              <a:rect b="b" l="l" r="r" t="t"/>
              <a:pathLst>
                <a:path extrusionOk="0" h="1019" w="1240">
                  <a:moveTo>
                    <a:pt x="185" y="1"/>
                  </a:moveTo>
                  <a:cubicBezTo>
                    <a:pt x="72" y="1"/>
                    <a:pt x="1" y="54"/>
                    <a:pt x="1" y="162"/>
                  </a:cubicBezTo>
                  <a:cubicBezTo>
                    <a:pt x="1" y="352"/>
                    <a:pt x="287" y="662"/>
                    <a:pt x="620" y="876"/>
                  </a:cubicBezTo>
                  <a:cubicBezTo>
                    <a:pt x="799" y="971"/>
                    <a:pt x="953" y="1019"/>
                    <a:pt x="1063" y="1019"/>
                  </a:cubicBezTo>
                  <a:cubicBezTo>
                    <a:pt x="1174" y="1019"/>
                    <a:pt x="1239" y="971"/>
                    <a:pt x="1239" y="876"/>
                  </a:cubicBezTo>
                  <a:cubicBezTo>
                    <a:pt x="1239" y="662"/>
                    <a:pt x="977" y="352"/>
                    <a:pt x="620" y="162"/>
                  </a:cubicBezTo>
                  <a:cubicBezTo>
                    <a:pt x="453" y="54"/>
                    <a:pt x="298" y="1"/>
                    <a:pt x="1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8"/>
            <p:cNvSpPr/>
            <p:nvPr/>
          </p:nvSpPr>
          <p:spPr>
            <a:xfrm>
              <a:off x="1721950" y="2711812"/>
              <a:ext cx="26600" cy="22167"/>
            </a:xfrm>
            <a:custGeom>
              <a:rect b="b" l="l" r="r" t="t"/>
              <a:pathLst>
                <a:path extrusionOk="0" h="715" w="858">
                  <a:moveTo>
                    <a:pt x="125" y="0"/>
                  </a:moveTo>
                  <a:cubicBezTo>
                    <a:pt x="48" y="0"/>
                    <a:pt x="0" y="36"/>
                    <a:pt x="0" y="107"/>
                  </a:cubicBezTo>
                  <a:cubicBezTo>
                    <a:pt x="0" y="250"/>
                    <a:pt x="191" y="464"/>
                    <a:pt x="429" y="607"/>
                  </a:cubicBezTo>
                  <a:cubicBezTo>
                    <a:pt x="548" y="679"/>
                    <a:pt x="655" y="714"/>
                    <a:pt x="733" y="714"/>
                  </a:cubicBezTo>
                  <a:cubicBezTo>
                    <a:pt x="810" y="714"/>
                    <a:pt x="858" y="679"/>
                    <a:pt x="858" y="607"/>
                  </a:cubicBezTo>
                  <a:cubicBezTo>
                    <a:pt x="858" y="464"/>
                    <a:pt x="667" y="226"/>
                    <a:pt x="429" y="107"/>
                  </a:cubicBezTo>
                  <a:cubicBezTo>
                    <a:pt x="310" y="36"/>
                    <a:pt x="203" y="0"/>
                    <a:pt x="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8"/>
            <p:cNvSpPr/>
            <p:nvPr/>
          </p:nvSpPr>
          <p:spPr>
            <a:xfrm>
              <a:off x="1866636" y="2719531"/>
              <a:ext cx="25887" cy="21919"/>
            </a:xfrm>
            <a:custGeom>
              <a:rect b="b" l="l" r="r" t="t"/>
              <a:pathLst>
                <a:path extrusionOk="0" h="707" w="835">
                  <a:moveTo>
                    <a:pt x="690" y="0"/>
                  </a:moveTo>
                  <a:cubicBezTo>
                    <a:pt x="614" y="0"/>
                    <a:pt x="515" y="31"/>
                    <a:pt x="406" y="96"/>
                  </a:cubicBezTo>
                  <a:cubicBezTo>
                    <a:pt x="191" y="239"/>
                    <a:pt x="1" y="454"/>
                    <a:pt x="1" y="596"/>
                  </a:cubicBezTo>
                  <a:cubicBezTo>
                    <a:pt x="1" y="671"/>
                    <a:pt x="53" y="707"/>
                    <a:pt x="133" y="707"/>
                  </a:cubicBezTo>
                  <a:cubicBezTo>
                    <a:pt x="207" y="707"/>
                    <a:pt x="303" y="677"/>
                    <a:pt x="406" y="620"/>
                  </a:cubicBezTo>
                  <a:cubicBezTo>
                    <a:pt x="644" y="477"/>
                    <a:pt x="834" y="263"/>
                    <a:pt x="834" y="120"/>
                  </a:cubicBezTo>
                  <a:cubicBezTo>
                    <a:pt x="834" y="43"/>
                    <a:pt x="779" y="0"/>
                    <a:pt x="6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8"/>
            <p:cNvSpPr/>
            <p:nvPr/>
          </p:nvSpPr>
          <p:spPr>
            <a:xfrm>
              <a:off x="1839323" y="2787922"/>
              <a:ext cx="25143" cy="26259"/>
            </a:xfrm>
            <a:custGeom>
              <a:rect b="b" l="l" r="r" t="t"/>
              <a:pathLst>
                <a:path extrusionOk="0" h="847" w="811">
                  <a:moveTo>
                    <a:pt x="631" y="0"/>
                  </a:moveTo>
                  <a:cubicBezTo>
                    <a:pt x="574" y="0"/>
                    <a:pt x="506" y="19"/>
                    <a:pt x="429" y="57"/>
                  </a:cubicBezTo>
                  <a:cubicBezTo>
                    <a:pt x="406" y="81"/>
                    <a:pt x="382" y="105"/>
                    <a:pt x="358" y="105"/>
                  </a:cubicBezTo>
                  <a:cubicBezTo>
                    <a:pt x="144" y="272"/>
                    <a:pt x="1" y="534"/>
                    <a:pt x="25" y="700"/>
                  </a:cubicBezTo>
                  <a:cubicBezTo>
                    <a:pt x="25" y="798"/>
                    <a:pt x="81" y="846"/>
                    <a:pt x="166" y="846"/>
                  </a:cubicBezTo>
                  <a:cubicBezTo>
                    <a:pt x="227" y="846"/>
                    <a:pt x="302" y="822"/>
                    <a:pt x="382" y="772"/>
                  </a:cubicBezTo>
                  <a:cubicBezTo>
                    <a:pt x="406" y="772"/>
                    <a:pt x="429" y="748"/>
                    <a:pt x="453" y="724"/>
                  </a:cubicBezTo>
                  <a:cubicBezTo>
                    <a:pt x="668" y="581"/>
                    <a:pt x="810" y="296"/>
                    <a:pt x="787" y="129"/>
                  </a:cubicBezTo>
                  <a:cubicBezTo>
                    <a:pt x="772" y="43"/>
                    <a:pt x="715" y="0"/>
                    <a:pt x="6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8"/>
            <p:cNvSpPr/>
            <p:nvPr/>
          </p:nvSpPr>
          <p:spPr>
            <a:xfrm>
              <a:off x="1926438" y="2717950"/>
              <a:ext cx="12587" cy="17268"/>
            </a:xfrm>
            <a:custGeom>
              <a:rect b="b" l="l" r="r" t="t"/>
              <a:pathLst>
                <a:path extrusionOk="0" h="557" w="406">
                  <a:moveTo>
                    <a:pt x="281" y="0"/>
                  </a:moveTo>
                  <a:cubicBezTo>
                    <a:pt x="253" y="0"/>
                    <a:pt x="223" y="9"/>
                    <a:pt x="191" y="28"/>
                  </a:cubicBezTo>
                  <a:cubicBezTo>
                    <a:pt x="96" y="100"/>
                    <a:pt x="1" y="266"/>
                    <a:pt x="1" y="386"/>
                  </a:cubicBezTo>
                  <a:cubicBezTo>
                    <a:pt x="1" y="490"/>
                    <a:pt x="52" y="556"/>
                    <a:pt x="117" y="556"/>
                  </a:cubicBezTo>
                  <a:cubicBezTo>
                    <a:pt x="140" y="556"/>
                    <a:pt x="166" y="548"/>
                    <a:pt x="191" y="528"/>
                  </a:cubicBezTo>
                  <a:cubicBezTo>
                    <a:pt x="310" y="481"/>
                    <a:pt x="406" y="314"/>
                    <a:pt x="406" y="171"/>
                  </a:cubicBezTo>
                  <a:cubicBezTo>
                    <a:pt x="406" y="67"/>
                    <a:pt x="355" y="0"/>
                    <a:pt x="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8"/>
            <p:cNvSpPr/>
            <p:nvPr/>
          </p:nvSpPr>
          <p:spPr>
            <a:xfrm>
              <a:off x="1769197" y="2793967"/>
              <a:ext cx="23655" cy="20865"/>
            </a:xfrm>
            <a:custGeom>
              <a:rect b="b" l="l" r="r" t="t"/>
              <a:pathLst>
                <a:path extrusionOk="0" h="673" w="763">
                  <a:moveTo>
                    <a:pt x="150" y="1"/>
                  </a:moveTo>
                  <a:cubicBezTo>
                    <a:pt x="62" y="1"/>
                    <a:pt x="0" y="43"/>
                    <a:pt x="0" y="124"/>
                  </a:cubicBezTo>
                  <a:cubicBezTo>
                    <a:pt x="0" y="267"/>
                    <a:pt x="167" y="458"/>
                    <a:pt x="381" y="577"/>
                  </a:cubicBezTo>
                  <a:cubicBezTo>
                    <a:pt x="480" y="642"/>
                    <a:pt x="568" y="673"/>
                    <a:pt x="635" y="673"/>
                  </a:cubicBezTo>
                  <a:cubicBezTo>
                    <a:pt x="714" y="673"/>
                    <a:pt x="762" y="630"/>
                    <a:pt x="762" y="553"/>
                  </a:cubicBezTo>
                  <a:cubicBezTo>
                    <a:pt x="762" y="410"/>
                    <a:pt x="596" y="196"/>
                    <a:pt x="381" y="77"/>
                  </a:cubicBezTo>
                  <a:cubicBezTo>
                    <a:pt x="299" y="25"/>
                    <a:pt x="217" y="1"/>
                    <a:pt x="1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8"/>
            <p:cNvSpPr/>
            <p:nvPr/>
          </p:nvSpPr>
          <p:spPr>
            <a:xfrm>
              <a:off x="1683539" y="2735311"/>
              <a:ext cx="23655" cy="20648"/>
            </a:xfrm>
            <a:custGeom>
              <a:rect b="b" l="l" r="r" t="t"/>
              <a:pathLst>
                <a:path extrusionOk="0" h="666" w="763">
                  <a:moveTo>
                    <a:pt x="121" y="1"/>
                  </a:moveTo>
                  <a:cubicBezTo>
                    <a:pt x="46" y="1"/>
                    <a:pt x="1" y="37"/>
                    <a:pt x="1" y="111"/>
                  </a:cubicBezTo>
                  <a:cubicBezTo>
                    <a:pt x="1" y="254"/>
                    <a:pt x="168" y="468"/>
                    <a:pt x="382" y="588"/>
                  </a:cubicBezTo>
                  <a:cubicBezTo>
                    <a:pt x="478" y="641"/>
                    <a:pt x="565" y="666"/>
                    <a:pt x="632" y="666"/>
                  </a:cubicBezTo>
                  <a:cubicBezTo>
                    <a:pt x="713" y="666"/>
                    <a:pt x="763" y="629"/>
                    <a:pt x="763" y="564"/>
                  </a:cubicBezTo>
                  <a:cubicBezTo>
                    <a:pt x="763" y="421"/>
                    <a:pt x="596" y="207"/>
                    <a:pt x="382" y="87"/>
                  </a:cubicBezTo>
                  <a:cubicBezTo>
                    <a:pt x="280" y="31"/>
                    <a:pt x="188" y="1"/>
                    <a:pt x="1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8"/>
            <p:cNvSpPr/>
            <p:nvPr/>
          </p:nvSpPr>
          <p:spPr>
            <a:xfrm>
              <a:off x="1786186" y="2719562"/>
              <a:ext cx="12556" cy="14385"/>
            </a:xfrm>
            <a:custGeom>
              <a:rect b="b" l="l" r="r" t="t"/>
              <a:pathLst>
                <a:path extrusionOk="0" h="464" w="405">
                  <a:moveTo>
                    <a:pt x="103" y="1"/>
                  </a:moveTo>
                  <a:cubicBezTo>
                    <a:pt x="45" y="1"/>
                    <a:pt x="0" y="38"/>
                    <a:pt x="0" y="119"/>
                  </a:cubicBezTo>
                  <a:cubicBezTo>
                    <a:pt x="0" y="214"/>
                    <a:pt x="95" y="357"/>
                    <a:pt x="191" y="429"/>
                  </a:cubicBezTo>
                  <a:cubicBezTo>
                    <a:pt x="230" y="453"/>
                    <a:pt x="267" y="463"/>
                    <a:pt x="299" y="463"/>
                  </a:cubicBezTo>
                  <a:cubicBezTo>
                    <a:pt x="363" y="463"/>
                    <a:pt x="405" y="421"/>
                    <a:pt x="405" y="357"/>
                  </a:cubicBezTo>
                  <a:cubicBezTo>
                    <a:pt x="405" y="238"/>
                    <a:pt x="310" y="95"/>
                    <a:pt x="191" y="24"/>
                  </a:cubicBezTo>
                  <a:cubicBezTo>
                    <a:pt x="160" y="9"/>
                    <a:pt x="130" y="1"/>
                    <a:pt x="1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8"/>
            <p:cNvSpPr/>
            <p:nvPr/>
          </p:nvSpPr>
          <p:spPr>
            <a:xfrm>
              <a:off x="1660659" y="2494364"/>
              <a:ext cx="316039" cy="183132"/>
            </a:xfrm>
            <a:custGeom>
              <a:rect b="b" l="l" r="r" t="t"/>
              <a:pathLst>
                <a:path extrusionOk="0" h="5907" w="10194">
                  <a:moveTo>
                    <a:pt x="5073" y="1"/>
                  </a:moveTo>
                  <a:lnTo>
                    <a:pt x="1" y="2954"/>
                  </a:lnTo>
                  <a:lnTo>
                    <a:pt x="5121" y="5907"/>
                  </a:lnTo>
                  <a:lnTo>
                    <a:pt x="10193" y="2954"/>
                  </a:lnTo>
                  <a:lnTo>
                    <a:pt x="8098" y="1739"/>
                  </a:lnTo>
                  <a:cubicBezTo>
                    <a:pt x="8002" y="1453"/>
                    <a:pt x="7931" y="1191"/>
                    <a:pt x="7931" y="1191"/>
                  </a:cubicBezTo>
                  <a:lnTo>
                    <a:pt x="7764" y="1382"/>
                  </a:lnTo>
                  <a:lnTo>
                    <a:pt x="7693" y="691"/>
                  </a:lnTo>
                  <a:lnTo>
                    <a:pt x="7407" y="1239"/>
                  </a:lnTo>
                  <a:lnTo>
                    <a:pt x="7288" y="858"/>
                  </a:lnTo>
                  <a:lnTo>
                    <a:pt x="7216" y="1239"/>
                  </a:lnTo>
                  <a:lnTo>
                    <a:pt x="507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8"/>
            <p:cNvSpPr/>
            <p:nvPr/>
          </p:nvSpPr>
          <p:spPr>
            <a:xfrm>
              <a:off x="1660659" y="2585913"/>
              <a:ext cx="158764" cy="128505"/>
            </a:xfrm>
            <a:custGeom>
              <a:rect b="b" l="l" r="r" t="t"/>
              <a:pathLst>
                <a:path extrusionOk="0" h="4145" w="5121">
                  <a:moveTo>
                    <a:pt x="1" y="1"/>
                  </a:moveTo>
                  <a:lnTo>
                    <a:pt x="1" y="1191"/>
                  </a:lnTo>
                  <a:lnTo>
                    <a:pt x="5121" y="4144"/>
                  </a:lnTo>
                  <a:lnTo>
                    <a:pt x="5121" y="2954"/>
                  </a:lnTo>
                  <a:lnTo>
                    <a:pt x="1834" y="1072"/>
                  </a:lnTo>
                  <a:cubicBezTo>
                    <a:pt x="1787" y="668"/>
                    <a:pt x="1715" y="96"/>
                    <a:pt x="1715" y="96"/>
                  </a:cubicBezTo>
                  <a:lnTo>
                    <a:pt x="1501" y="620"/>
                  </a:lnTo>
                  <a:lnTo>
                    <a:pt x="1406" y="406"/>
                  </a:lnTo>
                  <a:lnTo>
                    <a:pt x="1263" y="572"/>
                  </a:lnTo>
                  <a:lnTo>
                    <a:pt x="1120" y="96"/>
                  </a:lnTo>
                  <a:lnTo>
                    <a:pt x="953" y="548"/>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2" name="Google Shape;5722;p58"/>
          <p:cNvGrpSpPr/>
          <p:nvPr/>
        </p:nvGrpSpPr>
        <p:grpSpPr>
          <a:xfrm>
            <a:off x="3880374" y="3494195"/>
            <a:ext cx="377349" cy="393603"/>
            <a:chOff x="2888458" y="2494364"/>
            <a:chExt cx="342609" cy="357366"/>
          </a:xfrm>
        </p:grpSpPr>
        <p:sp>
          <p:nvSpPr>
            <p:cNvPr id="5723" name="Google Shape;5723;p58"/>
            <p:cNvSpPr/>
            <p:nvPr/>
          </p:nvSpPr>
          <p:spPr>
            <a:xfrm>
              <a:off x="2888458" y="2494364"/>
              <a:ext cx="342609" cy="357366"/>
            </a:xfrm>
            <a:custGeom>
              <a:rect b="b" l="l" r="r" t="t"/>
              <a:pathLst>
                <a:path extrusionOk="0" h="11527" w="11051">
                  <a:moveTo>
                    <a:pt x="5501" y="1"/>
                  </a:moveTo>
                  <a:lnTo>
                    <a:pt x="0" y="3192"/>
                  </a:lnTo>
                  <a:lnTo>
                    <a:pt x="0" y="8336"/>
                  </a:lnTo>
                  <a:lnTo>
                    <a:pt x="5549" y="11527"/>
                  </a:lnTo>
                  <a:lnTo>
                    <a:pt x="11050" y="8336"/>
                  </a:lnTo>
                  <a:lnTo>
                    <a:pt x="11050" y="2358"/>
                  </a:lnTo>
                  <a:lnTo>
                    <a:pt x="55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8"/>
            <p:cNvSpPr/>
            <p:nvPr/>
          </p:nvSpPr>
          <p:spPr>
            <a:xfrm>
              <a:off x="2888458" y="2494364"/>
              <a:ext cx="342609" cy="198633"/>
            </a:xfrm>
            <a:custGeom>
              <a:rect b="b" l="l" r="r" t="t"/>
              <a:pathLst>
                <a:path extrusionOk="0" h="6407" w="11051">
                  <a:moveTo>
                    <a:pt x="5501" y="1"/>
                  </a:moveTo>
                  <a:lnTo>
                    <a:pt x="1643" y="2263"/>
                  </a:lnTo>
                  <a:lnTo>
                    <a:pt x="0" y="2096"/>
                  </a:lnTo>
                  <a:lnTo>
                    <a:pt x="2429" y="4597"/>
                  </a:lnTo>
                  <a:lnTo>
                    <a:pt x="5549" y="6407"/>
                  </a:lnTo>
                  <a:lnTo>
                    <a:pt x="7287" y="5383"/>
                  </a:lnTo>
                  <a:lnTo>
                    <a:pt x="11050" y="2358"/>
                  </a:lnTo>
                  <a:lnTo>
                    <a:pt x="9288" y="834"/>
                  </a:lnTo>
                  <a:lnTo>
                    <a:pt x="55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8"/>
            <p:cNvSpPr/>
            <p:nvPr/>
          </p:nvSpPr>
          <p:spPr>
            <a:xfrm>
              <a:off x="3060457" y="2567467"/>
              <a:ext cx="170607" cy="284262"/>
            </a:xfrm>
            <a:custGeom>
              <a:rect b="b" l="l" r="r" t="t"/>
              <a:pathLst>
                <a:path extrusionOk="0" h="9169" w="5503">
                  <a:moveTo>
                    <a:pt x="5502" y="0"/>
                  </a:moveTo>
                  <a:lnTo>
                    <a:pt x="2787" y="2239"/>
                  </a:lnTo>
                  <a:lnTo>
                    <a:pt x="1096" y="2096"/>
                  </a:lnTo>
                  <a:lnTo>
                    <a:pt x="1" y="4049"/>
                  </a:lnTo>
                  <a:lnTo>
                    <a:pt x="1" y="9169"/>
                  </a:lnTo>
                  <a:lnTo>
                    <a:pt x="5502" y="5978"/>
                  </a:lnTo>
                  <a:lnTo>
                    <a:pt x="550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8"/>
            <p:cNvSpPr/>
            <p:nvPr/>
          </p:nvSpPr>
          <p:spPr>
            <a:xfrm>
              <a:off x="2888458" y="2559344"/>
              <a:ext cx="172033" cy="292385"/>
            </a:xfrm>
            <a:custGeom>
              <a:rect b="b" l="l" r="r" t="t"/>
              <a:pathLst>
                <a:path extrusionOk="0" h="9431" w="5549">
                  <a:moveTo>
                    <a:pt x="0" y="0"/>
                  </a:moveTo>
                  <a:lnTo>
                    <a:pt x="0" y="6240"/>
                  </a:lnTo>
                  <a:lnTo>
                    <a:pt x="5549" y="9431"/>
                  </a:lnTo>
                  <a:lnTo>
                    <a:pt x="5549" y="4311"/>
                  </a:lnTo>
                  <a:lnTo>
                    <a:pt x="2429" y="2501"/>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8"/>
            <p:cNvSpPr/>
            <p:nvPr/>
          </p:nvSpPr>
          <p:spPr>
            <a:xfrm>
              <a:off x="2897294" y="2637035"/>
              <a:ext cx="41388" cy="34382"/>
            </a:xfrm>
            <a:custGeom>
              <a:rect b="b" l="l" r="r" t="t"/>
              <a:pathLst>
                <a:path extrusionOk="0" h="1109" w="1335">
                  <a:moveTo>
                    <a:pt x="191" y="1"/>
                  </a:moveTo>
                  <a:cubicBezTo>
                    <a:pt x="72" y="1"/>
                    <a:pt x="1" y="54"/>
                    <a:pt x="1" y="162"/>
                  </a:cubicBezTo>
                  <a:cubicBezTo>
                    <a:pt x="1" y="376"/>
                    <a:pt x="287" y="733"/>
                    <a:pt x="668" y="947"/>
                  </a:cubicBezTo>
                  <a:cubicBezTo>
                    <a:pt x="846" y="1055"/>
                    <a:pt x="1013" y="1108"/>
                    <a:pt x="1135" y="1108"/>
                  </a:cubicBezTo>
                  <a:cubicBezTo>
                    <a:pt x="1257" y="1108"/>
                    <a:pt x="1334" y="1055"/>
                    <a:pt x="1334" y="947"/>
                  </a:cubicBezTo>
                  <a:cubicBezTo>
                    <a:pt x="1334" y="733"/>
                    <a:pt x="1049" y="376"/>
                    <a:pt x="668" y="162"/>
                  </a:cubicBezTo>
                  <a:cubicBezTo>
                    <a:pt x="477" y="54"/>
                    <a:pt x="310"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8"/>
            <p:cNvSpPr/>
            <p:nvPr/>
          </p:nvSpPr>
          <p:spPr>
            <a:xfrm>
              <a:off x="2955640" y="2700341"/>
              <a:ext cx="28088" cy="23965"/>
            </a:xfrm>
            <a:custGeom>
              <a:rect b="b" l="l" r="r" t="t"/>
              <a:pathLst>
                <a:path extrusionOk="0" h="773" w="906">
                  <a:moveTo>
                    <a:pt x="149" y="0"/>
                  </a:moveTo>
                  <a:cubicBezTo>
                    <a:pt x="56" y="0"/>
                    <a:pt x="0" y="43"/>
                    <a:pt x="0" y="120"/>
                  </a:cubicBezTo>
                  <a:cubicBezTo>
                    <a:pt x="0" y="263"/>
                    <a:pt x="191" y="501"/>
                    <a:pt x="453" y="668"/>
                  </a:cubicBezTo>
                  <a:cubicBezTo>
                    <a:pt x="579" y="736"/>
                    <a:pt x="688" y="772"/>
                    <a:pt x="768" y="772"/>
                  </a:cubicBezTo>
                  <a:cubicBezTo>
                    <a:pt x="854" y="772"/>
                    <a:pt x="905" y="730"/>
                    <a:pt x="905" y="644"/>
                  </a:cubicBezTo>
                  <a:cubicBezTo>
                    <a:pt x="905" y="501"/>
                    <a:pt x="715" y="263"/>
                    <a:pt x="453" y="96"/>
                  </a:cubicBezTo>
                  <a:cubicBezTo>
                    <a:pt x="333" y="31"/>
                    <a:pt x="227" y="0"/>
                    <a:pt x="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8"/>
            <p:cNvSpPr/>
            <p:nvPr/>
          </p:nvSpPr>
          <p:spPr>
            <a:xfrm>
              <a:off x="3111424" y="2708836"/>
              <a:ext cx="28801" cy="23593"/>
            </a:xfrm>
            <a:custGeom>
              <a:rect b="b" l="l" r="r" t="t"/>
              <a:pathLst>
                <a:path extrusionOk="0" h="761" w="929">
                  <a:moveTo>
                    <a:pt x="789" y="1"/>
                  </a:moveTo>
                  <a:cubicBezTo>
                    <a:pt x="703" y="1"/>
                    <a:pt x="584" y="37"/>
                    <a:pt x="453" y="108"/>
                  </a:cubicBezTo>
                  <a:cubicBezTo>
                    <a:pt x="214" y="251"/>
                    <a:pt x="0" y="489"/>
                    <a:pt x="0" y="632"/>
                  </a:cubicBezTo>
                  <a:cubicBezTo>
                    <a:pt x="0" y="718"/>
                    <a:pt x="58" y="760"/>
                    <a:pt x="150" y="760"/>
                  </a:cubicBezTo>
                  <a:cubicBezTo>
                    <a:pt x="236" y="760"/>
                    <a:pt x="350" y="724"/>
                    <a:pt x="476" y="656"/>
                  </a:cubicBezTo>
                  <a:cubicBezTo>
                    <a:pt x="715" y="513"/>
                    <a:pt x="929" y="275"/>
                    <a:pt x="929" y="108"/>
                  </a:cubicBezTo>
                  <a:cubicBezTo>
                    <a:pt x="929" y="37"/>
                    <a:pt x="875" y="1"/>
                    <a:pt x="7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8"/>
            <p:cNvSpPr/>
            <p:nvPr/>
          </p:nvSpPr>
          <p:spPr>
            <a:xfrm>
              <a:off x="3081879" y="2782806"/>
              <a:ext cx="28088" cy="28429"/>
            </a:xfrm>
            <a:custGeom>
              <a:rect b="b" l="l" r="r" t="t"/>
              <a:pathLst>
                <a:path extrusionOk="0" h="917" w="906">
                  <a:moveTo>
                    <a:pt x="698" y="0"/>
                  </a:moveTo>
                  <a:cubicBezTo>
                    <a:pt x="635" y="0"/>
                    <a:pt x="559" y="19"/>
                    <a:pt x="477" y="56"/>
                  </a:cubicBezTo>
                  <a:cubicBezTo>
                    <a:pt x="453" y="80"/>
                    <a:pt x="429" y="103"/>
                    <a:pt x="405" y="127"/>
                  </a:cubicBezTo>
                  <a:cubicBezTo>
                    <a:pt x="167" y="294"/>
                    <a:pt x="1" y="580"/>
                    <a:pt x="24" y="770"/>
                  </a:cubicBezTo>
                  <a:cubicBezTo>
                    <a:pt x="38" y="867"/>
                    <a:pt x="101" y="916"/>
                    <a:pt x="188" y="916"/>
                  </a:cubicBezTo>
                  <a:cubicBezTo>
                    <a:pt x="251" y="916"/>
                    <a:pt x="326" y="891"/>
                    <a:pt x="405" y="842"/>
                  </a:cubicBezTo>
                  <a:cubicBezTo>
                    <a:pt x="453" y="818"/>
                    <a:pt x="477" y="818"/>
                    <a:pt x="501" y="794"/>
                  </a:cubicBezTo>
                  <a:cubicBezTo>
                    <a:pt x="739" y="627"/>
                    <a:pt x="905" y="318"/>
                    <a:pt x="882" y="151"/>
                  </a:cubicBezTo>
                  <a:cubicBezTo>
                    <a:pt x="867" y="49"/>
                    <a:pt x="798" y="0"/>
                    <a:pt x="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8"/>
            <p:cNvSpPr/>
            <p:nvPr/>
          </p:nvSpPr>
          <p:spPr>
            <a:xfrm>
              <a:off x="3199997" y="2698016"/>
              <a:ext cx="13331" cy="18726"/>
            </a:xfrm>
            <a:custGeom>
              <a:rect b="b" l="l" r="r" t="t"/>
              <a:pathLst>
                <a:path extrusionOk="0" h="604" w="430">
                  <a:moveTo>
                    <a:pt x="304" y="0"/>
                  </a:moveTo>
                  <a:cubicBezTo>
                    <a:pt x="277" y="0"/>
                    <a:pt x="247" y="9"/>
                    <a:pt x="215" y="28"/>
                  </a:cubicBezTo>
                  <a:cubicBezTo>
                    <a:pt x="96" y="76"/>
                    <a:pt x="1" y="266"/>
                    <a:pt x="1" y="409"/>
                  </a:cubicBezTo>
                  <a:cubicBezTo>
                    <a:pt x="1" y="532"/>
                    <a:pt x="53" y="604"/>
                    <a:pt x="128" y="604"/>
                  </a:cubicBezTo>
                  <a:cubicBezTo>
                    <a:pt x="155" y="604"/>
                    <a:pt x="184" y="595"/>
                    <a:pt x="215" y="576"/>
                  </a:cubicBezTo>
                  <a:cubicBezTo>
                    <a:pt x="334" y="505"/>
                    <a:pt x="429" y="314"/>
                    <a:pt x="429" y="171"/>
                  </a:cubicBezTo>
                  <a:cubicBezTo>
                    <a:pt x="429" y="67"/>
                    <a:pt x="378"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8"/>
            <p:cNvSpPr/>
            <p:nvPr/>
          </p:nvSpPr>
          <p:spPr>
            <a:xfrm>
              <a:off x="3006576" y="2789286"/>
              <a:ext cx="25143" cy="22539"/>
            </a:xfrm>
            <a:custGeom>
              <a:rect b="b" l="l" r="r" t="t"/>
              <a:pathLst>
                <a:path extrusionOk="0" h="727" w="811">
                  <a:moveTo>
                    <a:pt x="142" y="1"/>
                  </a:moveTo>
                  <a:cubicBezTo>
                    <a:pt x="56" y="1"/>
                    <a:pt x="0" y="42"/>
                    <a:pt x="0" y="133"/>
                  </a:cubicBezTo>
                  <a:cubicBezTo>
                    <a:pt x="0" y="275"/>
                    <a:pt x="191" y="514"/>
                    <a:pt x="405" y="633"/>
                  </a:cubicBezTo>
                  <a:cubicBezTo>
                    <a:pt x="511" y="696"/>
                    <a:pt x="602" y="726"/>
                    <a:pt x="671" y="726"/>
                  </a:cubicBezTo>
                  <a:cubicBezTo>
                    <a:pt x="758" y="726"/>
                    <a:pt x="810" y="678"/>
                    <a:pt x="810" y="585"/>
                  </a:cubicBezTo>
                  <a:cubicBezTo>
                    <a:pt x="810" y="442"/>
                    <a:pt x="643" y="228"/>
                    <a:pt x="405" y="85"/>
                  </a:cubicBezTo>
                  <a:cubicBezTo>
                    <a:pt x="307" y="30"/>
                    <a:pt x="214" y="1"/>
                    <a:pt x="1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8"/>
            <p:cNvSpPr/>
            <p:nvPr/>
          </p:nvSpPr>
          <p:spPr>
            <a:xfrm>
              <a:off x="2913539" y="2725794"/>
              <a:ext cx="25887" cy="22229"/>
            </a:xfrm>
            <a:custGeom>
              <a:rect b="b" l="l" r="r" t="t"/>
              <a:pathLst>
                <a:path extrusionOk="0" h="717" w="835">
                  <a:moveTo>
                    <a:pt x="146" y="1"/>
                  </a:moveTo>
                  <a:cubicBezTo>
                    <a:pt x="57" y="1"/>
                    <a:pt x="1" y="42"/>
                    <a:pt x="1" y="133"/>
                  </a:cubicBezTo>
                  <a:cubicBezTo>
                    <a:pt x="1" y="275"/>
                    <a:pt x="191" y="490"/>
                    <a:pt x="406" y="633"/>
                  </a:cubicBezTo>
                  <a:cubicBezTo>
                    <a:pt x="515" y="687"/>
                    <a:pt x="614" y="717"/>
                    <a:pt x="689" y="717"/>
                  </a:cubicBezTo>
                  <a:cubicBezTo>
                    <a:pt x="778" y="717"/>
                    <a:pt x="834" y="675"/>
                    <a:pt x="834" y="585"/>
                  </a:cubicBezTo>
                  <a:cubicBezTo>
                    <a:pt x="834" y="442"/>
                    <a:pt x="644" y="228"/>
                    <a:pt x="429" y="85"/>
                  </a:cubicBezTo>
                  <a:cubicBezTo>
                    <a:pt x="320" y="30"/>
                    <a:pt x="221" y="1"/>
                    <a:pt x="1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8"/>
            <p:cNvSpPr/>
            <p:nvPr/>
          </p:nvSpPr>
          <p:spPr>
            <a:xfrm>
              <a:off x="3024278" y="2708898"/>
              <a:ext cx="14075" cy="15408"/>
            </a:xfrm>
            <a:custGeom>
              <a:rect b="b" l="l" r="r" t="t"/>
              <a:pathLst>
                <a:path extrusionOk="0" h="497" w="454">
                  <a:moveTo>
                    <a:pt x="129" y="1"/>
                  </a:moveTo>
                  <a:cubicBezTo>
                    <a:pt x="56" y="1"/>
                    <a:pt x="1" y="49"/>
                    <a:pt x="1" y="130"/>
                  </a:cubicBezTo>
                  <a:cubicBezTo>
                    <a:pt x="1" y="225"/>
                    <a:pt x="96" y="392"/>
                    <a:pt x="239" y="463"/>
                  </a:cubicBezTo>
                  <a:cubicBezTo>
                    <a:pt x="277" y="486"/>
                    <a:pt x="313" y="497"/>
                    <a:pt x="344" y="497"/>
                  </a:cubicBezTo>
                  <a:cubicBezTo>
                    <a:pt x="409" y="497"/>
                    <a:pt x="453" y="449"/>
                    <a:pt x="453" y="368"/>
                  </a:cubicBezTo>
                  <a:cubicBezTo>
                    <a:pt x="453" y="249"/>
                    <a:pt x="358" y="106"/>
                    <a:pt x="239" y="35"/>
                  </a:cubicBezTo>
                  <a:cubicBezTo>
                    <a:pt x="201" y="12"/>
                    <a:pt x="163" y="1"/>
                    <a:pt x="1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5" name="Google Shape;5735;p58"/>
          <p:cNvGrpSpPr/>
          <p:nvPr/>
        </p:nvGrpSpPr>
        <p:grpSpPr>
          <a:xfrm>
            <a:off x="4440540" y="3403718"/>
            <a:ext cx="349065" cy="388349"/>
            <a:chOff x="3527067" y="2494364"/>
            <a:chExt cx="321186" cy="357366"/>
          </a:xfrm>
        </p:grpSpPr>
        <p:sp>
          <p:nvSpPr>
            <p:cNvPr id="5736" name="Google Shape;5736;p58"/>
            <p:cNvSpPr/>
            <p:nvPr/>
          </p:nvSpPr>
          <p:spPr>
            <a:xfrm>
              <a:off x="3527067" y="2494364"/>
              <a:ext cx="321186" cy="357366"/>
            </a:xfrm>
            <a:custGeom>
              <a:rect b="b" l="l" r="r" t="t"/>
              <a:pathLst>
                <a:path extrusionOk="0" h="11527" w="10360">
                  <a:moveTo>
                    <a:pt x="5145" y="1"/>
                  </a:moveTo>
                  <a:lnTo>
                    <a:pt x="1" y="3001"/>
                  </a:lnTo>
                  <a:lnTo>
                    <a:pt x="1" y="8526"/>
                  </a:lnTo>
                  <a:lnTo>
                    <a:pt x="5192" y="11527"/>
                  </a:lnTo>
                  <a:lnTo>
                    <a:pt x="10360" y="8526"/>
                  </a:lnTo>
                  <a:lnTo>
                    <a:pt x="10360" y="3001"/>
                  </a:lnTo>
                  <a:lnTo>
                    <a:pt x="51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8"/>
            <p:cNvSpPr/>
            <p:nvPr/>
          </p:nvSpPr>
          <p:spPr>
            <a:xfrm>
              <a:off x="3527067" y="2494364"/>
              <a:ext cx="321186" cy="186077"/>
            </a:xfrm>
            <a:custGeom>
              <a:rect b="b" l="l" r="r" t="t"/>
              <a:pathLst>
                <a:path extrusionOk="0" h="6002" w="10360">
                  <a:moveTo>
                    <a:pt x="5145" y="1"/>
                  </a:moveTo>
                  <a:lnTo>
                    <a:pt x="1" y="3001"/>
                  </a:lnTo>
                  <a:lnTo>
                    <a:pt x="810" y="3478"/>
                  </a:lnTo>
                  <a:lnTo>
                    <a:pt x="5192" y="6002"/>
                  </a:lnTo>
                  <a:lnTo>
                    <a:pt x="10360" y="3001"/>
                  </a:lnTo>
                  <a:lnTo>
                    <a:pt x="8621" y="1263"/>
                  </a:lnTo>
                  <a:lnTo>
                    <a:pt x="514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8"/>
            <p:cNvSpPr/>
            <p:nvPr/>
          </p:nvSpPr>
          <p:spPr>
            <a:xfrm>
              <a:off x="3688028" y="2587401"/>
              <a:ext cx="160221" cy="264327"/>
            </a:xfrm>
            <a:custGeom>
              <a:rect b="b" l="l" r="r" t="t"/>
              <a:pathLst>
                <a:path extrusionOk="0" h="8526" w="5168">
                  <a:moveTo>
                    <a:pt x="5168" y="0"/>
                  </a:moveTo>
                  <a:lnTo>
                    <a:pt x="3501" y="72"/>
                  </a:lnTo>
                  <a:lnTo>
                    <a:pt x="1524" y="2120"/>
                  </a:lnTo>
                  <a:lnTo>
                    <a:pt x="0" y="3001"/>
                  </a:lnTo>
                  <a:lnTo>
                    <a:pt x="0" y="8526"/>
                  </a:lnTo>
                  <a:lnTo>
                    <a:pt x="5168" y="5525"/>
                  </a:lnTo>
                  <a:lnTo>
                    <a:pt x="51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8"/>
            <p:cNvSpPr/>
            <p:nvPr/>
          </p:nvSpPr>
          <p:spPr>
            <a:xfrm>
              <a:off x="3527067" y="2582224"/>
              <a:ext cx="160996" cy="269505"/>
            </a:xfrm>
            <a:custGeom>
              <a:rect b="b" l="l" r="r" t="t"/>
              <a:pathLst>
                <a:path extrusionOk="0" h="8693" w="5193">
                  <a:moveTo>
                    <a:pt x="2025" y="1"/>
                  </a:moveTo>
                  <a:lnTo>
                    <a:pt x="1" y="167"/>
                  </a:lnTo>
                  <a:lnTo>
                    <a:pt x="1" y="5692"/>
                  </a:lnTo>
                  <a:lnTo>
                    <a:pt x="5192" y="8693"/>
                  </a:lnTo>
                  <a:lnTo>
                    <a:pt x="5192" y="3168"/>
                  </a:lnTo>
                  <a:lnTo>
                    <a:pt x="20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8"/>
            <p:cNvSpPr/>
            <p:nvPr/>
          </p:nvSpPr>
          <p:spPr>
            <a:xfrm>
              <a:off x="3802456" y="2635578"/>
              <a:ext cx="38412" cy="32150"/>
            </a:xfrm>
            <a:custGeom>
              <a:rect b="b" l="l" r="r" t="t"/>
              <a:pathLst>
                <a:path extrusionOk="0" h="1037" w="1239">
                  <a:moveTo>
                    <a:pt x="1063" y="0"/>
                  </a:moveTo>
                  <a:cubicBezTo>
                    <a:pt x="953" y="0"/>
                    <a:pt x="798" y="54"/>
                    <a:pt x="620" y="161"/>
                  </a:cubicBezTo>
                  <a:cubicBezTo>
                    <a:pt x="262" y="351"/>
                    <a:pt x="0" y="685"/>
                    <a:pt x="0" y="875"/>
                  </a:cubicBezTo>
                  <a:cubicBezTo>
                    <a:pt x="0" y="983"/>
                    <a:pt x="66" y="1036"/>
                    <a:pt x="176" y="1036"/>
                  </a:cubicBezTo>
                  <a:cubicBezTo>
                    <a:pt x="286" y="1036"/>
                    <a:pt x="441" y="983"/>
                    <a:pt x="620" y="875"/>
                  </a:cubicBezTo>
                  <a:cubicBezTo>
                    <a:pt x="977" y="685"/>
                    <a:pt x="1239" y="351"/>
                    <a:pt x="1239" y="161"/>
                  </a:cubicBezTo>
                  <a:cubicBezTo>
                    <a:pt x="1239" y="54"/>
                    <a:pt x="1173" y="0"/>
                    <a:pt x="10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8"/>
            <p:cNvSpPr/>
            <p:nvPr/>
          </p:nvSpPr>
          <p:spPr>
            <a:xfrm>
              <a:off x="3759643" y="2694823"/>
              <a:ext cx="26600" cy="22260"/>
            </a:xfrm>
            <a:custGeom>
              <a:rect b="b" l="l" r="r" t="t"/>
              <a:pathLst>
                <a:path extrusionOk="0" h="718" w="858">
                  <a:moveTo>
                    <a:pt x="732" y="0"/>
                  </a:moveTo>
                  <a:cubicBezTo>
                    <a:pt x="655" y="0"/>
                    <a:pt x="548" y="36"/>
                    <a:pt x="429" y="107"/>
                  </a:cubicBezTo>
                  <a:cubicBezTo>
                    <a:pt x="191" y="250"/>
                    <a:pt x="0" y="465"/>
                    <a:pt x="0" y="608"/>
                  </a:cubicBezTo>
                  <a:cubicBezTo>
                    <a:pt x="0" y="682"/>
                    <a:pt x="52" y="718"/>
                    <a:pt x="136" y="718"/>
                  </a:cubicBezTo>
                  <a:cubicBezTo>
                    <a:pt x="212" y="718"/>
                    <a:pt x="315" y="688"/>
                    <a:pt x="429" y="631"/>
                  </a:cubicBezTo>
                  <a:cubicBezTo>
                    <a:pt x="667" y="489"/>
                    <a:pt x="858" y="250"/>
                    <a:pt x="858" y="107"/>
                  </a:cubicBezTo>
                  <a:cubicBezTo>
                    <a:pt x="858" y="36"/>
                    <a:pt x="810" y="0"/>
                    <a:pt x="7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58"/>
            <p:cNvSpPr/>
            <p:nvPr/>
          </p:nvSpPr>
          <p:spPr>
            <a:xfrm>
              <a:off x="3613438" y="2702852"/>
              <a:ext cx="26631" cy="22260"/>
            </a:xfrm>
            <a:custGeom>
              <a:rect b="b" l="l" r="r" t="t"/>
              <a:pathLst>
                <a:path extrusionOk="0" h="718" w="859">
                  <a:moveTo>
                    <a:pt x="137" y="0"/>
                  </a:moveTo>
                  <a:cubicBezTo>
                    <a:pt x="53" y="0"/>
                    <a:pt x="1" y="36"/>
                    <a:pt x="1" y="110"/>
                  </a:cubicBezTo>
                  <a:cubicBezTo>
                    <a:pt x="1" y="253"/>
                    <a:pt x="191" y="468"/>
                    <a:pt x="430" y="611"/>
                  </a:cubicBezTo>
                  <a:cubicBezTo>
                    <a:pt x="549" y="682"/>
                    <a:pt x="656" y="718"/>
                    <a:pt x="733" y="718"/>
                  </a:cubicBezTo>
                  <a:cubicBezTo>
                    <a:pt x="811" y="718"/>
                    <a:pt x="858" y="682"/>
                    <a:pt x="858" y="611"/>
                  </a:cubicBezTo>
                  <a:cubicBezTo>
                    <a:pt x="858" y="468"/>
                    <a:pt x="668" y="230"/>
                    <a:pt x="430" y="87"/>
                  </a:cubicBezTo>
                  <a:cubicBezTo>
                    <a:pt x="316" y="30"/>
                    <a:pt x="213" y="0"/>
                    <a:pt x="1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58"/>
            <p:cNvSpPr/>
            <p:nvPr/>
          </p:nvSpPr>
          <p:spPr>
            <a:xfrm>
              <a:off x="3536677" y="2725081"/>
              <a:ext cx="22911" cy="22198"/>
            </a:xfrm>
            <a:custGeom>
              <a:rect b="b" l="l" r="r" t="t"/>
              <a:pathLst>
                <a:path extrusionOk="0" h="716" w="739">
                  <a:moveTo>
                    <a:pt x="110" y="1"/>
                  </a:moveTo>
                  <a:cubicBezTo>
                    <a:pt x="42" y="1"/>
                    <a:pt x="0" y="36"/>
                    <a:pt x="0" y="108"/>
                  </a:cubicBezTo>
                  <a:cubicBezTo>
                    <a:pt x="0" y="251"/>
                    <a:pt x="167" y="489"/>
                    <a:pt x="381" y="608"/>
                  </a:cubicBezTo>
                  <a:cubicBezTo>
                    <a:pt x="477" y="679"/>
                    <a:pt x="566" y="715"/>
                    <a:pt x="631" y="715"/>
                  </a:cubicBezTo>
                  <a:cubicBezTo>
                    <a:pt x="697" y="715"/>
                    <a:pt x="738" y="679"/>
                    <a:pt x="738" y="608"/>
                  </a:cubicBezTo>
                  <a:cubicBezTo>
                    <a:pt x="738" y="465"/>
                    <a:pt x="572" y="227"/>
                    <a:pt x="381" y="108"/>
                  </a:cubicBezTo>
                  <a:cubicBezTo>
                    <a:pt x="274" y="36"/>
                    <a:pt x="179" y="1"/>
                    <a:pt x="1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8"/>
            <p:cNvSpPr/>
            <p:nvPr/>
          </p:nvSpPr>
          <p:spPr>
            <a:xfrm>
              <a:off x="3642239" y="2786868"/>
              <a:ext cx="25887" cy="26786"/>
            </a:xfrm>
            <a:custGeom>
              <a:rect b="b" l="l" r="r" t="t"/>
              <a:pathLst>
                <a:path extrusionOk="0" h="864" w="835">
                  <a:moveTo>
                    <a:pt x="178" y="0"/>
                  </a:moveTo>
                  <a:cubicBezTo>
                    <a:pt x="87" y="0"/>
                    <a:pt x="25" y="52"/>
                    <a:pt x="25" y="139"/>
                  </a:cubicBezTo>
                  <a:cubicBezTo>
                    <a:pt x="1" y="306"/>
                    <a:pt x="144" y="592"/>
                    <a:pt x="358" y="758"/>
                  </a:cubicBezTo>
                  <a:cubicBezTo>
                    <a:pt x="382" y="758"/>
                    <a:pt x="406" y="782"/>
                    <a:pt x="429" y="806"/>
                  </a:cubicBezTo>
                  <a:cubicBezTo>
                    <a:pt x="506" y="844"/>
                    <a:pt x="578" y="863"/>
                    <a:pt x="639" y="863"/>
                  </a:cubicBezTo>
                  <a:cubicBezTo>
                    <a:pt x="730" y="863"/>
                    <a:pt x="796" y="820"/>
                    <a:pt x="810" y="734"/>
                  </a:cubicBezTo>
                  <a:cubicBezTo>
                    <a:pt x="834" y="544"/>
                    <a:pt x="668" y="282"/>
                    <a:pt x="453" y="115"/>
                  </a:cubicBezTo>
                  <a:cubicBezTo>
                    <a:pt x="429" y="91"/>
                    <a:pt x="406" y="91"/>
                    <a:pt x="382" y="68"/>
                  </a:cubicBezTo>
                  <a:cubicBezTo>
                    <a:pt x="307" y="21"/>
                    <a:pt x="237"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58"/>
            <p:cNvSpPr/>
            <p:nvPr/>
          </p:nvSpPr>
          <p:spPr>
            <a:xfrm>
              <a:off x="3548489" y="2641004"/>
              <a:ext cx="11843" cy="12153"/>
            </a:xfrm>
            <a:custGeom>
              <a:rect b="b" l="l" r="r" t="t"/>
              <a:pathLst>
                <a:path extrusionOk="0" h="392" w="382">
                  <a:moveTo>
                    <a:pt x="75" y="0"/>
                  </a:moveTo>
                  <a:cubicBezTo>
                    <a:pt x="41" y="0"/>
                    <a:pt x="13" y="18"/>
                    <a:pt x="0" y="57"/>
                  </a:cubicBezTo>
                  <a:cubicBezTo>
                    <a:pt x="0" y="129"/>
                    <a:pt x="72" y="272"/>
                    <a:pt x="167" y="343"/>
                  </a:cubicBezTo>
                  <a:cubicBezTo>
                    <a:pt x="191" y="343"/>
                    <a:pt x="191" y="343"/>
                    <a:pt x="215" y="367"/>
                  </a:cubicBezTo>
                  <a:cubicBezTo>
                    <a:pt x="240" y="384"/>
                    <a:pt x="265" y="392"/>
                    <a:pt x="287" y="392"/>
                  </a:cubicBezTo>
                  <a:cubicBezTo>
                    <a:pt x="328" y="392"/>
                    <a:pt x="357" y="366"/>
                    <a:pt x="357" y="319"/>
                  </a:cubicBezTo>
                  <a:cubicBezTo>
                    <a:pt x="381" y="248"/>
                    <a:pt x="310" y="129"/>
                    <a:pt x="215" y="57"/>
                  </a:cubicBezTo>
                  <a:cubicBezTo>
                    <a:pt x="191" y="34"/>
                    <a:pt x="191" y="34"/>
                    <a:pt x="167" y="34"/>
                  </a:cubicBezTo>
                  <a:cubicBezTo>
                    <a:pt x="135" y="12"/>
                    <a:pt x="103" y="0"/>
                    <a:pt x="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8"/>
            <p:cNvSpPr/>
            <p:nvPr/>
          </p:nvSpPr>
          <p:spPr>
            <a:xfrm>
              <a:off x="3566935" y="2701271"/>
              <a:ext cx="11843" cy="17702"/>
            </a:xfrm>
            <a:custGeom>
              <a:rect b="b" l="l" r="r" t="t"/>
              <a:pathLst>
                <a:path extrusionOk="0" h="571" w="382">
                  <a:moveTo>
                    <a:pt x="111" y="1"/>
                  </a:moveTo>
                  <a:cubicBezTo>
                    <a:pt x="41" y="1"/>
                    <a:pt x="1" y="54"/>
                    <a:pt x="1" y="161"/>
                  </a:cubicBezTo>
                  <a:cubicBezTo>
                    <a:pt x="1" y="304"/>
                    <a:pt x="72" y="471"/>
                    <a:pt x="191" y="542"/>
                  </a:cubicBezTo>
                  <a:cubicBezTo>
                    <a:pt x="217" y="562"/>
                    <a:pt x="242" y="571"/>
                    <a:pt x="266" y="571"/>
                  </a:cubicBezTo>
                  <a:cubicBezTo>
                    <a:pt x="331" y="571"/>
                    <a:pt x="382" y="504"/>
                    <a:pt x="382" y="400"/>
                  </a:cubicBezTo>
                  <a:cubicBezTo>
                    <a:pt x="382" y="257"/>
                    <a:pt x="310" y="90"/>
                    <a:pt x="191" y="19"/>
                  </a:cubicBezTo>
                  <a:cubicBezTo>
                    <a:pt x="161" y="7"/>
                    <a:pt x="135" y="1"/>
                    <a:pt x="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8"/>
            <p:cNvSpPr/>
            <p:nvPr/>
          </p:nvSpPr>
          <p:spPr>
            <a:xfrm>
              <a:off x="3714597" y="2778466"/>
              <a:ext cx="23655" cy="20989"/>
            </a:xfrm>
            <a:custGeom>
              <a:rect b="b" l="l" r="r" t="t"/>
              <a:pathLst>
                <a:path extrusionOk="0" h="677" w="763">
                  <a:moveTo>
                    <a:pt x="623" y="0"/>
                  </a:moveTo>
                  <a:cubicBezTo>
                    <a:pt x="558" y="0"/>
                    <a:pt x="474" y="25"/>
                    <a:pt x="382" y="77"/>
                  </a:cubicBezTo>
                  <a:cubicBezTo>
                    <a:pt x="167" y="196"/>
                    <a:pt x="1" y="410"/>
                    <a:pt x="1" y="553"/>
                  </a:cubicBezTo>
                  <a:cubicBezTo>
                    <a:pt x="1" y="634"/>
                    <a:pt x="54" y="677"/>
                    <a:pt x="140" y="677"/>
                  </a:cubicBezTo>
                  <a:cubicBezTo>
                    <a:pt x="205" y="677"/>
                    <a:pt x="289" y="652"/>
                    <a:pt x="382" y="601"/>
                  </a:cubicBezTo>
                  <a:cubicBezTo>
                    <a:pt x="596" y="482"/>
                    <a:pt x="763" y="267"/>
                    <a:pt x="763" y="124"/>
                  </a:cubicBezTo>
                  <a:cubicBezTo>
                    <a:pt x="763" y="43"/>
                    <a:pt x="709" y="0"/>
                    <a:pt x="6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8"/>
            <p:cNvSpPr/>
            <p:nvPr/>
          </p:nvSpPr>
          <p:spPr>
            <a:xfrm>
              <a:off x="3801712" y="2718787"/>
              <a:ext cx="23655" cy="20865"/>
            </a:xfrm>
            <a:custGeom>
              <a:rect b="b" l="l" r="r" t="t"/>
              <a:pathLst>
                <a:path extrusionOk="0" h="673" w="763">
                  <a:moveTo>
                    <a:pt x="635" y="1"/>
                  </a:moveTo>
                  <a:cubicBezTo>
                    <a:pt x="568" y="1"/>
                    <a:pt x="480" y="31"/>
                    <a:pt x="382" y="97"/>
                  </a:cubicBezTo>
                  <a:cubicBezTo>
                    <a:pt x="167" y="216"/>
                    <a:pt x="1" y="430"/>
                    <a:pt x="1" y="549"/>
                  </a:cubicBezTo>
                  <a:cubicBezTo>
                    <a:pt x="1" y="630"/>
                    <a:pt x="54" y="673"/>
                    <a:pt x="140" y="673"/>
                  </a:cubicBezTo>
                  <a:cubicBezTo>
                    <a:pt x="205" y="673"/>
                    <a:pt x="289" y="648"/>
                    <a:pt x="382" y="597"/>
                  </a:cubicBezTo>
                  <a:cubicBezTo>
                    <a:pt x="596" y="478"/>
                    <a:pt x="763" y="263"/>
                    <a:pt x="763" y="120"/>
                  </a:cubicBezTo>
                  <a:cubicBezTo>
                    <a:pt x="763" y="43"/>
                    <a:pt x="714" y="1"/>
                    <a:pt x="6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8"/>
            <p:cNvSpPr/>
            <p:nvPr/>
          </p:nvSpPr>
          <p:spPr>
            <a:xfrm>
              <a:off x="3708707" y="2702976"/>
              <a:ext cx="13300" cy="14168"/>
            </a:xfrm>
            <a:custGeom>
              <a:rect b="b" l="l" r="r" t="t"/>
              <a:pathLst>
                <a:path extrusionOk="0" h="457" w="429">
                  <a:moveTo>
                    <a:pt x="323" y="1"/>
                  </a:moveTo>
                  <a:cubicBezTo>
                    <a:pt x="291" y="1"/>
                    <a:pt x="254" y="11"/>
                    <a:pt x="214" y="35"/>
                  </a:cubicBezTo>
                  <a:cubicBezTo>
                    <a:pt x="95" y="83"/>
                    <a:pt x="0" y="226"/>
                    <a:pt x="0" y="345"/>
                  </a:cubicBezTo>
                  <a:cubicBezTo>
                    <a:pt x="0" y="419"/>
                    <a:pt x="37" y="456"/>
                    <a:pt x="94" y="456"/>
                  </a:cubicBezTo>
                  <a:cubicBezTo>
                    <a:pt x="128" y="456"/>
                    <a:pt x="170" y="443"/>
                    <a:pt x="214" y="416"/>
                  </a:cubicBezTo>
                  <a:cubicBezTo>
                    <a:pt x="333" y="368"/>
                    <a:pt x="429" y="226"/>
                    <a:pt x="429" y="106"/>
                  </a:cubicBezTo>
                  <a:cubicBezTo>
                    <a:pt x="429" y="43"/>
                    <a:pt x="386" y="1"/>
                    <a:pt x="3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0" name="Google Shape;5750;p58"/>
          <p:cNvGrpSpPr/>
          <p:nvPr/>
        </p:nvGrpSpPr>
        <p:grpSpPr>
          <a:xfrm>
            <a:off x="3882403" y="1536441"/>
            <a:ext cx="349064" cy="393590"/>
            <a:chOff x="4099238" y="2486986"/>
            <a:chExt cx="330053" cy="372153"/>
          </a:xfrm>
        </p:grpSpPr>
        <p:sp>
          <p:nvSpPr>
            <p:cNvPr id="5751" name="Google Shape;5751;p58"/>
            <p:cNvSpPr/>
            <p:nvPr/>
          </p:nvSpPr>
          <p:spPr>
            <a:xfrm>
              <a:off x="4099238" y="2515043"/>
              <a:ext cx="330053" cy="344097"/>
            </a:xfrm>
            <a:custGeom>
              <a:rect b="b" l="l" r="r" t="t"/>
              <a:pathLst>
                <a:path extrusionOk="0" h="11099" w="10646">
                  <a:moveTo>
                    <a:pt x="5311" y="1"/>
                  </a:moveTo>
                  <a:lnTo>
                    <a:pt x="1" y="3096"/>
                  </a:lnTo>
                  <a:lnTo>
                    <a:pt x="1" y="8026"/>
                  </a:lnTo>
                  <a:lnTo>
                    <a:pt x="5335" y="11098"/>
                  </a:lnTo>
                  <a:lnTo>
                    <a:pt x="10646" y="8026"/>
                  </a:lnTo>
                  <a:lnTo>
                    <a:pt x="10646" y="3096"/>
                  </a:lnTo>
                  <a:lnTo>
                    <a:pt x="53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8"/>
            <p:cNvSpPr/>
            <p:nvPr/>
          </p:nvSpPr>
          <p:spPr>
            <a:xfrm>
              <a:off x="4099238" y="2515043"/>
              <a:ext cx="330053" cy="191254"/>
            </a:xfrm>
            <a:custGeom>
              <a:rect b="b" l="l" r="r" t="t"/>
              <a:pathLst>
                <a:path extrusionOk="0" h="6169" w="10646">
                  <a:moveTo>
                    <a:pt x="5311" y="1"/>
                  </a:moveTo>
                  <a:lnTo>
                    <a:pt x="1" y="3096"/>
                  </a:lnTo>
                  <a:lnTo>
                    <a:pt x="5335" y="6168"/>
                  </a:lnTo>
                  <a:lnTo>
                    <a:pt x="10646" y="3096"/>
                  </a:lnTo>
                  <a:lnTo>
                    <a:pt x="53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58"/>
            <p:cNvSpPr/>
            <p:nvPr/>
          </p:nvSpPr>
          <p:spPr>
            <a:xfrm>
              <a:off x="4099238" y="2486986"/>
              <a:ext cx="330053" cy="191254"/>
            </a:xfrm>
            <a:custGeom>
              <a:rect b="b" l="l" r="r" t="t"/>
              <a:pathLst>
                <a:path extrusionOk="0" h="6169" w="10646">
                  <a:moveTo>
                    <a:pt x="5311" y="1"/>
                  </a:moveTo>
                  <a:lnTo>
                    <a:pt x="1596" y="1787"/>
                  </a:lnTo>
                  <a:lnTo>
                    <a:pt x="310" y="2192"/>
                  </a:lnTo>
                  <a:lnTo>
                    <a:pt x="1" y="3073"/>
                  </a:lnTo>
                  <a:lnTo>
                    <a:pt x="5335" y="6169"/>
                  </a:lnTo>
                  <a:lnTo>
                    <a:pt x="10646" y="3073"/>
                  </a:lnTo>
                  <a:lnTo>
                    <a:pt x="9217" y="1453"/>
                  </a:lnTo>
                  <a:lnTo>
                    <a:pt x="53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8"/>
            <p:cNvSpPr/>
            <p:nvPr/>
          </p:nvSpPr>
          <p:spPr>
            <a:xfrm>
              <a:off x="4099238" y="2578535"/>
              <a:ext cx="165429" cy="169119"/>
            </a:xfrm>
            <a:custGeom>
              <a:rect b="b" l="l" r="r" t="t"/>
              <a:pathLst>
                <a:path extrusionOk="0" h="5455" w="5336">
                  <a:moveTo>
                    <a:pt x="977" y="1"/>
                  </a:moveTo>
                  <a:lnTo>
                    <a:pt x="1" y="120"/>
                  </a:lnTo>
                  <a:lnTo>
                    <a:pt x="1" y="1358"/>
                  </a:lnTo>
                  <a:lnTo>
                    <a:pt x="1001" y="1930"/>
                  </a:lnTo>
                  <a:lnTo>
                    <a:pt x="1168" y="5454"/>
                  </a:lnTo>
                  <a:lnTo>
                    <a:pt x="1835" y="3049"/>
                  </a:lnTo>
                  <a:lnTo>
                    <a:pt x="2192" y="4430"/>
                  </a:lnTo>
                  <a:lnTo>
                    <a:pt x="2597" y="2858"/>
                  </a:lnTo>
                  <a:lnTo>
                    <a:pt x="5335" y="4430"/>
                  </a:lnTo>
                  <a:lnTo>
                    <a:pt x="5335" y="3216"/>
                  </a:lnTo>
                  <a:lnTo>
                    <a:pt x="3621" y="2215"/>
                  </a:lnTo>
                  <a:lnTo>
                    <a:pt x="9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8"/>
            <p:cNvSpPr/>
            <p:nvPr/>
          </p:nvSpPr>
          <p:spPr>
            <a:xfrm>
              <a:off x="4264633" y="2582224"/>
              <a:ext cx="164654" cy="146208"/>
            </a:xfrm>
            <a:custGeom>
              <a:rect b="b" l="l" r="r" t="t"/>
              <a:pathLst>
                <a:path extrusionOk="0" h="4716" w="5311">
                  <a:moveTo>
                    <a:pt x="5311" y="1"/>
                  </a:moveTo>
                  <a:lnTo>
                    <a:pt x="0" y="3097"/>
                  </a:lnTo>
                  <a:lnTo>
                    <a:pt x="0" y="4311"/>
                  </a:lnTo>
                  <a:lnTo>
                    <a:pt x="2929" y="2620"/>
                  </a:lnTo>
                  <a:lnTo>
                    <a:pt x="3072" y="3573"/>
                  </a:lnTo>
                  <a:lnTo>
                    <a:pt x="3263" y="3454"/>
                  </a:lnTo>
                  <a:lnTo>
                    <a:pt x="3477" y="2311"/>
                  </a:lnTo>
                  <a:lnTo>
                    <a:pt x="3787" y="2120"/>
                  </a:lnTo>
                  <a:lnTo>
                    <a:pt x="3954" y="2382"/>
                  </a:lnTo>
                  <a:lnTo>
                    <a:pt x="4287" y="4716"/>
                  </a:lnTo>
                  <a:lnTo>
                    <a:pt x="4573" y="1668"/>
                  </a:lnTo>
                  <a:lnTo>
                    <a:pt x="5311" y="1239"/>
                  </a:lnTo>
                  <a:lnTo>
                    <a:pt x="53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6" name="Google Shape;5756;p58"/>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8"/>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8"/>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58">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8">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5761" name="Google Shape;5761;p58">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8">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5763" name="Google Shape;5763;p58">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8">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5765" name="Google Shape;5765;p58">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8">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5767" name="Google Shape;5767;p58">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8">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5769" name="Google Shape;5769;p58">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8">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8">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8">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3" name="Google Shape;5773;p58"/>
          <p:cNvGrpSpPr/>
          <p:nvPr/>
        </p:nvGrpSpPr>
        <p:grpSpPr>
          <a:xfrm>
            <a:off x="1992121" y="4623314"/>
            <a:ext cx="159899" cy="279351"/>
            <a:chOff x="2000128" y="4623314"/>
            <a:chExt cx="159899" cy="279351"/>
          </a:xfrm>
        </p:grpSpPr>
        <p:sp>
          <p:nvSpPr>
            <p:cNvPr id="5774" name="Google Shape;5774;p58"/>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8"/>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8"/>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8"/>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8"/>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9" name="Google Shape;5779;p58"/>
          <p:cNvGrpSpPr/>
          <p:nvPr/>
        </p:nvGrpSpPr>
        <p:grpSpPr>
          <a:xfrm>
            <a:off x="5246843" y="4644827"/>
            <a:ext cx="206281" cy="241552"/>
            <a:chOff x="5254850" y="4644827"/>
            <a:chExt cx="206281" cy="241552"/>
          </a:xfrm>
        </p:grpSpPr>
        <p:sp>
          <p:nvSpPr>
            <p:cNvPr id="5780" name="Google Shape;5780;p58"/>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8"/>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58"/>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3" name="Google Shape;5783;p58"/>
          <p:cNvGrpSpPr/>
          <p:nvPr/>
        </p:nvGrpSpPr>
        <p:grpSpPr>
          <a:xfrm>
            <a:off x="4126327" y="4607105"/>
            <a:ext cx="202168" cy="279358"/>
            <a:chOff x="4134334" y="4607105"/>
            <a:chExt cx="202168" cy="279358"/>
          </a:xfrm>
        </p:grpSpPr>
        <p:sp>
          <p:nvSpPr>
            <p:cNvPr id="5784" name="Google Shape;5784;p58"/>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8"/>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8"/>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8"/>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8"/>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8"/>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8"/>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8"/>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8"/>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93" name="Google Shape;5793;p58"/>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58"/>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8"/>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6" name="Google Shape;5796;p58"/>
          <p:cNvGrpSpPr/>
          <p:nvPr/>
        </p:nvGrpSpPr>
        <p:grpSpPr>
          <a:xfrm>
            <a:off x="6300092" y="4620438"/>
            <a:ext cx="269374" cy="279338"/>
            <a:chOff x="6314624" y="4620438"/>
            <a:chExt cx="269374" cy="279338"/>
          </a:xfrm>
        </p:grpSpPr>
        <p:sp>
          <p:nvSpPr>
            <p:cNvPr id="5797" name="Google Shape;5797;p58"/>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8"/>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9" name="Google Shape;5799;p58"/>
          <p:cNvGrpSpPr/>
          <p:nvPr/>
        </p:nvGrpSpPr>
        <p:grpSpPr>
          <a:xfrm>
            <a:off x="3031488" y="4626441"/>
            <a:ext cx="255400" cy="279351"/>
            <a:chOff x="3039495" y="4626441"/>
            <a:chExt cx="255400" cy="279351"/>
          </a:xfrm>
        </p:grpSpPr>
        <p:sp>
          <p:nvSpPr>
            <p:cNvPr id="5800" name="Google Shape;5800;p58"/>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8"/>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8"/>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58"/>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58"/>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8"/>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5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5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8"/>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58"/>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58"/>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5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8"/>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17" name="Google Shape;5817;p58"/>
          <p:cNvSpPr txBox="1"/>
          <p:nvPr>
            <p:ph idx="8" type="subTitle"/>
          </p:nvPr>
        </p:nvSpPr>
        <p:spPr>
          <a:xfrm>
            <a:off x="712500" y="1509888"/>
            <a:ext cx="3015600" cy="4467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latin typeface="Orbitron"/>
                <a:ea typeface="Orbitron"/>
                <a:cs typeface="Orbitron"/>
                <a:sym typeface="Orbitron"/>
              </a:rPr>
              <a:t>Game Design Document Nedir?</a:t>
            </a:r>
            <a:endParaRPr>
              <a:latin typeface="Orbitron"/>
              <a:ea typeface="Orbitron"/>
              <a:cs typeface="Orbitron"/>
              <a:sym typeface="Orbitron"/>
            </a:endParaRPr>
          </a:p>
        </p:txBody>
      </p:sp>
      <p:sp>
        <p:nvSpPr>
          <p:cNvPr id="5818" name="Google Shape;5818;p58"/>
          <p:cNvSpPr txBox="1"/>
          <p:nvPr>
            <p:ph idx="8" type="subTitle"/>
          </p:nvPr>
        </p:nvSpPr>
        <p:spPr>
          <a:xfrm>
            <a:off x="862350" y="2850275"/>
            <a:ext cx="3015600" cy="4467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latin typeface="Orbitron"/>
                <a:ea typeface="Orbitron"/>
                <a:cs typeface="Orbitron"/>
                <a:sym typeface="Orbitron"/>
              </a:rPr>
              <a:t>Game </a:t>
            </a:r>
            <a:r>
              <a:rPr lang="en">
                <a:latin typeface="Orbitron"/>
                <a:ea typeface="Orbitron"/>
                <a:cs typeface="Orbitron"/>
                <a:sym typeface="Orbitron"/>
              </a:rPr>
              <a:t>Design Document Faydaları Nelerdir?</a:t>
            </a:r>
            <a:endParaRPr>
              <a:latin typeface="Orbitron"/>
              <a:ea typeface="Orbitron"/>
              <a:cs typeface="Orbitron"/>
              <a:sym typeface="Orbitron"/>
            </a:endParaRPr>
          </a:p>
        </p:txBody>
      </p:sp>
      <p:sp>
        <p:nvSpPr>
          <p:cNvPr id="5819" name="Google Shape;5819;p58"/>
          <p:cNvSpPr txBox="1"/>
          <p:nvPr>
            <p:ph idx="8" type="subTitle"/>
          </p:nvPr>
        </p:nvSpPr>
        <p:spPr>
          <a:xfrm>
            <a:off x="787425" y="2206375"/>
            <a:ext cx="3015600" cy="4467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latin typeface="Orbitron"/>
                <a:ea typeface="Orbitron"/>
                <a:cs typeface="Orbitron"/>
                <a:sym typeface="Orbitron"/>
              </a:rPr>
              <a:t>Game Design Document Oluşturmanın Amacı Nedir?</a:t>
            </a:r>
            <a:endParaRPr>
              <a:latin typeface="Orbitron"/>
              <a:ea typeface="Orbitron"/>
              <a:cs typeface="Orbitron"/>
              <a:sym typeface="Orbitron"/>
            </a:endParaRPr>
          </a:p>
        </p:txBody>
      </p:sp>
      <p:grpSp>
        <p:nvGrpSpPr>
          <p:cNvPr id="5820" name="Google Shape;5820;p58"/>
          <p:cNvGrpSpPr/>
          <p:nvPr/>
        </p:nvGrpSpPr>
        <p:grpSpPr>
          <a:xfrm>
            <a:off x="4440539" y="2821384"/>
            <a:ext cx="349066" cy="394674"/>
            <a:chOff x="1660659" y="2494364"/>
            <a:chExt cx="316039" cy="357365"/>
          </a:xfrm>
        </p:grpSpPr>
        <p:sp>
          <p:nvSpPr>
            <p:cNvPr id="5821" name="Google Shape;5821;p58"/>
            <p:cNvSpPr/>
            <p:nvPr/>
          </p:nvSpPr>
          <p:spPr>
            <a:xfrm>
              <a:off x="1660659" y="2521677"/>
              <a:ext cx="316039" cy="330053"/>
            </a:xfrm>
            <a:custGeom>
              <a:rect b="b" l="l" r="r" t="t"/>
              <a:pathLst>
                <a:path extrusionOk="0" h="10646" w="10194">
                  <a:moveTo>
                    <a:pt x="5073" y="1"/>
                  </a:moveTo>
                  <a:lnTo>
                    <a:pt x="1" y="2954"/>
                  </a:lnTo>
                  <a:lnTo>
                    <a:pt x="1" y="7693"/>
                  </a:lnTo>
                  <a:lnTo>
                    <a:pt x="5121" y="10646"/>
                  </a:lnTo>
                  <a:lnTo>
                    <a:pt x="10193" y="7693"/>
                  </a:lnTo>
                  <a:lnTo>
                    <a:pt x="10193" y="2954"/>
                  </a:lnTo>
                  <a:lnTo>
                    <a:pt x="50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8"/>
            <p:cNvSpPr/>
            <p:nvPr/>
          </p:nvSpPr>
          <p:spPr>
            <a:xfrm>
              <a:off x="1660659" y="2521677"/>
              <a:ext cx="316039" cy="183132"/>
            </a:xfrm>
            <a:custGeom>
              <a:rect b="b" l="l" r="r" t="t"/>
              <a:pathLst>
                <a:path extrusionOk="0" h="5907" w="10194">
                  <a:moveTo>
                    <a:pt x="5073" y="1"/>
                  </a:moveTo>
                  <a:lnTo>
                    <a:pt x="1" y="2954"/>
                  </a:lnTo>
                  <a:lnTo>
                    <a:pt x="5121" y="5907"/>
                  </a:lnTo>
                  <a:lnTo>
                    <a:pt x="10193" y="2954"/>
                  </a:lnTo>
                  <a:lnTo>
                    <a:pt x="507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8"/>
            <p:cNvSpPr/>
            <p:nvPr/>
          </p:nvSpPr>
          <p:spPr>
            <a:xfrm>
              <a:off x="1660659" y="2494364"/>
              <a:ext cx="316039" cy="220056"/>
            </a:xfrm>
            <a:custGeom>
              <a:rect b="b" l="l" r="r" t="t"/>
              <a:pathLst>
                <a:path extrusionOk="0" h="7098" w="10194">
                  <a:moveTo>
                    <a:pt x="5073" y="1"/>
                  </a:moveTo>
                  <a:lnTo>
                    <a:pt x="1" y="2954"/>
                  </a:lnTo>
                  <a:lnTo>
                    <a:pt x="1" y="4144"/>
                  </a:lnTo>
                  <a:lnTo>
                    <a:pt x="5121" y="7097"/>
                  </a:lnTo>
                  <a:lnTo>
                    <a:pt x="10193" y="4144"/>
                  </a:lnTo>
                  <a:lnTo>
                    <a:pt x="10193" y="2954"/>
                  </a:lnTo>
                  <a:lnTo>
                    <a:pt x="5073" y="1"/>
                  </a:ln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8"/>
            <p:cNvSpPr/>
            <p:nvPr/>
          </p:nvSpPr>
          <p:spPr>
            <a:xfrm>
              <a:off x="1819389" y="2585913"/>
              <a:ext cx="157307" cy="128505"/>
            </a:xfrm>
            <a:custGeom>
              <a:rect b="b" l="l" r="r" t="t"/>
              <a:pathLst>
                <a:path extrusionOk="0" h="4145" w="5074">
                  <a:moveTo>
                    <a:pt x="5073" y="1"/>
                  </a:moveTo>
                  <a:lnTo>
                    <a:pt x="1" y="2954"/>
                  </a:lnTo>
                  <a:lnTo>
                    <a:pt x="1" y="4144"/>
                  </a:lnTo>
                  <a:lnTo>
                    <a:pt x="5073" y="1191"/>
                  </a:lnTo>
                  <a:lnTo>
                    <a:pt x="50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8"/>
            <p:cNvSpPr/>
            <p:nvPr/>
          </p:nvSpPr>
          <p:spPr>
            <a:xfrm>
              <a:off x="1668038" y="2653280"/>
              <a:ext cx="38443" cy="31592"/>
            </a:xfrm>
            <a:custGeom>
              <a:rect b="b" l="l" r="r" t="t"/>
              <a:pathLst>
                <a:path extrusionOk="0" h="1019" w="1240">
                  <a:moveTo>
                    <a:pt x="185" y="1"/>
                  </a:moveTo>
                  <a:cubicBezTo>
                    <a:pt x="72" y="1"/>
                    <a:pt x="1" y="54"/>
                    <a:pt x="1" y="162"/>
                  </a:cubicBezTo>
                  <a:cubicBezTo>
                    <a:pt x="1" y="352"/>
                    <a:pt x="287" y="662"/>
                    <a:pt x="620" y="876"/>
                  </a:cubicBezTo>
                  <a:cubicBezTo>
                    <a:pt x="799" y="971"/>
                    <a:pt x="953" y="1019"/>
                    <a:pt x="1063" y="1019"/>
                  </a:cubicBezTo>
                  <a:cubicBezTo>
                    <a:pt x="1174" y="1019"/>
                    <a:pt x="1239" y="971"/>
                    <a:pt x="1239" y="876"/>
                  </a:cubicBezTo>
                  <a:cubicBezTo>
                    <a:pt x="1239" y="662"/>
                    <a:pt x="977" y="352"/>
                    <a:pt x="620" y="162"/>
                  </a:cubicBezTo>
                  <a:cubicBezTo>
                    <a:pt x="453" y="54"/>
                    <a:pt x="298" y="1"/>
                    <a:pt x="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8"/>
            <p:cNvSpPr/>
            <p:nvPr/>
          </p:nvSpPr>
          <p:spPr>
            <a:xfrm>
              <a:off x="1721950" y="2711812"/>
              <a:ext cx="26600" cy="22167"/>
            </a:xfrm>
            <a:custGeom>
              <a:rect b="b" l="l" r="r" t="t"/>
              <a:pathLst>
                <a:path extrusionOk="0" h="715" w="858">
                  <a:moveTo>
                    <a:pt x="125" y="0"/>
                  </a:moveTo>
                  <a:cubicBezTo>
                    <a:pt x="48" y="0"/>
                    <a:pt x="0" y="36"/>
                    <a:pt x="0" y="107"/>
                  </a:cubicBezTo>
                  <a:cubicBezTo>
                    <a:pt x="0" y="250"/>
                    <a:pt x="191" y="464"/>
                    <a:pt x="429" y="607"/>
                  </a:cubicBezTo>
                  <a:cubicBezTo>
                    <a:pt x="548" y="679"/>
                    <a:pt x="655" y="714"/>
                    <a:pt x="733" y="714"/>
                  </a:cubicBezTo>
                  <a:cubicBezTo>
                    <a:pt x="810" y="714"/>
                    <a:pt x="858" y="679"/>
                    <a:pt x="858" y="607"/>
                  </a:cubicBezTo>
                  <a:cubicBezTo>
                    <a:pt x="858" y="464"/>
                    <a:pt x="667" y="226"/>
                    <a:pt x="429" y="107"/>
                  </a:cubicBezTo>
                  <a:cubicBezTo>
                    <a:pt x="310" y="36"/>
                    <a:pt x="203" y="0"/>
                    <a:pt x="1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8"/>
            <p:cNvSpPr/>
            <p:nvPr/>
          </p:nvSpPr>
          <p:spPr>
            <a:xfrm>
              <a:off x="1866636" y="2719531"/>
              <a:ext cx="25887" cy="21919"/>
            </a:xfrm>
            <a:custGeom>
              <a:rect b="b" l="l" r="r" t="t"/>
              <a:pathLst>
                <a:path extrusionOk="0" h="707" w="835">
                  <a:moveTo>
                    <a:pt x="690" y="0"/>
                  </a:moveTo>
                  <a:cubicBezTo>
                    <a:pt x="614" y="0"/>
                    <a:pt x="515" y="31"/>
                    <a:pt x="406" y="96"/>
                  </a:cubicBezTo>
                  <a:cubicBezTo>
                    <a:pt x="191" y="239"/>
                    <a:pt x="1" y="454"/>
                    <a:pt x="1" y="596"/>
                  </a:cubicBezTo>
                  <a:cubicBezTo>
                    <a:pt x="1" y="671"/>
                    <a:pt x="53" y="707"/>
                    <a:pt x="133" y="707"/>
                  </a:cubicBezTo>
                  <a:cubicBezTo>
                    <a:pt x="207" y="707"/>
                    <a:pt x="303" y="677"/>
                    <a:pt x="406" y="620"/>
                  </a:cubicBezTo>
                  <a:cubicBezTo>
                    <a:pt x="644" y="477"/>
                    <a:pt x="834" y="263"/>
                    <a:pt x="834" y="120"/>
                  </a:cubicBezTo>
                  <a:cubicBezTo>
                    <a:pt x="834" y="43"/>
                    <a:pt x="779" y="0"/>
                    <a:pt x="6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8"/>
            <p:cNvSpPr/>
            <p:nvPr/>
          </p:nvSpPr>
          <p:spPr>
            <a:xfrm>
              <a:off x="1839323" y="2787922"/>
              <a:ext cx="25143" cy="26259"/>
            </a:xfrm>
            <a:custGeom>
              <a:rect b="b" l="l" r="r" t="t"/>
              <a:pathLst>
                <a:path extrusionOk="0" h="847" w="811">
                  <a:moveTo>
                    <a:pt x="631" y="0"/>
                  </a:moveTo>
                  <a:cubicBezTo>
                    <a:pt x="574" y="0"/>
                    <a:pt x="506" y="19"/>
                    <a:pt x="429" y="57"/>
                  </a:cubicBezTo>
                  <a:cubicBezTo>
                    <a:pt x="406" y="81"/>
                    <a:pt x="382" y="105"/>
                    <a:pt x="358" y="105"/>
                  </a:cubicBezTo>
                  <a:cubicBezTo>
                    <a:pt x="144" y="272"/>
                    <a:pt x="1" y="534"/>
                    <a:pt x="25" y="700"/>
                  </a:cubicBezTo>
                  <a:cubicBezTo>
                    <a:pt x="25" y="798"/>
                    <a:pt x="81" y="846"/>
                    <a:pt x="166" y="846"/>
                  </a:cubicBezTo>
                  <a:cubicBezTo>
                    <a:pt x="227" y="846"/>
                    <a:pt x="302" y="822"/>
                    <a:pt x="382" y="772"/>
                  </a:cubicBezTo>
                  <a:cubicBezTo>
                    <a:pt x="406" y="772"/>
                    <a:pt x="429" y="748"/>
                    <a:pt x="453" y="724"/>
                  </a:cubicBezTo>
                  <a:cubicBezTo>
                    <a:pt x="668" y="581"/>
                    <a:pt x="810" y="296"/>
                    <a:pt x="787" y="129"/>
                  </a:cubicBezTo>
                  <a:cubicBezTo>
                    <a:pt x="772" y="43"/>
                    <a:pt x="715" y="0"/>
                    <a:pt x="6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8"/>
            <p:cNvSpPr/>
            <p:nvPr/>
          </p:nvSpPr>
          <p:spPr>
            <a:xfrm>
              <a:off x="1926438" y="2717950"/>
              <a:ext cx="12587" cy="17268"/>
            </a:xfrm>
            <a:custGeom>
              <a:rect b="b" l="l" r="r" t="t"/>
              <a:pathLst>
                <a:path extrusionOk="0" h="557" w="406">
                  <a:moveTo>
                    <a:pt x="281" y="0"/>
                  </a:moveTo>
                  <a:cubicBezTo>
                    <a:pt x="253" y="0"/>
                    <a:pt x="223" y="9"/>
                    <a:pt x="191" y="28"/>
                  </a:cubicBezTo>
                  <a:cubicBezTo>
                    <a:pt x="96" y="100"/>
                    <a:pt x="1" y="266"/>
                    <a:pt x="1" y="386"/>
                  </a:cubicBezTo>
                  <a:cubicBezTo>
                    <a:pt x="1" y="490"/>
                    <a:pt x="52" y="556"/>
                    <a:pt x="117" y="556"/>
                  </a:cubicBezTo>
                  <a:cubicBezTo>
                    <a:pt x="140" y="556"/>
                    <a:pt x="166" y="548"/>
                    <a:pt x="191" y="528"/>
                  </a:cubicBezTo>
                  <a:cubicBezTo>
                    <a:pt x="310" y="481"/>
                    <a:pt x="406" y="314"/>
                    <a:pt x="406" y="171"/>
                  </a:cubicBezTo>
                  <a:cubicBezTo>
                    <a:pt x="406" y="67"/>
                    <a:pt x="355" y="0"/>
                    <a:pt x="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8"/>
            <p:cNvSpPr/>
            <p:nvPr/>
          </p:nvSpPr>
          <p:spPr>
            <a:xfrm>
              <a:off x="1769197" y="2793967"/>
              <a:ext cx="23655" cy="20865"/>
            </a:xfrm>
            <a:custGeom>
              <a:rect b="b" l="l" r="r" t="t"/>
              <a:pathLst>
                <a:path extrusionOk="0" h="673" w="763">
                  <a:moveTo>
                    <a:pt x="150" y="1"/>
                  </a:moveTo>
                  <a:cubicBezTo>
                    <a:pt x="62" y="1"/>
                    <a:pt x="0" y="43"/>
                    <a:pt x="0" y="124"/>
                  </a:cubicBezTo>
                  <a:cubicBezTo>
                    <a:pt x="0" y="267"/>
                    <a:pt x="167" y="458"/>
                    <a:pt x="381" y="577"/>
                  </a:cubicBezTo>
                  <a:cubicBezTo>
                    <a:pt x="480" y="642"/>
                    <a:pt x="568" y="673"/>
                    <a:pt x="635" y="673"/>
                  </a:cubicBezTo>
                  <a:cubicBezTo>
                    <a:pt x="714" y="673"/>
                    <a:pt x="762" y="630"/>
                    <a:pt x="762" y="553"/>
                  </a:cubicBezTo>
                  <a:cubicBezTo>
                    <a:pt x="762" y="410"/>
                    <a:pt x="596" y="196"/>
                    <a:pt x="381" y="77"/>
                  </a:cubicBezTo>
                  <a:cubicBezTo>
                    <a:pt x="299" y="25"/>
                    <a:pt x="217" y="1"/>
                    <a:pt x="1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8"/>
            <p:cNvSpPr/>
            <p:nvPr/>
          </p:nvSpPr>
          <p:spPr>
            <a:xfrm>
              <a:off x="1683539" y="2735311"/>
              <a:ext cx="23655" cy="20648"/>
            </a:xfrm>
            <a:custGeom>
              <a:rect b="b" l="l" r="r" t="t"/>
              <a:pathLst>
                <a:path extrusionOk="0" h="666" w="763">
                  <a:moveTo>
                    <a:pt x="121" y="1"/>
                  </a:moveTo>
                  <a:cubicBezTo>
                    <a:pt x="46" y="1"/>
                    <a:pt x="1" y="37"/>
                    <a:pt x="1" y="111"/>
                  </a:cubicBezTo>
                  <a:cubicBezTo>
                    <a:pt x="1" y="254"/>
                    <a:pt x="168" y="468"/>
                    <a:pt x="382" y="588"/>
                  </a:cubicBezTo>
                  <a:cubicBezTo>
                    <a:pt x="478" y="641"/>
                    <a:pt x="565" y="666"/>
                    <a:pt x="632" y="666"/>
                  </a:cubicBezTo>
                  <a:cubicBezTo>
                    <a:pt x="713" y="666"/>
                    <a:pt x="763" y="629"/>
                    <a:pt x="763" y="564"/>
                  </a:cubicBezTo>
                  <a:cubicBezTo>
                    <a:pt x="763" y="421"/>
                    <a:pt x="596" y="207"/>
                    <a:pt x="382" y="87"/>
                  </a:cubicBezTo>
                  <a:cubicBezTo>
                    <a:pt x="280" y="31"/>
                    <a:pt x="188" y="1"/>
                    <a:pt x="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8"/>
            <p:cNvSpPr/>
            <p:nvPr/>
          </p:nvSpPr>
          <p:spPr>
            <a:xfrm>
              <a:off x="1786186" y="2719562"/>
              <a:ext cx="12556" cy="14385"/>
            </a:xfrm>
            <a:custGeom>
              <a:rect b="b" l="l" r="r" t="t"/>
              <a:pathLst>
                <a:path extrusionOk="0" h="464" w="405">
                  <a:moveTo>
                    <a:pt x="103" y="1"/>
                  </a:moveTo>
                  <a:cubicBezTo>
                    <a:pt x="45" y="1"/>
                    <a:pt x="0" y="38"/>
                    <a:pt x="0" y="119"/>
                  </a:cubicBezTo>
                  <a:cubicBezTo>
                    <a:pt x="0" y="214"/>
                    <a:pt x="95" y="357"/>
                    <a:pt x="191" y="429"/>
                  </a:cubicBezTo>
                  <a:cubicBezTo>
                    <a:pt x="230" y="453"/>
                    <a:pt x="267" y="463"/>
                    <a:pt x="299" y="463"/>
                  </a:cubicBezTo>
                  <a:cubicBezTo>
                    <a:pt x="363" y="463"/>
                    <a:pt x="405" y="421"/>
                    <a:pt x="405" y="357"/>
                  </a:cubicBezTo>
                  <a:cubicBezTo>
                    <a:pt x="405" y="238"/>
                    <a:pt x="310" y="95"/>
                    <a:pt x="191" y="24"/>
                  </a:cubicBezTo>
                  <a:cubicBezTo>
                    <a:pt x="160" y="9"/>
                    <a:pt x="130" y="1"/>
                    <a:pt x="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58"/>
            <p:cNvSpPr/>
            <p:nvPr/>
          </p:nvSpPr>
          <p:spPr>
            <a:xfrm>
              <a:off x="1660659" y="2494364"/>
              <a:ext cx="316039" cy="183132"/>
            </a:xfrm>
            <a:custGeom>
              <a:rect b="b" l="l" r="r" t="t"/>
              <a:pathLst>
                <a:path extrusionOk="0" h="5907" w="10194">
                  <a:moveTo>
                    <a:pt x="5073" y="1"/>
                  </a:moveTo>
                  <a:lnTo>
                    <a:pt x="1" y="2954"/>
                  </a:lnTo>
                  <a:lnTo>
                    <a:pt x="5121" y="5907"/>
                  </a:lnTo>
                  <a:lnTo>
                    <a:pt x="10193" y="2954"/>
                  </a:lnTo>
                  <a:lnTo>
                    <a:pt x="8098" y="1739"/>
                  </a:lnTo>
                  <a:cubicBezTo>
                    <a:pt x="8002" y="1453"/>
                    <a:pt x="7931" y="1191"/>
                    <a:pt x="7931" y="1191"/>
                  </a:cubicBezTo>
                  <a:lnTo>
                    <a:pt x="7764" y="1382"/>
                  </a:lnTo>
                  <a:lnTo>
                    <a:pt x="7693" y="691"/>
                  </a:lnTo>
                  <a:lnTo>
                    <a:pt x="7407" y="1239"/>
                  </a:lnTo>
                  <a:lnTo>
                    <a:pt x="7288" y="858"/>
                  </a:lnTo>
                  <a:lnTo>
                    <a:pt x="7216" y="1239"/>
                  </a:lnTo>
                  <a:lnTo>
                    <a:pt x="50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8"/>
            <p:cNvSpPr/>
            <p:nvPr/>
          </p:nvSpPr>
          <p:spPr>
            <a:xfrm>
              <a:off x="1660659" y="2585913"/>
              <a:ext cx="158764" cy="128505"/>
            </a:xfrm>
            <a:custGeom>
              <a:rect b="b" l="l" r="r" t="t"/>
              <a:pathLst>
                <a:path extrusionOk="0" h="4145" w="5121">
                  <a:moveTo>
                    <a:pt x="1" y="1"/>
                  </a:moveTo>
                  <a:lnTo>
                    <a:pt x="1" y="1191"/>
                  </a:lnTo>
                  <a:lnTo>
                    <a:pt x="5121" y="4144"/>
                  </a:lnTo>
                  <a:lnTo>
                    <a:pt x="5121" y="2954"/>
                  </a:lnTo>
                  <a:lnTo>
                    <a:pt x="1834" y="1072"/>
                  </a:lnTo>
                  <a:cubicBezTo>
                    <a:pt x="1787" y="668"/>
                    <a:pt x="1715" y="96"/>
                    <a:pt x="1715" y="96"/>
                  </a:cubicBezTo>
                  <a:lnTo>
                    <a:pt x="1501" y="620"/>
                  </a:lnTo>
                  <a:lnTo>
                    <a:pt x="1406" y="406"/>
                  </a:lnTo>
                  <a:lnTo>
                    <a:pt x="1263" y="572"/>
                  </a:lnTo>
                  <a:lnTo>
                    <a:pt x="1120" y="96"/>
                  </a:lnTo>
                  <a:lnTo>
                    <a:pt x="953" y="548"/>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5" name="Google Shape;5835;p58"/>
          <p:cNvSpPr txBox="1"/>
          <p:nvPr>
            <p:ph idx="8" type="subTitle"/>
          </p:nvPr>
        </p:nvSpPr>
        <p:spPr>
          <a:xfrm>
            <a:off x="835387" y="3426250"/>
            <a:ext cx="3015600" cy="4467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latin typeface="Orbitron"/>
                <a:ea typeface="Orbitron"/>
                <a:cs typeface="Orbitron"/>
                <a:sym typeface="Orbitron"/>
              </a:rPr>
              <a:t>GDD Türleri Nelerdir?</a:t>
            </a:r>
            <a:endParaRPr>
              <a:latin typeface="Orbitron"/>
              <a:ea typeface="Orbitron"/>
              <a:cs typeface="Orbitron"/>
              <a:sym typeface="Orbitron"/>
            </a:endParaRPr>
          </a:p>
        </p:txBody>
      </p:sp>
      <p:grpSp>
        <p:nvGrpSpPr>
          <p:cNvPr id="5836" name="Google Shape;5836;p58"/>
          <p:cNvGrpSpPr/>
          <p:nvPr/>
        </p:nvGrpSpPr>
        <p:grpSpPr>
          <a:xfrm>
            <a:off x="3921492" y="2863566"/>
            <a:ext cx="349064" cy="393590"/>
            <a:chOff x="4099238" y="2486986"/>
            <a:chExt cx="330053" cy="372153"/>
          </a:xfrm>
        </p:grpSpPr>
        <p:sp>
          <p:nvSpPr>
            <p:cNvPr id="5837" name="Google Shape;5837;p58"/>
            <p:cNvSpPr/>
            <p:nvPr/>
          </p:nvSpPr>
          <p:spPr>
            <a:xfrm>
              <a:off x="4099238" y="2515043"/>
              <a:ext cx="330053" cy="344097"/>
            </a:xfrm>
            <a:custGeom>
              <a:rect b="b" l="l" r="r" t="t"/>
              <a:pathLst>
                <a:path extrusionOk="0" h="11099" w="10646">
                  <a:moveTo>
                    <a:pt x="5311" y="1"/>
                  </a:moveTo>
                  <a:lnTo>
                    <a:pt x="1" y="3096"/>
                  </a:lnTo>
                  <a:lnTo>
                    <a:pt x="1" y="8026"/>
                  </a:lnTo>
                  <a:lnTo>
                    <a:pt x="5335" y="11098"/>
                  </a:lnTo>
                  <a:lnTo>
                    <a:pt x="10646" y="8026"/>
                  </a:lnTo>
                  <a:lnTo>
                    <a:pt x="10646" y="3096"/>
                  </a:lnTo>
                  <a:lnTo>
                    <a:pt x="53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8"/>
            <p:cNvSpPr/>
            <p:nvPr/>
          </p:nvSpPr>
          <p:spPr>
            <a:xfrm>
              <a:off x="4099238" y="2515043"/>
              <a:ext cx="330053" cy="191254"/>
            </a:xfrm>
            <a:custGeom>
              <a:rect b="b" l="l" r="r" t="t"/>
              <a:pathLst>
                <a:path extrusionOk="0" h="6169" w="10646">
                  <a:moveTo>
                    <a:pt x="5311" y="1"/>
                  </a:moveTo>
                  <a:lnTo>
                    <a:pt x="1" y="3096"/>
                  </a:lnTo>
                  <a:lnTo>
                    <a:pt x="5335" y="6168"/>
                  </a:lnTo>
                  <a:lnTo>
                    <a:pt x="10646" y="3096"/>
                  </a:lnTo>
                  <a:lnTo>
                    <a:pt x="53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8"/>
            <p:cNvSpPr/>
            <p:nvPr/>
          </p:nvSpPr>
          <p:spPr>
            <a:xfrm>
              <a:off x="4099238" y="2486986"/>
              <a:ext cx="330053" cy="191254"/>
            </a:xfrm>
            <a:custGeom>
              <a:rect b="b" l="l" r="r" t="t"/>
              <a:pathLst>
                <a:path extrusionOk="0" h="6169" w="10646">
                  <a:moveTo>
                    <a:pt x="5311" y="1"/>
                  </a:moveTo>
                  <a:lnTo>
                    <a:pt x="1596" y="1787"/>
                  </a:lnTo>
                  <a:lnTo>
                    <a:pt x="310" y="2192"/>
                  </a:lnTo>
                  <a:lnTo>
                    <a:pt x="1" y="3073"/>
                  </a:lnTo>
                  <a:lnTo>
                    <a:pt x="5335" y="6169"/>
                  </a:lnTo>
                  <a:lnTo>
                    <a:pt x="10646" y="3073"/>
                  </a:lnTo>
                  <a:lnTo>
                    <a:pt x="9217" y="1453"/>
                  </a:lnTo>
                  <a:lnTo>
                    <a:pt x="53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8"/>
            <p:cNvSpPr/>
            <p:nvPr/>
          </p:nvSpPr>
          <p:spPr>
            <a:xfrm>
              <a:off x="4099238" y="2578535"/>
              <a:ext cx="165429" cy="169119"/>
            </a:xfrm>
            <a:custGeom>
              <a:rect b="b" l="l" r="r" t="t"/>
              <a:pathLst>
                <a:path extrusionOk="0" h="5455" w="5336">
                  <a:moveTo>
                    <a:pt x="977" y="1"/>
                  </a:moveTo>
                  <a:lnTo>
                    <a:pt x="1" y="120"/>
                  </a:lnTo>
                  <a:lnTo>
                    <a:pt x="1" y="1358"/>
                  </a:lnTo>
                  <a:lnTo>
                    <a:pt x="1001" y="1930"/>
                  </a:lnTo>
                  <a:lnTo>
                    <a:pt x="1168" y="5454"/>
                  </a:lnTo>
                  <a:lnTo>
                    <a:pt x="1835" y="3049"/>
                  </a:lnTo>
                  <a:lnTo>
                    <a:pt x="2192" y="4430"/>
                  </a:lnTo>
                  <a:lnTo>
                    <a:pt x="2597" y="2858"/>
                  </a:lnTo>
                  <a:lnTo>
                    <a:pt x="5335" y="4430"/>
                  </a:lnTo>
                  <a:lnTo>
                    <a:pt x="5335" y="3216"/>
                  </a:lnTo>
                  <a:lnTo>
                    <a:pt x="3621" y="2215"/>
                  </a:lnTo>
                  <a:lnTo>
                    <a:pt x="9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8"/>
            <p:cNvSpPr/>
            <p:nvPr/>
          </p:nvSpPr>
          <p:spPr>
            <a:xfrm>
              <a:off x="4264633" y="2582224"/>
              <a:ext cx="164654" cy="146208"/>
            </a:xfrm>
            <a:custGeom>
              <a:rect b="b" l="l" r="r" t="t"/>
              <a:pathLst>
                <a:path extrusionOk="0" h="4716" w="5311">
                  <a:moveTo>
                    <a:pt x="5311" y="1"/>
                  </a:moveTo>
                  <a:lnTo>
                    <a:pt x="0" y="3097"/>
                  </a:lnTo>
                  <a:lnTo>
                    <a:pt x="0" y="4311"/>
                  </a:lnTo>
                  <a:lnTo>
                    <a:pt x="2929" y="2620"/>
                  </a:lnTo>
                  <a:lnTo>
                    <a:pt x="3072" y="3573"/>
                  </a:lnTo>
                  <a:lnTo>
                    <a:pt x="3263" y="3454"/>
                  </a:lnTo>
                  <a:lnTo>
                    <a:pt x="3477" y="2311"/>
                  </a:lnTo>
                  <a:lnTo>
                    <a:pt x="3787" y="2120"/>
                  </a:lnTo>
                  <a:lnTo>
                    <a:pt x="3954" y="2382"/>
                  </a:lnTo>
                  <a:lnTo>
                    <a:pt x="4287" y="4716"/>
                  </a:lnTo>
                  <a:lnTo>
                    <a:pt x="4573" y="1668"/>
                  </a:lnTo>
                  <a:lnTo>
                    <a:pt x="5311" y="1239"/>
                  </a:lnTo>
                  <a:lnTo>
                    <a:pt x="53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42" name="Google Shape;5842;p58"/>
          <p:cNvSpPr txBox="1"/>
          <p:nvPr>
            <p:ph idx="8" type="subTitle"/>
          </p:nvPr>
        </p:nvSpPr>
        <p:spPr>
          <a:xfrm>
            <a:off x="4844750" y="1521350"/>
            <a:ext cx="3216300" cy="446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latin typeface="Orbitron"/>
                <a:ea typeface="Orbitron"/>
                <a:cs typeface="Orbitron"/>
                <a:sym typeface="Orbitron"/>
              </a:rPr>
              <a:t>Game </a:t>
            </a:r>
            <a:r>
              <a:rPr lang="en">
                <a:latin typeface="Orbitron"/>
                <a:ea typeface="Orbitron"/>
                <a:cs typeface="Orbitron"/>
                <a:sym typeface="Orbitron"/>
              </a:rPr>
              <a:t>Design Document Yer Alan Başlıklar</a:t>
            </a:r>
            <a:endParaRPr>
              <a:latin typeface="Orbitron"/>
              <a:ea typeface="Orbitron"/>
              <a:cs typeface="Orbitron"/>
              <a:sym typeface="Orbitron"/>
            </a:endParaRPr>
          </a:p>
        </p:txBody>
      </p:sp>
      <p:sp>
        <p:nvSpPr>
          <p:cNvPr id="5843" name="Google Shape;5843;p58"/>
          <p:cNvSpPr txBox="1"/>
          <p:nvPr>
            <p:ph idx="8" type="subTitle"/>
          </p:nvPr>
        </p:nvSpPr>
        <p:spPr>
          <a:xfrm>
            <a:off x="4844750" y="2186988"/>
            <a:ext cx="3015600" cy="446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latin typeface="Orbitron"/>
                <a:ea typeface="Orbitron"/>
                <a:cs typeface="Orbitron"/>
                <a:sym typeface="Orbitron"/>
              </a:rPr>
              <a:t>Game Design Document İçerik Detayları</a:t>
            </a:r>
            <a:endParaRPr>
              <a:latin typeface="Orbitron"/>
              <a:ea typeface="Orbitron"/>
              <a:cs typeface="Orbitron"/>
              <a:sym typeface="Orbitron"/>
            </a:endParaRPr>
          </a:p>
        </p:txBody>
      </p:sp>
      <p:sp>
        <p:nvSpPr>
          <p:cNvPr id="5844" name="Google Shape;5844;p58"/>
          <p:cNvSpPr txBox="1"/>
          <p:nvPr>
            <p:ph idx="8" type="subTitle"/>
          </p:nvPr>
        </p:nvSpPr>
        <p:spPr>
          <a:xfrm>
            <a:off x="4844750" y="2852650"/>
            <a:ext cx="3015600" cy="446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latin typeface="Orbitron"/>
                <a:ea typeface="Orbitron"/>
                <a:cs typeface="Orbitron"/>
                <a:sym typeface="Orbitron"/>
              </a:rPr>
              <a:t>GDD Oluştururken Dikkat Edilmesi Gerekenler</a:t>
            </a:r>
            <a:endParaRPr>
              <a:latin typeface="Orbitron"/>
              <a:ea typeface="Orbitron"/>
              <a:cs typeface="Orbitron"/>
              <a:sym typeface="Orbitron"/>
            </a:endParaRPr>
          </a:p>
        </p:txBody>
      </p:sp>
      <p:grpSp>
        <p:nvGrpSpPr>
          <p:cNvPr id="5845" name="Google Shape;5845;p58"/>
          <p:cNvGrpSpPr/>
          <p:nvPr/>
        </p:nvGrpSpPr>
        <p:grpSpPr>
          <a:xfrm>
            <a:off x="4440540" y="2240104"/>
            <a:ext cx="349064" cy="393590"/>
            <a:chOff x="4099238" y="2486986"/>
            <a:chExt cx="330053" cy="372153"/>
          </a:xfrm>
        </p:grpSpPr>
        <p:sp>
          <p:nvSpPr>
            <p:cNvPr id="5846" name="Google Shape;5846;p58"/>
            <p:cNvSpPr/>
            <p:nvPr/>
          </p:nvSpPr>
          <p:spPr>
            <a:xfrm>
              <a:off x="4099238" y="2515043"/>
              <a:ext cx="330053" cy="344097"/>
            </a:xfrm>
            <a:custGeom>
              <a:rect b="b" l="l" r="r" t="t"/>
              <a:pathLst>
                <a:path extrusionOk="0" h="11099" w="10646">
                  <a:moveTo>
                    <a:pt x="5311" y="1"/>
                  </a:moveTo>
                  <a:lnTo>
                    <a:pt x="1" y="3096"/>
                  </a:lnTo>
                  <a:lnTo>
                    <a:pt x="1" y="8026"/>
                  </a:lnTo>
                  <a:lnTo>
                    <a:pt x="5335" y="11098"/>
                  </a:lnTo>
                  <a:lnTo>
                    <a:pt x="10646" y="8026"/>
                  </a:lnTo>
                  <a:lnTo>
                    <a:pt x="10646" y="3096"/>
                  </a:lnTo>
                  <a:lnTo>
                    <a:pt x="53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8"/>
            <p:cNvSpPr/>
            <p:nvPr/>
          </p:nvSpPr>
          <p:spPr>
            <a:xfrm>
              <a:off x="4099238" y="2515043"/>
              <a:ext cx="330053" cy="191254"/>
            </a:xfrm>
            <a:custGeom>
              <a:rect b="b" l="l" r="r" t="t"/>
              <a:pathLst>
                <a:path extrusionOk="0" h="6169" w="10646">
                  <a:moveTo>
                    <a:pt x="5311" y="1"/>
                  </a:moveTo>
                  <a:lnTo>
                    <a:pt x="1" y="3096"/>
                  </a:lnTo>
                  <a:lnTo>
                    <a:pt x="5335" y="6168"/>
                  </a:lnTo>
                  <a:lnTo>
                    <a:pt x="10646" y="3096"/>
                  </a:lnTo>
                  <a:lnTo>
                    <a:pt x="53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8"/>
            <p:cNvSpPr/>
            <p:nvPr/>
          </p:nvSpPr>
          <p:spPr>
            <a:xfrm>
              <a:off x="4099238" y="2486986"/>
              <a:ext cx="330053" cy="191254"/>
            </a:xfrm>
            <a:custGeom>
              <a:rect b="b" l="l" r="r" t="t"/>
              <a:pathLst>
                <a:path extrusionOk="0" h="6169" w="10646">
                  <a:moveTo>
                    <a:pt x="5311" y="1"/>
                  </a:moveTo>
                  <a:lnTo>
                    <a:pt x="1596" y="1787"/>
                  </a:lnTo>
                  <a:lnTo>
                    <a:pt x="310" y="2192"/>
                  </a:lnTo>
                  <a:lnTo>
                    <a:pt x="1" y="3073"/>
                  </a:lnTo>
                  <a:lnTo>
                    <a:pt x="5335" y="6169"/>
                  </a:lnTo>
                  <a:lnTo>
                    <a:pt x="10646" y="3073"/>
                  </a:lnTo>
                  <a:lnTo>
                    <a:pt x="9217" y="1453"/>
                  </a:lnTo>
                  <a:lnTo>
                    <a:pt x="53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8"/>
            <p:cNvSpPr/>
            <p:nvPr/>
          </p:nvSpPr>
          <p:spPr>
            <a:xfrm>
              <a:off x="4099238" y="2578535"/>
              <a:ext cx="165429" cy="169119"/>
            </a:xfrm>
            <a:custGeom>
              <a:rect b="b" l="l" r="r" t="t"/>
              <a:pathLst>
                <a:path extrusionOk="0" h="5455" w="5336">
                  <a:moveTo>
                    <a:pt x="977" y="1"/>
                  </a:moveTo>
                  <a:lnTo>
                    <a:pt x="1" y="120"/>
                  </a:lnTo>
                  <a:lnTo>
                    <a:pt x="1" y="1358"/>
                  </a:lnTo>
                  <a:lnTo>
                    <a:pt x="1001" y="1930"/>
                  </a:lnTo>
                  <a:lnTo>
                    <a:pt x="1168" y="5454"/>
                  </a:lnTo>
                  <a:lnTo>
                    <a:pt x="1835" y="3049"/>
                  </a:lnTo>
                  <a:lnTo>
                    <a:pt x="2192" y="4430"/>
                  </a:lnTo>
                  <a:lnTo>
                    <a:pt x="2597" y="2858"/>
                  </a:lnTo>
                  <a:lnTo>
                    <a:pt x="5335" y="4430"/>
                  </a:lnTo>
                  <a:lnTo>
                    <a:pt x="5335" y="3216"/>
                  </a:lnTo>
                  <a:lnTo>
                    <a:pt x="3621" y="2215"/>
                  </a:lnTo>
                  <a:lnTo>
                    <a:pt x="9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58"/>
            <p:cNvSpPr/>
            <p:nvPr/>
          </p:nvSpPr>
          <p:spPr>
            <a:xfrm>
              <a:off x="4264633" y="2582224"/>
              <a:ext cx="164654" cy="146208"/>
            </a:xfrm>
            <a:custGeom>
              <a:rect b="b" l="l" r="r" t="t"/>
              <a:pathLst>
                <a:path extrusionOk="0" h="4716" w="5311">
                  <a:moveTo>
                    <a:pt x="5311" y="1"/>
                  </a:moveTo>
                  <a:lnTo>
                    <a:pt x="0" y="3097"/>
                  </a:lnTo>
                  <a:lnTo>
                    <a:pt x="0" y="4311"/>
                  </a:lnTo>
                  <a:lnTo>
                    <a:pt x="2929" y="2620"/>
                  </a:lnTo>
                  <a:lnTo>
                    <a:pt x="3072" y="3573"/>
                  </a:lnTo>
                  <a:lnTo>
                    <a:pt x="3263" y="3454"/>
                  </a:lnTo>
                  <a:lnTo>
                    <a:pt x="3477" y="2311"/>
                  </a:lnTo>
                  <a:lnTo>
                    <a:pt x="3787" y="2120"/>
                  </a:lnTo>
                  <a:lnTo>
                    <a:pt x="3954" y="2382"/>
                  </a:lnTo>
                  <a:lnTo>
                    <a:pt x="4287" y="4716"/>
                  </a:lnTo>
                  <a:lnTo>
                    <a:pt x="4573" y="1668"/>
                  </a:lnTo>
                  <a:lnTo>
                    <a:pt x="5311" y="1239"/>
                  </a:lnTo>
                  <a:lnTo>
                    <a:pt x="53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1" name="Google Shape;5851;p58"/>
          <p:cNvGrpSpPr/>
          <p:nvPr/>
        </p:nvGrpSpPr>
        <p:grpSpPr>
          <a:xfrm>
            <a:off x="3894515" y="2223231"/>
            <a:ext cx="349065" cy="388349"/>
            <a:chOff x="3527067" y="2494364"/>
            <a:chExt cx="321186" cy="357366"/>
          </a:xfrm>
        </p:grpSpPr>
        <p:sp>
          <p:nvSpPr>
            <p:cNvPr id="5852" name="Google Shape;5852;p58"/>
            <p:cNvSpPr/>
            <p:nvPr/>
          </p:nvSpPr>
          <p:spPr>
            <a:xfrm>
              <a:off x="3527067" y="2494364"/>
              <a:ext cx="321186" cy="357366"/>
            </a:xfrm>
            <a:custGeom>
              <a:rect b="b" l="l" r="r" t="t"/>
              <a:pathLst>
                <a:path extrusionOk="0" h="11527" w="10360">
                  <a:moveTo>
                    <a:pt x="5145" y="1"/>
                  </a:moveTo>
                  <a:lnTo>
                    <a:pt x="1" y="3001"/>
                  </a:lnTo>
                  <a:lnTo>
                    <a:pt x="1" y="8526"/>
                  </a:lnTo>
                  <a:lnTo>
                    <a:pt x="5192" y="11527"/>
                  </a:lnTo>
                  <a:lnTo>
                    <a:pt x="10360" y="8526"/>
                  </a:lnTo>
                  <a:lnTo>
                    <a:pt x="10360" y="3001"/>
                  </a:lnTo>
                  <a:lnTo>
                    <a:pt x="51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8"/>
            <p:cNvSpPr/>
            <p:nvPr/>
          </p:nvSpPr>
          <p:spPr>
            <a:xfrm>
              <a:off x="3527067" y="2494364"/>
              <a:ext cx="321186" cy="186077"/>
            </a:xfrm>
            <a:custGeom>
              <a:rect b="b" l="l" r="r" t="t"/>
              <a:pathLst>
                <a:path extrusionOk="0" h="6002" w="10360">
                  <a:moveTo>
                    <a:pt x="5145" y="1"/>
                  </a:moveTo>
                  <a:lnTo>
                    <a:pt x="1" y="3001"/>
                  </a:lnTo>
                  <a:lnTo>
                    <a:pt x="810" y="3478"/>
                  </a:lnTo>
                  <a:lnTo>
                    <a:pt x="5192" y="6002"/>
                  </a:lnTo>
                  <a:lnTo>
                    <a:pt x="10360" y="3001"/>
                  </a:lnTo>
                  <a:lnTo>
                    <a:pt x="8621" y="1263"/>
                  </a:lnTo>
                  <a:lnTo>
                    <a:pt x="514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8"/>
            <p:cNvSpPr/>
            <p:nvPr/>
          </p:nvSpPr>
          <p:spPr>
            <a:xfrm>
              <a:off x="3688028" y="2587401"/>
              <a:ext cx="160221" cy="264327"/>
            </a:xfrm>
            <a:custGeom>
              <a:rect b="b" l="l" r="r" t="t"/>
              <a:pathLst>
                <a:path extrusionOk="0" h="8526" w="5168">
                  <a:moveTo>
                    <a:pt x="5168" y="0"/>
                  </a:moveTo>
                  <a:lnTo>
                    <a:pt x="3501" y="72"/>
                  </a:lnTo>
                  <a:lnTo>
                    <a:pt x="1524" y="2120"/>
                  </a:lnTo>
                  <a:lnTo>
                    <a:pt x="0" y="3001"/>
                  </a:lnTo>
                  <a:lnTo>
                    <a:pt x="0" y="8526"/>
                  </a:lnTo>
                  <a:lnTo>
                    <a:pt x="5168" y="5525"/>
                  </a:lnTo>
                  <a:lnTo>
                    <a:pt x="51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8"/>
            <p:cNvSpPr/>
            <p:nvPr/>
          </p:nvSpPr>
          <p:spPr>
            <a:xfrm>
              <a:off x="3527067" y="2582224"/>
              <a:ext cx="160996" cy="269505"/>
            </a:xfrm>
            <a:custGeom>
              <a:rect b="b" l="l" r="r" t="t"/>
              <a:pathLst>
                <a:path extrusionOk="0" h="8693" w="5193">
                  <a:moveTo>
                    <a:pt x="2025" y="1"/>
                  </a:moveTo>
                  <a:lnTo>
                    <a:pt x="1" y="167"/>
                  </a:lnTo>
                  <a:lnTo>
                    <a:pt x="1" y="5692"/>
                  </a:lnTo>
                  <a:lnTo>
                    <a:pt x="5192" y="8693"/>
                  </a:lnTo>
                  <a:lnTo>
                    <a:pt x="5192" y="3168"/>
                  </a:lnTo>
                  <a:lnTo>
                    <a:pt x="20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8"/>
            <p:cNvSpPr/>
            <p:nvPr/>
          </p:nvSpPr>
          <p:spPr>
            <a:xfrm>
              <a:off x="3802456" y="2635578"/>
              <a:ext cx="38412" cy="32150"/>
            </a:xfrm>
            <a:custGeom>
              <a:rect b="b" l="l" r="r" t="t"/>
              <a:pathLst>
                <a:path extrusionOk="0" h="1037" w="1239">
                  <a:moveTo>
                    <a:pt x="1063" y="0"/>
                  </a:moveTo>
                  <a:cubicBezTo>
                    <a:pt x="953" y="0"/>
                    <a:pt x="798" y="54"/>
                    <a:pt x="620" y="161"/>
                  </a:cubicBezTo>
                  <a:cubicBezTo>
                    <a:pt x="262" y="351"/>
                    <a:pt x="0" y="685"/>
                    <a:pt x="0" y="875"/>
                  </a:cubicBezTo>
                  <a:cubicBezTo>
                    <a:pt x="0" y="983"/>
                    <a:pt x="66" y="1036"/>
                    <a:pt x="176" y="1036"/>
                  </a:cubicBezTo>
                  <a:cubicBezTo>
                    <a:pt x="286" y="1036"/>
                    <a:pt x="441" y="983"/>
                    <a:pt x="620" y="875"/>
                  </a:cubicBezTo>
                  <a:cubicBezTo>
                    <a:pt x="977" y="685"/>
                    <a:pt x="1239" y="351"/>
                    <a:pt x="1239" y="161"/>
                  </a:cubicBezTo>
                  <a:cubicBezTo>
                    <a:pt x="1239" y="54"/>
                    <a:pt x="1173" y="0"/>
                    <a:pt x="10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8"/>
            <p:cNvSpPr/>
            <p:nvPr/>
          </p:nvSpPr>
          <p:spPr>
            <a:xfrm>
              <a:off x="3759643" y="2694823"/>
              <a:ext cx="26600" cy="22260"/>
            </a:xfrm>
            <a:custGeom>
              <a:rect b="b" l="l" r="r" t="t"/>
              <a:pathLst>
                <a:path extrusionOk="0" h="718" w="858">
                  <a:moveTo>
                    <a:pt x="732" y="0"/>
                  </a:moveTo>
                  <a:cubicBezTo>
                    <a:pt x="655" y="0"/>
                    <a:pt x="548" y="36"/>
                    <a:pt x="429" y="107"/>
                  </a:cubicBezTo>
                  <a:cubicBezTo>
                    <a:pt x="191" y="250"/>
                    <a:pt x="0" y="465"/>
                    <a:pt x="0" y="608"/>
                  </a:cubicBezTo>
                  <a:cubicBezTo>
                    <a:pt x="0" y="682"/>
                    <a:pt x="52" y="718"/>
                    <a:pt x="136" y="718"/>
                  </a:cubicBezTo>
                  <a:cubicBezTo>
                    <a:pt x="212" y="718"/>
                    <a:pt x="315" y="688"/>
                    <a:pt x="429" y="631"/>
                  </a:cubicBezTo>
                  <a:cubicBezTo>
                    <a:pt x="667" y="489"/>
                    <a:pt x="858" y="250"/>
                    <a:pt x="858" y="107"/>
                  </a:cubicBezTo>
                  <a:cubicBezTo>
                    <a:pt x="858" y="36"/>
                    <a:pt x="810" y="0"/>
                    <a:pt x="7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8"/>
            <p:cNvSpPr/>
            <p:nvPr/>
          </p:nvSpPr>
          <p:spPr>
            <a:xfrm>
              <a:off x="3613438" y="2702852"/>
              <a:ext cx="26631" cy="22260"/>
            </a:xfrm>
            <a:custGeom>
              <a:rect b="b" l="l" r="r" t="t"/>
              <a:pathLst>
                <a:path extrusionOk="0" h="718" w="859">
                  <a:moveTo>
                    <a:pt x="137" y="0"/>
                  </a:moveTo>
                  <a:cubicBezTo>
                    <a:pt x="53" y="0"/>
                    <a:pt x="1" y="36"/>
                    <a:pt x="1" y="110"/>
                  </a:cubicBezTo>
                  <a:cubicBezTo>
                    <a:pt x="1" y="253"/>
                    <a:pt x="191" y="468"/>
                    <a:pt x="430" y="611"/>
                  </a:cubicBezTo>
                  <a:cubicBezTo>
                    <a:pt x="549" y="682"/>
                    <a:pt x="656" y="718"/>
                    <a:pt x="733" y="718"/>
                  </a:cubicBezTo>
                  <a:cubicBezTo>
                    <a:pt x="811" y="718"/>
                    <a:pt x="858" y="682"/>
                    <a:pt x="858" y="611"/>
                  </a:cubicBezTo>
                  <a:cubicBezTo>
                    <a:pt x="858" y="468"/>
                    <a:pt x="668" y="230"/>
                    <a:pt x="430" y="87"/>
                  </a:cubicBezTo>
                  <a:cubicBezTo>
                    <a:pt x="316" y="30"/>
                    <a:pt x="213" y="0"/>
                    <a:pt x="1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8"/>
            <p:cNvSpPr/>
            <p:nvPr/>
          </p:nvSpPr>
          <p:spPr>
            <a:xfrm>
              <a:off x="3536677" y="2725081"/>
              <a:ext cx="22911" cy="22198"/>
            </a:xfrm>
            <a:custGeom>
              <a:rect b="b" l="l" r="r" t="t"/>
              <a:pathLst>
                <a:path extrusionOk="0" h="716" w="739">
                  <a:moveTo>
                    <a:pt x="110" y="1"/>
                  </a:moveTo>
                  <a:cubicBezTo>
                    <a:pt x="42" y="1"/>
                    <a:pt x="0" y="36"/>
                    <a:pt x="0" y="108"/>
                  </a:cubicBezTo>
                  <a:cubicBezTo>
                    <a:pt x="0" y="251"/>
                    <a:pt x="167" y="489"/>
                    <a:pt x="381" y="608"/>
                  </a:cubicBezTo>
                  <a:cubicBezTo>
                    <a:pt x="477" y="679"/>
                    <a:pt x="566" y="715"/>
                    <a:pt x="631" y="715"/>
                  </a:cubicBezTo>
                  <a:cubicBezTo>
                    <a:pt x="697" y="715"/>
                    <a:pt x="738" y="679"/>
                    <a:pt x="738" y="608"/>
                  </a:cubicBezTo>
                  <a:cubicBezTo>
                    <a:pt x="738" y="465"/>
                    <a:pt x="572" y="227"/>
                    <a:pt x="381" y="108"/>
                  </a:cubicBezTo>
                  <a:cubicBezTo>
                    <a:pt x="274" y="36"/>
                    <a:pt x="179" y="1"/>
                    <a:pt x="1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8"/>
            <p:cNvSpPr/>
            <p:nvPr/>
          </p:nvSpPr>
          <p:spPr>
            <a:xfrm>
              <a:off x="3642239" y="2786868"/>
              <a:ext cx="25887" cy="26786"/>
            </a:xfrm>
            <a:custGeom>
              <a:rect b="b" l="l" r="r" t="t"/>
              <a:pathLst>
                <a:path extrusionOk="0" h="864" w="835">
                  <a:moveTo>
                    <a:pt x="178" y="0"/>
                  </a:moveTo>
                  <a:cubicBezTo>
                    <a:pt x="87" y="0"/>
                    <a:pt x="25" y="52"/>
                    <a:pt x="25" y="139"/>
                  </a:cubicBezTo>
                  <a:cubicBezTo>
                    <a:pt x="1" y="306"/>
                    <a:pt x="144" y="592"/>
                    <a:pt x="358" y="758"/>
                  </a:cubicBezTo>
                  <a:cubicBezTo>
                    <a:pt x="382" y="758"/>
                    <a:pt x="406" y="782"/>
                    <a:pt x="429" y="806"/>
                  </a:cubicBezTo>
                  <a:cubicBezTo>
                    <a:pt x="506" y="844"/>
                    <a:pt x="578" y="863"/>
                    <a:pt x="639" y="863"/>
                  </a:cubicBezTo>
                  <a:cubicBezTo>
                    <a:pt x="730" y="863"/>
                    <a:pt x="796" y="820"/>
                    <a:pt x="810" y="734"/>
                  </a:cubicBezTo>
                  <a:cubicBezTo>
                    <a:pt x="834" y="544"/>
                    <a:pt x="668" y="282"/>
                    <a:pt x="453" y="115"/>
                  </a:cubicBezTo>
                  <a:cubicBezTo>
                    <a:pt x="429" y="91"/>
                    <a:pt x="406" y="91"/>
                    <a:pt x="382" y="68"/>
                  </a:cubicBezTo>
                  <a:cubicBezTo>
                    <a:pt x="307" y="21"/>
                    <a:pt x="237"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8"/>
            <p:cNvSpPr/>
            <p:nvPr/>
          </p:nvSpPr>
          <p:spPr>
            <a:xfrm>
              <a:off x="3548489" y="2641004"/>
              <a:ext cx="11843" cy="12153"/>
            </a:xfrm>
            <a:custGeom>
              <a:rect b="b" l="l" r="r" t="t"/>
              <a:pathLst>
                <a:path extrusionOk="0" h="392" w="382">
                  <a:moveTo>
                    <a:pt x="75" y="0"/>
                  </a:moveTo>
                  <a:cubicBezTo>
                    <a:pt x="41" y="0"/>
                    <a:pt x="13" y="18"/>
                    <a:pt x="0" y="57"/>
                  </a:cubicBezTo>
                  <a:cubicBezTo>
                    <a:pt x="0" y="129"/>
                    <a:pt x="72" y="272"/>
                    <a:pt x="167" y="343"/>
                  </a:cubicBezTo>
                  <a:cubicBezTo>
                    <a:pt x="191" y="343"/>
                    <a:pt x="191" y="343"/>
                    <a:pt x="215" y="367"/>
                  </a:cubicBezTo>
                  <a:cubicBezTo>
                    <a:pt x="240" y="384"/>
                    <a:pt x="265" y="392"/>
                    <a:pt x="287" y="392"/>
                  </a:cubicBezTo>
                  <a:cubicBezTo>
                    <a:pt x="328" y="392"/>
                    <a:pt x="357" y="366"/>
                    <a:pt x="357" y="319"/>
                  </a:cubicBezTo>
                  <a:cubicBezTo>
                    <a:pt x="381" y="248"/>
                    <a:pt x="310" y="129"/>
                    <a:pt x="215" y="57"/>
                  </a:cubicBezTo>
                  <a:cubicBezTo>
                    <a:pt x="191" y="34"/>
                    <a:pt x="191" y="34"/>
                    <a:pt x="167" y="34"/>
                  </a:cubicBezTo>
                  <a:cubicBezTo>
                    <a:pt x="135" y="12"/>
                    <a:pt x="103" y="0"/>
                    <a:pt x="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8"/>
            <p:cNvSpPr/>
            <p:nvPr/>
          </p:nvSpPr>
          <p:spPr>
            <a:xfrm>
              <a:off x="3566935" y="2701271"/>
              <a:ext cx="11843" cy="17702"/>
            </a:xfrm>
            <a:custGeom>
              <a:rect b="b" l="l" r="r" t="t"/>
              <a:pathLst>
                <a:path extrusionOk="0" h="571" w="382">
                  <a:moveTo>
                    <a:pt x="111" y="1"/>
                  </a:moveTo>
                  <a:cubicBezTo>
                    <a:pt x="41" y="1"/>
                    <a:pt x="1" y="54"/>
                    <a:pt x="1" y="161"/>
                  </a:cubicBezTo>
                  <a:cubicBezTo>
                    <a:pt x="1" y="304"/>
                    <a:pt x="72" y="471"/>
                    <a:pt x="191" y="542"/>
                  </a:cubicBezTo>
                  <a:cubicBezTo>
                    <a:pt x="217" y="562"/>
                    <a:pt x="242" y="571"/>
                    <a:pt x="266" y="571"/>
                  </a:cubicBezTo>
                  <a:cubicBezTo>
                    <a:pt x="331" y="571"/>
                    <a:pt x="382" y="504"/>
                    <a:pt x="382" y="400"/>
                  </a:cubicBezTo>
                  <a:cubicBezTo>
                    <a:pt x="382" y="257"/>
                    <a:pt x="310" y="90"/>
                    <a:pt x="191" y="19"/>
                  </a:cubicBezTo>
                  <a:cubicBezTo>
                    <a:pt x="161" y="7"/>
                    <a:pt x="135" y="1"/>
                    <a:pt x="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8"/>
            <p:cNvSpPr/>
            <p:nvPr/>
          </p:nvSpPr>
          <p:spPr>
            <a:xfrm>
              <a:off x="3714597" y="2778466"/>
              <a:ext cx="23655" cy="20989"/>
            </a:xfrm>
            <a:custGeom>
              <a:rect b="b" l="l" r="r" t="t"/>
              <a:pathLst>
                <a:path extrusionOk="0" h="677" w="763">
                  <a:moveTo>
                    <a:pt x="623" y="0"/>
                  </a:moveTo>
                  <a:cubicBezTo>
                    <a:pt x="558" y="0"/>
                    <a:pt x="474" y="25"/>
                    <a:pt x="382" y="77"/>
                  </a:cubicBezTo>
                  <a:cubicBezTo>
                    <a:pt x="167" y="196"/>
                    <a:pt x="1" y="410"/>
                    <a:pt x="1" y="553"/>
                  </a:cubicBezTo>
                  <a:cubicBezTo>
                    <a:pt x="1" y="634"/>
                    <a:pt x="54" y="677"/>
                    <a:pt x="140" y="677"/>
                  </a:cubicBezTo>
                  <a:cubicBezTo>
                    <a:pt x="205" y="677"/>
                    <a:pt x="289" y="652"/>
                    <a:pt x="382" y="601"/>
                  </a:cubicBezTo>
                  <a:cubicBezTo>
                    <a:pt x="596" y="482"/>
                    <a:pt x="763" y="267"/>
                    <a:pt x="763" y="124"/>
                  </a:cubicBezTo>
                  <a:cubicBezTo>
                    <a:pt x="763" y="43"/>
                    <a:pt x="709" y="0"/>
                    <a:pt x="6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8"/>
            <p:cNvSpPr/>
            <p:nvPr/>
          </p:nvSpPr>
          <p:spPr>
            <a:xfrm>
              <a:off x="3801712" y="2718787"/>
              <a:ext cx="23655" cy="20865"/>
            </a:xfrm>
            <a:custGeom>
              <a:rect b="b" l="l" r="r" t="t"/>
              <a:pathLst>
                <a:path extrusionOk="0" h="673" w="763">
                  <a:moveTo>
                    <a:pt x="635" y="1"/>
                  </a:moveTo>
                  <a:cubicBezTo>
                    <a:pt x="568" y="1"/>
                    <a:pt x="480" y="31"/>
                    <a:pt x="382" y="97"/>
                  </a:cubicBezTo>
                  <a:cubicBezTo>
                    <a:pt x="167" y="216"/>
                    <a:pt x="1" y="430"/>
                    <a:pt x="1" y="549"/>
                  </a:cubicBezTo>
                  <a:cubicBezTo>
                    <a:pt x="1" y="630"/>
                    <a:pt x="54" y="673"/>
                    <a:pt x="140" y="673"/>
                  </a:cubicBezTo>
                  <a:cubicBezTo>
                    <a:pt x="205" y="673"/>
                    <a:pt x="289" y="648"/>
                    <a:pt x="382" y="597"/>
                  </a:cubicBezTo>
                  <a:cubicBezTo>
                    <a:pt x="596" y="478"/>
                    <a:pt x="763" y="263"/>
                    <a:pt x="763" y="120"/>
                  </a:cubicBezTo>
                  <a:cubicBezTo>
                    <a:pt x="763" y="43"/>
                    <a:pt x="714" y="1"/>
                    <a:pt x="6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8"/>
            <p:cNvSpPr/>
            <p:nvPr/>
          </p:nvSpPr>
          <p:spPr>
            <a:xfrm>
              <a:off x="3708707" y="2702976"/>
              <a:ext cx="13300" cy="14168"/>
            </a:xfrm>
            <a:custGeom>
              <a:rect b="b" l="l" r="r" t="t"/>
              <a:pathLst>
                <a:path extrusionOk="0" h="457" w="429">
                  <a:moveTo>
                    <a:pt x="323" y="1"/>
                  </a:moveTo>
                  <a:cubicBezTo>
                    <a:pt x="291" y="1"/>
                    <a:pt x="254" y="11"/>
                    <a:pt x="214" y="35"/>
                  </a:cubicBezTo>
                  <a:cubicBezTo>
                    <a:pt x="95" y="83"/>
                    <a:pt x="0" y="226"/>
                    <a:pt x="0" y="345"/>
                  </a:cubicBezTo>
                  <a:cubicBezTo>
                    <a:pt x="0" y="419"/>
                    <a:pt x="37" y="456"/>
                    <a:pt x="94" y="456"/>
                  </a:cubicBezTo>
                  <a:cubicBezTo>
                    <a:pt x="128" y="456"/>
                    <a:pt x="170" y="443"/>
                    <a:pt x="214" y="416"/>
                  </a:cubicBezTo>
                  <a:cubicBezTo>
                    <a:pt x="333" y="368"/>
                    <a:pt x="429" y="226"/>
                    <a:pt x="429" y="106"/>
                  </a:cubicBezTo>
                  <a:cubicBezTo>
                    <a:pt x="429" y="43"/>
                    <a:pt x="386" y="1"/>
                    <a:pt x="3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6" name="Google Shape;5866;p58"/>
          <p:cNvSpPr txBox="1"/>
          <p:nvPr>
            <p:ph idx="8" type="subTitle"/>
          </p:nvPr>
        </p:nvSpPr>
        <p:spPr>
          <a:xfrm>
            <a:off x="4844750" y="3448800"/>
            <a:ext cx="3015600" cy="4467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latin typeface="Orbitron"/>
                <a:ea typeface="Orbitron"/>
                <a:cs typeface="Orbitron"/>
                <a:sym typeface="Orbitron"/>
              </a:rPr>
              <a:t>GDD Oluşturma Sürecinde Karşılaşılan Problemler</a:t>
            </a:r>
            <a:endParaRPr>
              <a:latin typeface="Orbitron"/>
              <a:ea typeface="Orbitron"/>
              <a:cs typeface="Orbitron"/>
              <a:sym typeface="Orbitron"/>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70" name="Shape 5870"/>
        <p:cNvGrpSpPr/>
        <p:nvPr/>
      </p:nvGrpSpPr>
      <p:grpSpPr>
        <a:xfrm>
          <a:off x="0" y="0"/>
          <a:ext cx="0" cy="0"/>
          <a:chOff x="0" y="0"/>
          <a:chExt cx="0" cy="0"/>
        </a:xfrm>
      </p:grpSpPr>
      <p:sp>
        <p:nvSpPr>
          <p:cNvPr id="5871" name="Google Shape;5871;p59"/>
          <p:cNvSpPr/>
          <p:nvPr/>
        </p:nvSpPr>
        <p:spPr>
          <a:xfrm>
            <a:off x="987900" y="874188"/>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872" name="Google Shape;5872;p59"/>
          <p:cNvSpPr txBox="1"/>
          <p:nvPr>
            <p:ph idx="1" type="subTitle"/>
          </p:nvPr>
        </p:nvSpPr>
        <p:spPr>
          <a:xfrm>
            <a:off x="1375200" y="1072175"/>
            <a:ext cx="3189600" cy="2555100"/>
          </a:xfrm>
          <a:prstGeom prst="rect">
            <a:avLst/>
          </a:prstGeom>
        </p:spPr>
        <p:txBody>
          <a:bodyPr anchorCtr="0" anchor="t" bIns="91425" lIns="91425" spcFirstLastPara="1" rIns="91425" wrap="square" tIns="91425">
            <a:spAutoFit/>
          </a:bodyPr>
          <a:lstStyle/>
          <a:p>
            <a:pPr indent="-317500" lvl="0" marL="457200" rtl="0" algn="l">
              <a:spcBef>
                <a:spcPts val="0"/>
              </a:spcBef>
              <a:spcAft>
                <a:spcPts val="0"/>
              </a:spcAft>
              <a:buSzPts val="1400"/>
              <a:buChar char="●"/>
            </a:pPr>
            <a:r>
              <a:rPr lang="en"/>
              <a:t>Game Design Document (GDD), bir oyunun detaylı tasarımını, özelliklerini ve geliştirilmesi planlanan tüm unsurlarını içeren kapsamlı bir dökümandır. </a:t>
            </a:r>
            <a:endParaRPr/>
          </a:p>
          <a:p>
            <a:pPr indent="0" lvl="0" marL="457200" rtl="0" algn="l">
              <a:spcBef>
                <a:spcPts val="0"/>
              </a:spcBef>
              <a:spcAft>
                <a:spcPts val="0"/>
              </a:spcAft>
              <a:buNone/>
            </a:pPr>
            <a:r>
              <a:t/>
            </a:r>
            <a:endParaRPr/>
          </a:p>
          <a:p>
            <a:pPr indent="-317500" lvl="0" marL="457200" rtl="0" algn="l">
              <a:spcBef>
                <a:spcPts val="0"/>
              </a:spcBef>
              <a:spcAft>
                <a:spcPts val="0"/>
              </a:spcAft>
              <a:buSzPts val="1400"/>
              <a:buChar char="●"/>
            </a:pPr>
            <a:r>
              <a:rPr lang="en"/>
              <a:t>GDD, bir oyunun temel mekaniğini, hikayesini, karakter tasarımlarını, level design, grafik ve ses </a:t>
            </a:r>
            <a:r>
              <a:rPr lang="en"/>
              <a:t>öğelerini</a:t>
            </a:r>
            <a:r>
              <a:rPr lang="en"/>
              <a:t>, kullanıcı arayüzü gibi önemli unsurları detaylı bir şekilde kapsamaktadır.</a:t>
            </a:r>
            <a:endParaRPr/>
          </a:p>
        </p:txBody>
      </p:sp>
      <p:sp>
        <p:nvSpPr>
          <p:cNvPr id="5873" name="Google Shape;5873;p59"/>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9"/>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9"/>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6" name="Google Shape;5876;p59"/>
          <p:cNvGrpSpPr/>
          <p:nvPr/>
        </p:nvGrpSpPr>
        <p:grpSpPr>
          <a:xfrm flipH="1">
            <a:off x="4523587" y="383031"/>
            <a:ext cx="509569" cy="306732"/>
            <a:chOff x="5028350" y="1751100"/>
            <a:chExt cx="1007650" cy="606550"/>
          </a:xfrm>
        </p:grpSpPr>
        <p:sp>
          <p:nvSpPr>
            <p:cNvPr id="5877" name="Google Shape;5877;p59"/>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59"/>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9"/>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9"/>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9"/>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9"/>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9"/>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9"/>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9"/>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9"/>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9"/>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9"/>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9"/>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9"/>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9"/>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9"/>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9"/>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4" name="Google Shape;5894;p59">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t/>
            </a:r>
            <a:endParaRPr>
              <a:solidFill>
                <a:schemeClr val="dk1"/>
              </a:solidFill>
              <a:latin typeface="Dosis"/>
              <a:ea typeface="Dosis"/>
              <a:cs typeface="Dosis"/>
              <a:sym typeface="Dosis"/>
            </a:endParaRPr>
          </a:p>
        </p:txBody>
      </p:sp>
      <p:sp>
        <p:nvSpPr>
          <p:cNvPr id="5895" name="Google Shape;5895;p59"/>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9"/>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9"/>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9"/>
          <p:cNvSpPr txBox="1"/>
          <p:nvPr>
            <p:ph idx="4294967295" type="title"/>
          </p:nvPr>
        </p:nvSpPr>
        <p:spPr>
          <a:xfrm>
            <a:off x="1185475" y="188500"/>
            <a:ext cx="677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Game Design Document (GDD) Nedir?</a:t>
            </a:r>
            <a:endParaRPr/>
          </a:p>
        </p:txBody>
      </p:sp>
      <p:grpSp>
        <p:nvGrpSpPr>
          <p:cNvPr id="5899" name="Google Shape;5899;p59"/>
          <p:cNvGrpSpPr/>
          <p:nvPr/>
        </p:nvGrpSpPr>
        <p:grpSpPr>
          <a:xfrm flipH="1">
            <a:off x="8218971" y="1370419"/>
            <a:ext cx="509569" cy="246563"/>
            <a:chOff x="5028350" y="1751100"/>
            <a:chExt cx="1007650" cy="606550"/>
          </a:xfrm>
        </p:grpSpPr>
        <p:sp>
          <p:nvSpPr>
            <p:cNvPr id="5900" name="Google Shape;5900;p59"/>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9"/>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9"/>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9"/>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9"/>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9"/>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9"/>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9"/>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9"/>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9"/>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9"/>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9"/>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9"/>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9"/>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9"/>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9"/>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9"/>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7" name="Google Shape;5917;p59"/>
          <p:cNvSpPr/>
          <p:nvPr/>
        </p:nvSpPr>
        <p:spPr>
          <a:xfrm>
            <a:off x="6293272" y="2231423"/>
            <a:ext cx="110150" cy="88539"/>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9"/>
          <p:cNvSpPr/>
          <p:nvPr/>
        </p:nvSpPr>
        <p:spPr>
          <a:xfrm>
            <a:off x="6293272" y="3680051"/>
            <a:ext cx="110150" cy="88539"/>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9" name="Google Shape;5919;p59"/>
          <p:cNvGrpSpPr/>
          <p:nvPr/>
        </p:nvGrpSpPr>
        <p:grpSpPr>
          <a:xfrm>
            <a:off x="5578854" y="4153362"/>
            <a:ext cx="243970" cy="367961"/>
            <a:chOff x="3171550" y="3868750"/>
            <a:chExt cx="317050" cy="594925"/>
          </a:xfrm>
        </p:grpSpPr>
        <p:sp>
          <p:nvSpPr>
            <p:cNvPr id="5920" name="Google Shape;5920;p59"/>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9"/>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9"/>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9"/>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9"/>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9"/>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9"/>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9"/>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9"/>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9"/>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9"/>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9"/>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9"/>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3" name="Google Shape;5933;p59"/>
          <p:cNvSpPr/>
          <p:nvPr/>
        </p:nvSpPr>
        <p:spPr>
          <a:xfrm>
            <a:off x="6470835" y="4907139"/>
            <a:ext cx="748" cy="351"/>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4" name="Google Shape;5934;p59"/>
          <p:cNvGrpSpPr/>
          <p:nvPr/>
        </p:nvGrpSpPr>
        <p:grpSpPr>
          <a:xfrm>
            <a:off x="4850531" y="874220"/>
            <a:ext cx="3452654" cy="4269232"/>
            <a:chOff x="4857299" y="1268999"/>
            <a:chExt cx="3481200" cy="1995901"/>
          </a:xfrm>
        </p:grpSpPr>
        <p:sp>
          <p:nvSpPr>
            <p:cNvPr id="5935" name="Google Shape;5935;p59"/>
            <p:cNvSpPr/>
            <p:nvPr/>
          </p:nvSpPr>
          <p:spPr>
            <a:xfrm>
              <a:off x="4857311" y="1268999"/>
              <a:ext cx="3339300" cy="1995900"/>
            </a:xfrm>
            <a:prstGeom prst="roundRect">
              <a:avLst>
                <a:gd fmla="val 9359" name="adj"/>
              </a:avLst>
            </a:prstGeom>
            <a:solidFill>
              <a:srgbClr val="8FC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9"/>
            <p:cNvSpPr/>
            <p:nvPr/>
          </p:nvSpPr>
          <p:spPr>
            <a:xfrm>
              <a:off x="4857299" y="1269000"/>
              <a:ext cx="3481200" cy="1995900"/>
            </a:xfrm>
            <a:prstGeom prst="roundRect">
              <a:avLst>
                <a:gd fmla="val 9359"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937" name="Google Shape;5937;p59"/>
            <p:cNvSpPr/>
            <p:nvPr/>
          </p:nvSpPr>
          <p:spPr>
            <a:xfrm rot="-5400000">
              <a:off x="7771658" y="2250299"/>
              <a:ext cx="816600" cy="333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938" name="Google Shape;5938;p59"/>
          <p:cNvPicPr preferRelativeResize="0"/>
          <p:nvPr/>
        </p:nvPicPr>
        <p:blipFill rotWithShape="1">
          <a:blip r:embed="rId3">
            <a:alphaModFix/>
          </a:blip>
          <a:srcRect b="19" l="0" r="0" t="29"/>
          <a:stretch/>
        </p:blipFill>
        <p:spPr>
          <a:xfrm>
            <a:off x="4937750" y="954250"/>
            <a:ext cx="3281100" cy="41265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42" name="Shape 5942"/>
        <p:cNvGrpSpPr/>
        <p:nvPr/>
      </p:nvGrpSpPr>
      <p:grpSpPr>
        <a:xfrm>
          <a:off x="0" y="0"/>
          <a:ext cx="0" cy="0"/>
          <a:chOff x="0" y="0"/>
          <a:chExt cx="0" cy="0"/>
        </a:xfrm>
      </p:grpSpPr>
      <p:sp>
        <p:nvSpPr>
          <p:cNvPr id="5943" name="Google Shape;5943;p60"/>
          <p:cNvSpPr/>
          <p:nvPr/>
        </p:nvSpPr>
        <p:spPr>
          <a:xfrm>
            <a:off x="2732500" y="1306775"/>
            <a:ext cx="2347800" cy="2985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944" name="Google Shape;5944;p60"/>
          <p:cNvSpPr/>
          <p:nvPr/>
        </p:nvSpPr>
        <p:spPr>
          <a:xfrm>
            <a:off x="325625" y="1311975"/>
            <a:ext cx="2347800" cy="2985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945" name="Google Shape;5945;p60"/>
          <p:cNvSpPr txBox="1"/>
          <p:nvPr>
            <p:ph type="title"/>
          </p:nvPr>
        </p:nvSpPr>
        <p:spPr>
          <a:xfrm>
            <a:off x="1185000" y="536400"/>
            <a:ext cx="677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Game Design Document (GDD) Nedir?</a:t>
            </a:r>
            <a:endParaRPr/>
          </a:p>
        </p:txBody>
      </p:sp>
      <p:sp>
        <p:nvSpPr>
          <p:cNvPr id="5946" name="Google Shape;5946;p60"/>
          <p:cNvSpPr txBox="1"/>
          <p:nvPr>
            <p:ph idx="4" type="subTitle"/>
          </p:nvPr>
        </p:nvSpPr>
        <p:spPr>
          <a:xfrm>
            <a:off x="452250" y="1511772"/>
            <a:ext cx="2073300" cy="2586000"/>
          </a:xfrm>
          <a:prstGeom prst="rect">
            <a:avLst/>
          </a:prstGeom>
        </p:spPr>
        <p:txBody>
          <a:bodyPr anchorCtr="0" anchor="ctr" bIns="0" lIns="0" spcFirstLastPara="1" rIns="0" wrap="square" tIns="0">
            <a:spAutoFit/>
          </a:bodyPr>
          <a:lstStyle/>
          <a:p>
            <a:pPr indent="-317500" lvl="0" marL="457200" rtl="0" algn="l">
              <a:spcBef>
                <a:spcPts val="0"/>
              </a:spcBef>
              <a:spcAft>
                <a:spcPts val="0"/>
              </a:spcAft>
              <a:buSzPts val="1400"/>
              <a:buChar char="●"/>
            </a:pPr>
            <a:r>
              <a:rPr lang="en"/>
              <a:t>Tasarımcılar, sanatçılar, animatörler, mühendisler, level designer, ses tasarımcıları, yatırımcılar gibi farklı disiplinlerde çalışan üyeler için kendi alanlarına uygun açık ve anlaşılır olması gerekmektedir.</a:t>
            </a:r>
            <a:endParaRPr sz="1200">
              <a:solidFill>
                <a:srgbClr val="000000"/>
              </a:solidFill>
              <a:latin typeface="Calibri"/>
              <a:ea typeface="Calibri"/>
              <a:cs typeface="Calibri"/>
              <a:sym typeface="Calibri"/>
            </a:endParaRPr>
          </a:p>
          <a:p>
            <a:pPr indent="0" lvl="0" marL="0" rtl="0" algn="ctr">
              <a:spcBef>
                <a:spcPts val="0"/>
              </a:spcBef>
              <a:spcAft>
                <a:spcPts val="0"/>
              </a:spcAft>
              <a:buNone/>
            </a:pPr>
            <a:r>
              <a:t/>
            </a:r>
            <a:endParaRPr/>
          </a:p>
        </p:txBody>
      </p:sp>
      <p:grpSp>
        <p:nvGrpSpPr>
          <p:cNvPr id="5947" name="Google Shape;5947;p60"/>
          <p:cNvGrpSpPr/>
          <p:nvPr/>
        </p:nvGrpSpPr>
        <p:grpSpPr>
          <a:xfrm flipH="1">
            <a:off x="8234162" y="874631"/>
            <a:ext cx="509569" cy="306732"/>
            <a:chOff x="5028350" y="1751100"/>
            <a:chExt cx="1007650" cy="606550"/>
          </a:xfrm>
        </p:grpSpPr>
        <p:sp>
          <p:nvSpPr>
            <p:cNvPr id="5948" name="Google Shape;5948;p60"/>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0"/>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0"/>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0"/>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0"/>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0"/>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0"/>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0"/>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0"/>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0"/>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0"/>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0"/>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0"/>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0"/>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0"/>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0"/>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0"/>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5" name="Google Shape;5965;p60"/>
          <p:cNvSpPr/>
          <p:nvPr/>
        </p:nvSpPr>
        <p:spPr>
          <a:xfrm>
            <a:off x="2923038" y="1357938"/>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0"/>
          <p:cNvSpPr/>
          <p:nvPr/>
        </p:nvSpPr>
        <p:spPr>
          <a:xfrm>
            <a:off x="3116813" y="3898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7" name="Google Shape;5967;p60"/>
          <p:cNvGrpSpPr/>
          <p:nvPr/>
        </p:nvGrpSpPr>
        <p:grpSpPr>
          <a:xfrm>
            <a:off x="590511" y="580956"/>
            <a:ext cx="243987" cy="339453"/>
            <a:chOff x="4661686" y="366694"/>
            <a:chExt cx="243987" cy="339453"/>
          </a:xfrm>
        </p:grpSpPr>
        <p:sp>
          <p:nvSpPr>
            <p:cNvPr id="5968" name="Google Shape;5968;p60"/>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0"/>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0"/>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0"/>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0"/>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0"/>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4" name="Google Shape;5974;p60"/>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0"/>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0"/>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7" name="Google Shape;5977;p60"/>
          <p:cNvGrpSpPr/>
          <p:nvPr/>
        </p:nvGrpSpPr>
        <p:grpSpPr>
          <a:xfrm>
            <a:off x="5222431" y="770858"/>
            <a:ext cx="3452654" cy="4269232"/>
            <a:chOff x="4857299" y="1268999"/>
            <a:chExt cx="3481200" cy="1995901"/>
          </a:xfrm>
        </p:grpSpPr>
        <p:sp>
          <p:nvSpPr>
            <p:cNvPr id="5978" name="Google Shape;5978;p60"/>
            <p:cNvSpPr/>
            <p:nvPr/>
          </p:nvSpPr>
          <p:spPr>
            <a:xfrm>
              <a:off x="4857311" y="1268999"/>
              <a:ext cx="3339300" cy="1995900"/>
            </a:xfrm>
            <a:prstGeom prst="roundRect">
              <a:avLst>
                <a:gd fmla="val 9359" name="adj"/>
              </a:avLst>
            </a:prstGeom>
            <a:solidFill>
              <a:srgbClr val="8FC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0"/>
            <p:cNvSpPr/>
            <p:nvPr/>
          </p:nvSpPr>
          <p:spPr>
            <a:xfrm>
              <a:off x="4857299" y="1269000"/>
              <a:ext cx="3481200" cy="1995900"/>
            </a:xfrm>
            <a:prstGeom prst="roundRect">
              <a:avLst>
                <a:gd fmla="val 9359"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pic>
        <p:nvPicPr>
          <p:cNvPr id="5980" name="Google Shape;5980;p60"/>
          <p:cNvPicPr preferRelativeResize="0"/>
          <p:nvPr/>
        </p:nvPicPr>
        <p:blipFill rotWithShape="1">
          <a:blip r:embed="rId3">
            <a:alphaModFix/>
          </a:blip>
          <a:srcRect b="0" l="16968" r="18510" t="0"/>
          <a:stretch/>
        </p:blipFill>
        <p:spPr>
          <a:xfrm>
            <a:off x="5287250" y="842225"/>
            <a:ext cx="3302100" cy="4138800"/>
          </a:xfrm>
          <a:prstGeom prst="roundRect">
            <a:avLst>
              <a:gd fmla="val 7972" name="adj"/>
            </a:avLst>
          </a:prstGeom>
          <a:noFill/>
          <a:ln cap="flat" cmpd="sng" w="9525">
            <a:solidFill>
              <a:srgbClr val="8FC793"/>
            </a:solidFill>
            <a:prstDash val="solid"/>
            <a:round/>
            <a:headEnd len="sm" w="sm" type="none"/>
            <a:tailEnd len="sm" w="sm" type="none"/>
          </a:ln>
        </p:spPr>
      </p:pic>
      <p:sp>
        <p:nvSpPr>
          <p:cNvPr id="5981" name="Google Shape;5981;p60"/>
          <p:cNvSpPr txBox="1"/>
          <p:nvPr>
            <p:ph idx="4" type="subTitle"/>
          </p:nvPr>
        </p:nvSpPr>
        <p:spPr>
          <a:xfrm>
            <a:off x="2837338" y="1468097"/>
            <a:ext cx="2073300" cy="3016800"/>
          </a:xfrm>
          <a:prstGeom prst="rect">
            <a:avLst/>
          </a:prstGeom>
        </p:spPr>
        <p:txBody>
          <a:bodyPr anchorCtr="0" anchor="ctr" bIns="0" lIns="0" spcFirstLastPara="1" rIns="0" wrap="square" tIns="0">
            <a:spAutoFit/>
          </a:bodyPr>
          <a:lstStyle/>
          <a:p>
            <a:pPr indent="-317500" lvl="0" marL="457200" rtl="0" algn="l">
              <a:spcBef>
                <a:spcPts val="0"/>
              </a:spcBef>
              <a:spcAft>
                <a:spcPts val="0"/>
              </a:spcAft>
              <a:buSzPts val="1400"/>
              <a:buChar char="●"/>
            </a:pPr>
            <a:r>
              <a:rPr lang="en"/>
              <a:t>GDD’nin belirlinmiş bir endüstri standardı yoktur. Bu esneklik, tasarımcılara projelerine uygun en etkili aracı seçmelerine olanak sağlar.</a:t>
            </a:r>
            <a:endParaRPr/>
          </a:p>
          <a:p>
            <a:pPr indent="-317500" lvl="0" marL="457200" rtl="0" algn="l">
              <a:spcBef>
                <a:spcPts val="0"/>
              </a:spcBef>
              <a:spcAft>
                <a:spcPts val="0"/>
              </a:spcAft>
              <a:buSzPts val="1400"/>
              <a:buChar char="●"/>
            </a:pPr>
            <a:r>
              <a:rPr lang="en"/>
              <a:t>Belge; metin, resimler, diyagramlar, konsept çizimleri veya uygulanabilir herhangi bir ortamda oluşturulabilir.</a:t>
            </a:r>
            <a:endParaRPr/>
          </a:p>
          <a:p>
            <a:pPr indent="0" lvl="0" marL="0" rtl="0" algn="ctr">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85" name="Shape 5985"/>
        <p:cNvGrpSpPr/>
        <p:nvPr/>
      </p:nvGrpSpPr>
      <p:grpSpPr>
        <a:xfrm>
          <a:off x="0" y="0"/>
          <a:ext cx="0" cy="0"/>
          <a:chOff x="0" y="0"/>
          <a:chExt cx="0" cy="0"/>
        </a:xfrm>
      </p:grpSpPr>
      <p:sp>
        <p:nvSpPr>
          <p:cNvPr id="5986" name="Google Shape;5986;p61"/>
          <p:cNvSpPr/>
          <p:nvPr/>
        </p:nvSpPr>
        <p:spPr>
          <a:xfrm>
            <a:off x="956500" y="1599113"/>
            <a:ext cx="3494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987" name="Google Shape;5987;p61"/>
          <p:cNvSpPr/>
          <p:nvPr/>
        </p:nvSpPr>
        <p:spPr>
          <a:xfrm>
            <a:off x="4693100" y="1599113"/>
            <a:ext cx="3494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988" name="Google Shape;5988;p61"/>
          <p:cNvSpPr txBox="1"/>
          <p:nvPr>
            <p:ph type="title"/>
          </p:nvPr>
        </p:nvSpPr>
        <p:spPr>
          <a:xfrm>
            <a:off x="1932825" y="536400"/>
            <a:ext cx="5278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Game Design Document Oluşturmanın Amacı Nedir?</a:t>
            </a:r>
            <a:endParaRPr/>
          </a:p>
        </p:txBody>
      </p:sp>
      <p:sp>
        <p:nvSpPr>
          <p:cNvPr id="5989" name="Google Shape;5989;p61"/>
          <p:cNvSpPr txBox="1"/>
          <p:nvPr>
            <p:ph idx="2" type="title"/>
          </p:nvPr>
        </p:nvSpPr>
        <p:spPr>
          <a:xfrm>
            <a:off x="2118112" y="1792550"/>
            <a:ext cx="1895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Hafıza</a:t>
            </a:r>
            <a:endParaRPr/>
          </a:p>
        </p:txBody>
      </p:sp>
      <p:sp>
        <p:nvSpPr>
          <p:cNvPr id="5990" name="Google Shape;5990;p61"/>
          <p:cNvSpPr txBox="1"/>
          <p:nvPr>
            <p:ph idx="1" type="subTitle"/>
          </p:nvPr>
        </p:nvSpPr>
        <p:spPr>
          <a:xfrm>
            <a:off x="1691900" y="2016725"/>
            <a:ext cx="2689800" cy="17775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Hafıza ve Tasarım Kararları</a:t>
            </a:r>
            <a:endParaRPr/>
          </a:p>
          <a:p>
            <a:pPr indent="0" lvl="0" marL="0" rtl="0" algn="l">
              <a:spcBef>
                <a:spcPts val="0"/>
              </a:spcBef>
              <a:spcAft>
                <a:spcPts val="0"/>
              </a:spcAft>
              <a:buNone/>
            </a:pPr>
            <a:r>
              <a:t/>
            </a:r>
            <a:endParaRPr/>
          </a:p>
          <a:p>
            <a:pPr indent="-317500" lvl="0" marL="457200" rtl="0" algn="l">
              <a:spcBef>
                <a:spcPts val="0"/>
              </a:spcBef>
              <a:spcAft>
                <a:spcPts val="0"/>
              </a:spcAft>
              <a:buSzPts val="1400"/>
              <a:buChar char="●"/>
            </a:pPr>
            <a:r>
              <a:rPr lang="en"/>
              <a:t>Tasarım Kararlarının Güvende Tutulması</a:t>
            </a:r>
            <a:endParaRPr/>
          </a:p>
        </p:txBody>
      </p:sp>
      <p:sp>
        <p:nvSpPr>
          <p:cNvPr id="5991" name="Google Shape;5991;p61"/>
          <p:cNvSpPr txBox="1"/>
          <p:nvPr>
            <p:ph idx="3" type="title"/>
          </p:nvPr>
        </p:nvSpPr>
        <p:spPr>
          <a:xfrm>
            <a:off x="5130806" y="1792550"/>
            <a:ext cx="1895100" cy="393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İletişim</a:t>
            </a:r>
            <a:endParaRPr/>
          </a:p>
        </p:txBody>
      </p:sp>
      <p:grpSp>
        <p:nvGrpSpPr>
          <p:cNvPr id="5992" name="Google Shape;5992;p61"/>
          <p:cNvGrpSpPr/>
          <p:nvPr/>
        </p:nvGrpSpPr>
        <p:grpSpPr>
          <a:xfrm>
            <a:off x="7825892" y="505783"/>
            <a:ext cx="742482" cy="594924"/>
            <a:chOff x="4458400" y="2657663"/>
            <a:chExt cx="945475" cy="757575"/>
          </a:xfrm>
        </p:grpSpPr>
        <p:sp>
          <p:nvSpPr>
            <p:cNvPr id="5993" name="Google Shape;5993;p61"/>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1"/>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1"/>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6" name="Google Shape;5996;p61"/>
          <p:cNvGrpSpPr/>
          <p:nvPr/>
        </p:nvGrpSpPr>
        <p:grpSpPr>
          <a:xfrm>
            <a:off x="825550" y="798029"/>
            <a:ext cx="509592" cy="311074"/>
            <a:chOff x="457700" y="536404"/>
            <a:chExt cx="509592" cy="311074"/>
          </a:xfrm>
        </p:grpSpPr>
        <p:sp>
          <p:nvSpPr>
            <p:cNvPr id="5997" name="Google Shape;5997;p61"/>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1"/>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1"/>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1"/>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1"/>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1"/>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1"/>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1"/>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1"/>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1"/>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1"/>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1"/>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1"/>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1"/>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1"/>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1"/>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1"/>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1"/>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1"/>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1"/>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1"/>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1"/>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1"/>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1"/>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1"/>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22" name="Google Shape;6022;p61"/>
          <p:cNvSpPr/>
          <p:nvPr/>
        </p:nvSpPr>
        <p:spPr>
          <a:xfrm>
            <a:off x="8264650" y="39600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3" name="Google Shape;6023;p61"/>
          <p:cNvGrpSpPr/>
          <p:nvPr/>
        </p:nvGrpSpPr>
        <p:grpSpPr>
          <a:xfrm>
            <a:off x="1382057" y="3001299"/>
            <a:ext cx="309842" cy="535488"/>
            <a:chOff x="3008858" y="2307275"/>
            <a:chExt cx="160200" cy="363511"/>
          </a:xfrm>
        </p:grpSpPr>
        <p:sp>
          <p:nvSpPr>
            <p:cNvPr id="6024" name="Google Shape;6024;p61"/>
            <p:cNvSpPr/>
            <p:nvPr/>
          </p:nvSpPr>
          <p:spPr>
            <a:xfrm>
              <a:off x="3009602" y="2307275"/>
              <a:ext cx="19959" cy="363511"/>
            </a:xfrm>
            <a:custGeom>
              <a:rect b="b" l="l" r="r" t="t"/>
              <a:pathLst>
                <a:path extrusionOk="0" h="11729" w="644">
                  <a:moveTo>
                    <a:pt x="322" y="0"/>
                  </a:moveTo>
                  <a:cubicBezTo>
                    <a:pt x="238" y="0"/>
                    <a:pt x="155" y="18"/>
                    <a:pt x="95" y="54"/>
                  </a:cubicBezTo>
                  <a:cubicBezTo>
                    <a:pt x="48" y="102"/>
                    <a:pt x="0" y="149"/>
                    <a:pt x="0" y="197"/>
                  </a:cubicBezTo>
                  <a:lnTo>
                    <a:pt x="0" y="11532"/>
                  </a:lnTo>
                  <a:cubicBezTo>
                    <a:pt x="0" y="11580"/>
                    <a:pt x="48" y="11628"/>
                    <a:pt x="95" y="11675"/>
                  </a:cubicBezTo>
                  <a:cubicBezTo>
                    <a:pt x="155" y="11711"/>
                    <a:pt x="238" y="11729"/>
                    <a:pt x="322" y="11729"/>
                  </a:cubicBezTo>
                  <a:cubicBezTo>
                    <a:pt x="405" y="11729"/>
                    <a:pt x="488" y="11711"/>
                    <a:pt x="548" y="11675"/>
                  </a:cubicBezTo>
                  <a:cubicBezTo>
                    <a:pt x="595" y="11628"/>
                    <a:pt x="643" y="11580"/>
                    <a:pt x="643" y="11532"/>
                  </a:cubicBezTo>
                  <a:lnTo>
                    <a:pt x="643" y="197"/>
                  </a:lnTo>
                  <a:cubicBezTo>
                    <a:pt x="643" y="149"/>
                    <a:pt x="595" y="102"/>
                    <a:pt x="548" y="54"/>
                  </a:cubicBezTo>
                  <a:cubicBezTo>
                    <a:pt x="488" y="18"/>
                    <a:pt x="405" y="0"/>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1"/>
            <p:cNvSpPr/>
            <p:nvPr/>
          </p:nvSpPr>
          <p:spPr>
            <a:xfrm>
              <a:off x="3008858" y="2307275"/>
              <a:ext cx="21416" cy="11467"/>
            </a:xfrm>
            <a:custGeom>
              <a:rect b="b" l="l" r="r" t="t"/>
              <a:pathLst>
                <a:path extrusionOk="0" h="370" w="691">
                  <a:moveTo>
                    <a:pt x="346" y="0"/>
                  </a:moveTo>
                  <a:cubicBezTo>
                    <a:pt x="262" y="0"/>
                    <a:pt x="179" y="18"/>
                    <a:pt x="119" y="54"/>
                  </a:cubicBezTo>
                  <a:cubicBezTo>
                    <a:pt x="0" y="125"/>
                    <a:pt x="0" y="244"/>
                    <a:pt x="119" y="316"/>
                  </a:cubicBezTo>
                  <a:cubicBezTo>
                    <a:pt x="179" y="352"/>
                    <a:pt x="262" y="370"/>
                    <a:pt x="346" y="370"/>
                  </a:cubicBezTo>
                  <a:cubicBezTo>
                    <a:pt x="429" y="370"/>
                    <a:pt x="512" y="352"/>
                    <a:pt x="572" y="316"/>
                  </a:cubicBezTo>
                  <a:cubicBezTo>
                    <a:pt x="691" y="244"/>
                    <a:pt x="691" y="125"/>
                    <a:pt x="572" y="54"/>
                  </a:cubicBezTo>
                  <a:cubicBezTo>
                    <a:pt x="512" y="18"/>
                    <a:pt x="429"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1"/>
            <p:cNvSpPr/>
            <p:nvPr/>
          </p:nvSpPr>
          <p:spPr>
            <a:xfrm>
              <a:off x="3021410" y="2325157"/>
              <a:ext cx="147648" cy="212609"/>
            </a:xfrm>
            <a:custGeom>
              <a:rect b="b" l="l" r="r" t="t"/>
              <a:pathLst>
                <a:path extrusionOk="0" h="6860" w="4764">
                  <a:moveTo>
                    <a:pt x="238" y="1"/>
                  </a:moveTo>
                  <a:lnTo>
                    <a:pt x="0" y="144"/>
                  </a:lnTo>
                  <a:lnTo>
                    <a:pt x="0" y="4240"/>
                  </a:lnTo>
                  <a:lnTo>
                    <a:pt x="4525" y="6859"/>
                  </a:lnTo>
                  <a:lnTo>
                    <a:pt x="4763" y="6717"/>
                  </a:lnTo>
                  <a:lnTo>
                    <a:pt x="4763" y="2620"/>
                  </a:lnTo>
                  <a:lnTo>
                    <a:pt x="2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1"/>
            <p:cNvSpPr/>
            <p:nvPr/>
          </p:nvSpPr>
          <p:spPr>
            <a:xfrm>
              <a:off x="3161615" y="2406354"/>
              <a:ext cx="7438" cy="131408"/>
            </a:xfrm>
            <a:custGeom>
              <a:rect b="b" l="l" r="r" t="t"/>
              <a:pathLst>
                <a:path extrusionOk="0" h="4240" w="240">
                  <a:moveTo>
                    <a:pt x="239" y="0"/>
                  </a:moveTo>
                  <a:lnTo>
                    <a:pt x="1" y="143"/>
                  </a:lnTo>
                  <a:lnTo>
                    <a:pt x="1" y="4239"/>
                  </a:lnTo>
                  <a:lnTo>
                    <a:pt x="239" y="4097"/>
                  </a:lnTo>
                  <a:lnTo>
                    <a:pt x="239"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1"/>
            <p:cNvSpPr/>
            <p:nvPr/>
          </p:nvSpPr>
          <p:spPr>
            <a:xfrm>
              <a:off x="3021410" y="2325157"/>
              <a:ext cx="147648" cy="85663"/>
            </a:xfrm>
            <a:custGeom>
              <a:rect b="b" l="l" r="r" t="t"/>
              <a:pathLst>
                <a:path extrusionOk="0" h="2764" w="4764">
                  <a:moveTo>
                    <a:pt x="238" y="1"/>
                  </a:moveTo>
                  <a:lnTo>
                    <a:pt x="0" y="144"/>
                  </a:lnTo>
                  <a:lnTo>
                    <a:pt x="4525" y="2763"/>
                  </a:lnTo>
                  <a:lnTo>
                    <a:pt x="4763" y="2620"/>
                  </a:lnTo>
                  <a:lnTo>
                    <a:pt x="238"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1"/>
            <p:cNvSpPr/>
            <p:nvPr/>
          </p:nvSpPr>
          <p:spPr>
            <a:xfrm>
              <a:off x="3025098" y="2335508"/>
              <a:ext cx="14783" cy="25848"/>
            </a:xfrm>
            <a:custGeom>
              <a:rect b="b" l="l" r="r" t="t"/>
              <a:pathLst>
                <a:path extrusionOk="0" h="834" w="477">
                  <a:moveTo>
                    <a:pt x="0" y="0"/>
                  </a:moveTo>
                  <a:lnTo>
                    <a:pt x="0" y="548"/>
                  </a:lnTo>
                  <a:lnTo>
                    <a:pt x="476" y="834"/>
                  </a:lnTo>
                  <a:lnTo>
                    <a:pt x="476" y="28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1"/>
            <p:cNvSpPr/>
            <p:nvPr/>
          </p:nvSpPr>
          <p:spPr>
            <a:xfrm>
              <a:off x="3039849" y="2361324"/>
              <a:ext cx="14783" cy="25135"/>
            </a:xfrm>
            <a:custGeom>
              <a:rect b="b" l="l" r="r" t="t"/>
              <a:pathLst>
                <a:path extrusionOk="0" h="811" w="477">
                  <a:moveTo>
                    <a:pt x="0" y="1"/>
                  </a:moveTo>
                  <a:lnTo>
                    <a:pt x="0" y="549"/>
                  </a:lnTo>
                  <a:lnTo>
                    <a:pt x="477" y="810"/>
                  </a:lnTo>
                  <a:lnTo>
                    <a:pt x="477" y="263"/>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1"/>
            <p:cNvSpPr/>
            <p:nvPr/>
          </p:nvSpPr>
          <p:spPr>
            <a:xfrm>
              <a:off x="3054601" y="2352491"/>
              <a:ext cx="14814" cy="25848"/>
            </a:xfrm>
            <a:custGeom>
              <a:rect b="b" l="l" r="r" t="t"/>
              <a:pathLst>
                <a:path extrusionOk="0" h="834" w="478">
                  <a:moveTo>
                    <a:pt x="1" y="0"/>
                  </a:moveTo>
                  <a:lnTo>
                    <a:pt x="1" y="548"/>
                  </a:lnTo>
                  <a:lnTo>
                    <a:pt x="477" y="834"/>
                  </a:lnTo>
                  <a:lnTo>
                    <a:pt x="477" y="286"/>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1"/>
            <p:cNvSpPr/>
            <p:nvPr/>
          </p:nvSpPr>
          <p:spPr>
            <a:xfrm>
              <a:off x="3069384" y="2378307"/>
              <a:ext cx="14783" cy="25879"/>
            </a:xfrm>
            <a:custGeom>
              <a:rect b="b" l="l" r="r" t="t"/>
              <a:pathLst>
                <a:path extrusionOk="0" h="835" w="477">
                  <a:moveTo>
                    <a:pt x="0" y="1"/>
                  </a:moveTo>
                  <a:lnTo>
                    <a:pt x="0" y="548"/>
                  </a:lnTo>
                  <a:lnTo>
                    <a:pt x="476" y="834"/>
                  </a:lnTo>
                  <a:lnTo>
                    <a:pt x="476" y="286"/>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1"/>
            <p:cNvSpPr/>
            <p:nvPr/>
          </p:nvSpPr>
          <p:spPr>
            <a:xfrm>
              <a:off x="3084136" y="2370187"/>
              <a:ext cx="14783" cy="25135"/>
            </a:xfrm>
            <a:custGeom>
              <a:rect b="b" l="l" r="r" t="t"/>
              <a:pathLst>
                <a:path extrusionOk="0" h="811" w="477">
                  <a:moveTo>
                    <a:pt x="0" y="1"/>
                  </a:moveTo>
                  <a:lnTo>
                    <a:pt x="0" y="548"/>
                  </a:lnTo>
                  <a:lnTo>
                    <a:pt x="477" y="810"/>
                  </a:lnTo>
                  <a:lnTo>
                    <a:pt x="477" y="263"/>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1"/>
            <p:cNvSpPr/>
            <p:nvPr/>
          </p:nvSpPr>
          <p:spPr>
            <a:xfrm>
              <a:off x="3098888" y="2395290"/>
              <a:ext cx="14783" cy="25848"/>
            </a:xfrm>
            <a:custGeom>
              <a:rect b="b" l="l" r="r" t="t"/>
              <a:pathLst>
                <a:path extrusionOk="0" h="834" w="477">
                  <a:moveTo>
                    <a:pt x="1" y="0"/>
                  </a:moveTo>
                  <a:lnTo>
                    <a:pt x="1" y="548"/>
                  </a:lnTo>
                  <a:lnTo>
                    <a:pt x="477" y="834"/>
                  </a:lnTo>
                  <a:lnTo>
                    <a:pt x="477" y="286"/>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1"/>
            <p:cNvSpPr/>
            <p:nvPr/>
          </p:nvSpPr>
          <p:spPr>
            <a:xfrm>
              <a:off x="3025098" y="2369444"/>
              <a:ext cx="14783" cy="25879"/>
            </a:xfrm>
            <a:custGeom>
              <a:rect b="b" l="l" r="r" t="t"/>
              <a:pathLst>
                <a:path extrusionOk="0" h="835" w="477">
                  <a:moveTo>
                    <a:pt x="0" y="1"/>
                  </a:moveTo>
                  <a:lnTo>
                    <a:pt x="0" y="548"/>
                  </a:lnTo>
                  <a:lnTo>
                    <a:pt x="476" y="834"/>
                  </a:lnTo>
                  <a:lnTo>
                    <a:pt x="476" y="28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1"/>
            <p:cNvSpPr/>
            <p:nvPr/>
          </p:nvSpPr>
          <p:spPr>
            <a:xfrm>
              <a:off x="3039849" y="2395290"/>
              <a:ext cx="14783" cy="25104"/>
            </a:xfrm>
            <a:custGeom>
              <a:rect b="b" l="l" r="r" t="t"/>
              <a:pathLst>
                <a:path extrusionOk="0" h="810" w="477">
                  <a:moveTo>
                    <a:pt x="0" y="0"/>
                  </a:moveTo>
                  <a:lnTo>
                    <a:pt x="0" y="548"/>
                  </a:lnTo>
                  <a:lnTo>
                    <a:pt x="477" y="810"/>
                  </a:lnTo>
                  <a:lnTo>
                    <a:pt x="477" y="262"/>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1"/>
            <p:cNvSpPr/>
            <p:nvPr/>
          </p:nvSpPr>
          <p:spPr>
            <a:xfrm>
              <a:off x="3054601" y="2386427"/>
              <a:ext cx="14814" cy="25848"/>
            </a:xfrm>
            <a:custGeom>
              <a:rect b="b" l="l" r="r" t="t"/>
              <a:pathLst>
                <a:path extrusionOk="0" h="834" w="478">
                  <a:moveTo>
                    <a:pt x="1" y="0"/>
                  </a:moveTo>
                  <a:lnTo>
                    <a:pt x="1" y="548"/>
                  </a:lnTo>
                  <a:lnTo>
                    <a:pt x="477" y="834"/>
                  </a:lnTo>
                  <a:lnTo>
                    <a:pt x="477" y="286"/>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1"/>
            <p:cNvSpPr/>
            <p:nvPr/>
          </p:nvSpPr>
          <p:spPr>
            <a:xfrm>
              <a:off x="3069384" y="2412243"/>
              <a:ext cx="14783" cy="25879"/>
            </a:xfrm>
            <a:custGeom>
              <a:rect b="b" l="l" r="r" t="t"/>
              <a:pathLst>
                <a:path extrusionOk="0" h="835" w="477">
                  <a:moveTo>
                    <a:pt x="0" y="1"/>
                  </a:moveTo>
                  <a:lnTo>
                    <a:pt x="0" y="549"/>
                  </a:lnTo>
                  <a:lnTo>
                    <a:pt x="476" y="834"/>
                  </a:lnTo>
                  <a:lnTo>
                    <a:pt x="476" y="28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1"/>
            <p:cNvSpPr/>
            <p:nvPr/>
          </p:nvSpPr>
          <p:spPr>
            <a:xfrm>
              <a:off x="3084136" y="2404154"/>
              <a:ext cx="14783" cy="25104"/>
            </a:xfrm>
            <a:custGeom>
              <a:rect b="b" l="l" r="r" t="t"/>
              <a:pathLst>
                <a:path extrusionOk="0" h="810" w="477">
                  <a:moveTo>
                    <a:pt x="0" y="0"/>
                  </a:moveTo>
                  <a:lnTo>
                    <a:pt x="0" y="548"/>
                  </a:lnTo>
                  <a:lnTo>
                    <a:pt x="477" y="810"/>
                  </a:lnTo>
                  <a:lnTo>
                    <a:pt x="477" y="262"/>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1"/>
            <p:cNvSpPr/>
            <p:nvPr/>
          </p:nvSpPr>
          <p:spPr>
            <a:xfrm>
              <a:off x="3098888" y="2429226"/>
              <a:ext cx="14783" cy="25879"/>
            </a:xfrm>
            <a:custGeom>
              <a:rect b="b" l="l" r="r" t="t"/>
              <a:pathLst>
                <a:path extrusionOk="0" h="835" w="477">
                  <a:moveTo>
                    <a:pt x="1" y="1"/>
                  </a:moveTo>
                  <a:lnTo>
                    <a:pt x="1" y="548"/>
                  </a:lnTo>
                  <a:lnTo>
                    <a:pt x="477" y="834"/>
                  </a:lnTo>
                  <a:lnTo>
                    <a:pt x="477" y="286"/>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1"/>
            <p:cNvSpPr/>
            <p:nvPr/>
          </p:nvSpPr>
          <p:spPr>
            <a:xfrm>
              <a:off x="3025098" y="2403410"/>
              <a:ext cx="14783" cy="25848"/>
            </a:xfrm>
            <a:custGeom>
              <a:rect b="b" l="l" r="r" t="t"/>
              <a:pathLst>
                <a:path extrusionOk="0" h="834" w="477">
                  <a:moveTo>
                    <a:pt x="0" y="0"/>
                  </a:moveTo>
                  <a:lnTo>
                    <a:pt x="0" y="548"/>
                  </a:lnTo>
                  <a:lnTo>
                    <a:pt x="476" y="834"/>
                  </a:lnTo>
                  <a:lnTo>
                    <a:pt x="476" y="28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1"/>
            <p:cNvSpPr/>
            <p:nvPr/>
          </p:nvSpPr>
          <p:spPr>
            <a:xfrm>
              <a:off x="3143175" y="2404154"/>
              <a:ext cx="14783" cy="25104"/>
            </a:xfrm>
            <a:custGeom>
              <a:rect b="b" l="l" r="r" t="t"/>
              <a:pathLst>
                <a:path extrusionOk="0" h="810" w="477">
                  <a:moveTo>
                    <a:pt x="1" y="0"/>
                  </a:moveTo>
                  <a:lnTo>
                    <a:pt x="1" y="548"/>
                  </a:lnTo>
                  <a:lnTo>
                    <a:pt x="477" y="810"/>
                  </a:lnTo>
                  <a:lnTo>
                    <a:pt x="477" y="26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1"/>
            <p:cNvSpPr/>
            <p:nvPr/>
          </p:nvSpPr>
          <p:spPr>
            <a:xfrm>
              <a:off x="3143175" y="2438090"/>
              <a:ext cx="14783" cy="25135"/>
            </a:xfrm>
            <a:custGeom>
              <a:rect b="b" l="l" r="r" t="t"/>
              <a:pathLst>
                <a:path extrusionOk="0" h="811" w="477">
                  <a:moveTo>
                    <a:pt x="1" y="0"/>
                  </a:moveTo>
                  <a:lnTo>
                    <a:pt x="1" y="548"/>
                  </a:lnTo>
                  <a:lnTo>
                    <a:pt x="477" y="810"/>
                  </a:lnTo>
                  <a:lnTo>
                    <a:pt x="477" y="26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1"/>
            <p:cNvSpPr/>
            <p:nvPr/>
          </p:nvSpPr>
          <p:spPr>
            <a:xfrm>
              <a:off x="3143175" y="2472025"/>
              <a:ext cx="14783" cy="25135"/>
            </a:xfrm>
            <a:custGeom>
              <a:rect b="b" l="l" r="r" t="t"/>
              <a:pathLst>
                <a:path extrusionOk="0" h="811" w="477">
                  <a:moveTo>
                    <a:pt x="1" y="1"/>
                  </a:moveTo>
                  <a:lnTo>
                    <a:pt x="1" y="549"/>
                  </a:lnTo>
                  <a:lnTo>
                    <a:pt x="477" y="811"/>
                  </a:lnTo>
                  <a:lnTo>
                    <a:pt x="477" y="263"/>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1"/>
            <p:cNvSpPr/>
            <p:nvPr/>
          </p:nvSpPr>
          <p:spPr>
            <a:xfrm>
              <a:off x="3039849" y="2429226"/>
              <a:ext cx="14783" cy="25135"/>
            </a:xfrm>
            <a:custGeom>
              <a:rect b="b" l="l" r="r" t="t"/>
              <a:pathLst>
                <a:path extrusionOk="0" h="811" w="477">
                  <a:moveTo>
                    <a:pt x="0" y="1"/>
                  </a:moveTo>
                  <a:lnTo>
                    <a:pt x="0" y="548"/>
                  </a:lnTo>
                  <a:lnTo>
                    <a:pt x="477" y="810"/>
                  </a:lnTo>
                  <a:lnTo>
                    <a:pt x="477" y="263"/>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1"/>
            <p:cNvSpPr/>
            <p:nvPr/>
          </p:nvSpPr>
          <p:spPr>
            <a:xfrm>
              <a:off x="3054601" y="2420362"/>
              <a:ext cx="14814" cy="25879"/>
            </a:xfrm>
            <a:custGeom>
              <a:rect b="b" l="l" r="r" t="t"/>
              <a:pathLst>
                <a:path extrusionOk="0" h="835" w="478">
                  <a:moveTo>
                    <a:pt x="1" y="1"/>
                  </a:moveTo>
                  <a:lnTo>
                    <a:pt x="1" y="549"/>
                  </a:lnTo>
                  <a:lnTo>
                    <a:pt x="477" y="834"/>
                  </a:lnTo>
                  <a:lnTo>
                    <a:pt x="477" y="287"/>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1"/>
            <p:cNvSpPr/>
            <p:nvPr/>
          </p:nvSpPr>
          <p:spPr>
            <a:xfrm>
              <a:off x="3069384" y="2446209"/>
              <a:ext cx="14783" cy="25848"/>
            </a:xfrm>
            <a:custGeom>
              <a:rect b="b" l="l" r="r" t="t"/>
              <a:pathLst>
                <a:path extrusionOk="0" h="834" w="477">
                  <a:moveTo>
                    <a:pt x="0" y="0"/>
                  </a:moveTo>
                  <a:lnTo>
                    <a:pt x="0" y="548"/>
                  </a:lnTo>
                  <a:lnTo>
                    <a:pt x="476" y="834"/>
                  </a:lnTo>
                  <a:lnTo>
                    <a:pt x="476" y="28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1"/>
            <p:cNvSpPr/>
            <p:nvPr/>
          </p:nvSpPr>
          <p:spPr>
            <a:xfrm>
              <a:off x="3084136" y="2438090"/>
              <a:ext cx="14783" cy="25135"/>
            </a:xfrm>
            <a:custGeom>
              <a:rect b="b" l="l" r="r" t="t"/>
              <a:pathLst>
                <a:path extrusionOk="0" h="811" w="477">
                  <a:moveTo>
                    <a:pt x="0" y="0"/>
                  </a:moveTo>
                  <a:lnTo>
                    <a:pt x="0" y="548"/>
                  </a:lnTo>
                  <a:lnTo>
                    <a:pt x="477" y="810"/>
                  </a:lnTo>
                  <a:lnTo>
                    <a:pt x="477" y="262"/>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1"/>
            <p:cNvSpPr/>
            <p:nvPr/>
          </p:nvSpPr>
          <p:spPr>
            <a:xfrm>
              <a:off x="3098888" y="2463193"/>
              <a:ext cx="14783" cy="25848"/>
            </a:xfrm>
            <a:custGeom>
              <a:rect b="b" l="l" r="r" t="t"/>
              <a:pathLst>
                <a:path extrusionOk="0" h="834" w="477">
                  <a:moveTo>
                    <a:pt x="1" y="0"/>
                  </a:moveTo>
                  <a:lnTo>
                    <a:pt x="1" y="548"/>
                  </a:lnTo>
                  <a:lnTo>
                    <a:pt x="477" y="834"/>
                  </a:lnTo>
                  <a:lnTo>
                    <a:pt x="477" y="286"/>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1"/>
            <p:cNvSpPr/>
            <p:nvPr/>
          </p:nvSpPr>
          <p:spPr>
            <a:xfrm>
              <a:off x="3113640" y="2387171"/>
              <a:ext cx="14814" cy="25104"/>
            </a:xfrm>
            <a:custGeom>
              <a:rect b="b" l="l" r="r" t="t"/>
              <a:pathLst>
                <a:path extrusionOk="0" h="810" w="478">
                  <a:moveTo>
                    <a:pt x="1" y="0"/>
                  </a:moveTo>
                  <a:lnTo>
                    <a:pt x="1" y="548"/>
                  </a:lnTo>
                  <a:lnTo>
                    <a:pt x="477" y="810"/>
                  </a:lnTo>
                  <a:lnTo>
                    <a:pt x="477" y="26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1"/>
            <p:cNvSpPr/>
            <p:nvPr/>
          </p:nvSpPr>
          <p:spPr>
            <a:xfrm>
              <a:off x="3025098" y="2437346"/>
              <a:ext cx="14783" cy="25879"/>
            </a:xfrm>
            <a:custGeom>
              <a:rect b="b" l="l" r="r" t="t"/>
              <a:pathLst>
                <a:path extrusionOk="0" h="835" w="477">
                  <a:moveTo>
                    <a:pt x="0" y="1"/>
                  </a:moveTo>
                  <a:lnTo>
                    <a:pt x="0" y="548"/>
                  </a:lnTo>
                  <a:lnTo>
                    <a:pt x="476" y="834"/>
                  </a:lnTo>
                  <a:lnTo>
                    <a:pt x="476" y="286"/>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1"/>
            <p:cNvSpPr/>
            <p:nvPr/>
          </p:nvSpPr>
          <p:spPr>
            <a:xfrm>
              <a:off x="3054601" y="2454329"/>
              <a:ext cx="14814" cy="25848"/>
            </a:xfrm>
            <a:custGeom>
              <a:rect b="b" l="l" r="r" t="t"/>
              <a:pathLst>
                <a:path extrusionOk="0" h="834" w="478">
                  <a:moveTo>
                    <a:pt x="1" y="0"/>
                  </a:moveTo>
                  <a:lnTo>
                    <a:pt x="1" y="548"/>
                  </a:lnTo>
                  <a:lnTo>
                    <a:pt x="477" y="834"/>
                  </a:lnTo>
                  <a:lnTo>
                    <a:pt x="477" y="286"/>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1"/>
            <p:cNvSpPr/>
            <p:nvPr/>
          </p:nvSpPr>
          <p:spPr>
            <a:xfrm>
              <a:off x="3084136" y="2472025"/>
              <a:ext cx="14783" cy="25135"/>
            </a:xfrm>
            <a:custGeom>
              <a:rect b="b" l="l" r="r" t="t"/>
              <a:pathLst>
                <a:path extrusionOk="0" h="811" w="477">
                  <a:moveTo>
                    <a:pt x="0" y="1"/>
                  </a:moveTo>
                  <a:lnTo>
                    <a:pt x="0" y="549"/>
                  </a:lnTo>
                  <a:lnTo>
                    <a:pt x="477" y="811"/>
                  </a:lnTo>
                  <a:lnTo>
                    <a:pt x="477" y="263"/>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1"/>
            <p:cNvSpPr/>
            <p:nvPr/>
          </p:nvSpPr>
          <p:spPr>
            <a:xfrm>
              <a:off x="3143175" y="2505992"/>
              <a:ext cx="14783" cy="25135"/>
            </a:xfrm>
            <a:custGeom>
              <a:rect b="b" l="l" r="r" t="t"/>
              <a:pathLst>
                <a:path extrusionOk="0" h="811" w="477">
                  <a:moveTo>
                    <a:pt x="1" y="0"/>
                  </a:moveTo>
                  <a:lnTo>
                    <a:pt x="1" y="548"/>
                  </a:lnTo>
                  <a:lnTo>
                    <a:pt x="477" y="810"/>
                  </a:lnTo>
                  <a:lnTo>
                    <a:pt x="477" y="26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1"/>
            <p:cNvSpPr/>
            <p:nvPr/>
          </p:nvSpPr>
          <p:spPr>
            <a:xfrm>
              <a:off x="3113640" y="2489008"/>
              <a:ext cx="14814" cy="25135"/>
            </a:xfrm>
            <a:custGeom>
              <a:rect b="b" l="l" r="r" t="t"/>
              <a:pathLst>
                <a:path extrusionOk="0" h="811" w="478">
                  <a:moveTo>
                    <a:pt x="1" y="1"/>
                  </a:moveTo>
                  <a:lnTo>
                    <a:pt x="1" y="548"/>
                  </a:lnTo>
                  <a:lnTo>
                    <a:pt x="477" y="810"/>
                  </a:lnTo>
                  <a:lnTo>
                    <a:pt x="477" y="263"/>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1"/>
            <p:cNvSpPr/>
            <p:nvPr/>
          </p:nvSpPr>
          <p:spPr>
            <a:xfrm>
              <a:off x="3128423" y="2412243"/>
              <a:ext cx="14783" cy="25879"/>
            </a:xfrm>
            <a:custGeom>
              <a:rect b="b" l="l" r="r" t="t"/>
              <a:pathLst>
                <a:path extrusionOk="0" h="835" w="477">
                  <a:moveTo>
                    <a:pt x="0" y="1"/>
                  </a:moveTo>
                  <a:lnTo>
                    <a:pt x="0" y="549"/>
                  </a:lnTo>
                  <a:lnTo>
                    <a:pt x="477" y="834"/>
                  </a:lnTo>
                  <a:lnTo>
                    <a:pt x="477" y="28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1"/>
            <p:cNvSpPr/>
            <p:nvPr/>
          </p:nvSpPr>
          <p:spPr>
            <a:xfrm>
              <a:off x="3113640" y="2421106"/>
              <a:ext cx="14814" cy="25135"/>
            </a:xfrm>
            <a:custGeom>
              <a:rect b="b" l="l" r="r" t="t"/>
              <a:pathLst>
                <a:path extrusionOk="0" h="811" w="478">
                  <a:moveTo>
                    <a:pt x="1" y="1"/>
                  </a:moveTo>
                  <a:lnTo>
                    <a:pt x="1" y="548"/>
                  </a:lnTo>
                  <a:lnTo>
                    <a:pt x="477" y="810"/>
                  </a:lnTo>
                  <a:lnTo>
                    <a:pt x="477" y="263"/>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1"/>
            <p:cNvSpPr/>
            <p:nvPr/>
          </p:nvSpPr>
          <p:spPr>
            <a:xfrm>
              <a:off x="3128423" y="2446209"/>
              <a:ext cx="14783" cy="25848"/>
            </a:xfrm>
            <a:custGeom>
              <a:rect b="b" l="l" r="r" t="t"/>
              <a:pathLst>
                <a:path extrusionOk="0" h="834" w="477">
                  <a:moveTo>
                    <a:pt x="0" y="0"/>
                  </a:moveTo>
                  <a:lnTo>
                    <a:pt x="0" y="548"/>
                  </a:lnTo>
                  <a:lnTo>
                    <a:pt x="477" y="834"/>
                  </a:lnTo>
                  <a:lnTo>
                    <a:pt x="477" y="28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1"/>
            <p:cNvSpPr/>
            <p:nvPr/>
          </p:nvSpPr>
          <p:spPr>
            <a:xfrm>
              <a:off x="3113640" y="2455073"/>
              <a:ext cx="14814" cy="25104"/>
            </a:xfrm>
            <a:custGeom>
              <a:rect b="b" l="l" r="r" t="t"/>
              <a:pathLst>
                <a:path extrusionOk="0" h="810" w="478">
                  <a:moveTo>
                    <a:pt x="1" y="0"/>
                  </a:moveTo>
                  <a:lnTo>
                    <a:pt x="1" y="548"/>
                  </a:lnTo>
                  <a:lnTo>
                    <a:pt x="477" y="810"/>
                  </a:lnTo>
                  <a:lnTo>
                    <a:pt x="477" y="26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1"/>
            <p:cNvSpPr/>
            <p:nvPr/>
          </p:nvSpPr>
          <p:spPr>
            <a:xfrm>
              <a:off x="3128423" y="2480145"/>
              <a:ext cx="14783" cy="25879"/>
            </a:xfrm>
            <a:custGeom>
              <a:rect b="b" l="l" r="r" t="t"/>
              <a:pathLst>
                <a:path extrusionOk="0" h="835" w="477">
                  <a:moveTo>
                    <a:pt x="0" y="1"/>
                  </a:moveTo>
                  <a:lnTo>
                    <a:pt x="0" y="549"/>
                  </a:lnTo>
                  <a:lnTo>
                    <a:pt x="477" y="834"/>
                  </a:lnTo>
                  <a:lnTo>
                    <a:pt x="477" y="287"/>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1" name="Google Shape;6061;p61"/>
          <p:cNvGrpSpPr/>
          <p:nvPr/>
        </p:nvGrpSpPr>
        <p:grpSpPr>
          <a:xfrm>
            <a:off x="7398003" y="3001566"/>
            <a:ext cx="405637" cy="535493"/>
            <a:chOff x="6607544" y="1753986"/>
            <a:chExt cx="316681" cy="363046"/>
          </a:xfrm>
        </p:grpSpPr>
        <p:sp>
          <p:nvSpPr>
            <p:cNvPr id="6062" name="Google Shape;6062;p61"/>
            <p:cNvSpPr/>
            <p:nvPr/>
          </p:nvSpPr>
          <p:spPr>
            <a:xfrm>
              <a:off x="6607544" y="1753986"/>
              <a:ext cx="316681" cy="363046"/>
            </a:xfrm>
            <a:custGeom>
              <a:rect b="b" l="l" r="r" t="t"/>
              <a:pathLst>
                <a:path extrusionOk="0" h="11714" w="10218">
                  <a:moveTo>
                    <a:pt x="1232" y="1451"/>
                  </a:moveTo>
                  <a:lnTo>
                    <a:pt x="1232" y="1451"/>
                  </a:lnTo>
                  <a:cubicBezTo>
                    <a:pt x="1215" y="1451"/>
                    <a:pt x="1213" y="1454"/>
                    <a:pt x="1191" y="1475"/>
                  </a:cubicBezTo>
                  <a:lnTo>
                    <a:pt x="1232" y="1451"/>
                  </a:lnTo>
                  <a:close/>
                  <a:moveTo>
                    <a:pt x="4351" y="0"/>
                  </a:moveTo>
                  <a:cubicBezTo>
                    <a:pt x="3957" y="0"/>
                    <a:pt x="3597" y="91"/>
                    <a:pt x="3287" y="261"/>
                  </a:cubicBezTo>
                  <a:lnTo>
                    <a:pt x="1232" y="1451"/>
                  </a:lnTo>
                  <a:lnTo>
                    <a:pt x="1232" y="1451"/>
                  </a:lnTo>
                  <a:cubicBezTo>
                    <a:pt x="1234" y="1451"/>
                    <a:pt x="1237" y="1451"/>
                    <a:pt x="1239" y="1451"/>
                  </a:cubicBezTo>
                  <a:cubicBezTo>
                    <a:pt x="477" y="1880"/>
                    <a:pt x="1" y="2809"/>
                    <a:pt x="1" y="4118"/>
                  </a:cubicBezTo>
                  <a:cubicBezTo>
                    <a:pt x="1" y="6738"/>
                    <a:pt x="1811" y="9882"/>
                    <a:pt x="4073" y="11168"/>
                  </a:cubicBezTo>
                  <a:cubicBezTo>
                    <a:pt x="4723" y="11541"/>
                    <a:pt x="5332" y="11713"/>
                    <a:pt x="5874" y="11713"/>
                  </a:cubicBezTo>
                  <a:cubicBezTo>
                    <a:pt x="6265" y="11713"/>
                    <a:pt x="6621" y="11623"/>
                    <a:pt x="6931" y="11453"/>
                  </a:cubicBezTo>
                  <a:lnTo>
                    <a:pt x="9026" y="10239"/>
                  </a:lnTo>
                  <a:cubicBezTo>
                    <a:pt x="9765" y="9810"/>
                    <a:pt x="10217" y="8905"/>
                    <a:pt x="10217" y="7595"/>
                  </a:cubicBezTo>
                  <a:cubicBezTo>
                    <a:pt x="10217" y="4976"/>
                    <a:pt x="8407" y="1832"/>
                    <a:pt x="6145" y="546"/>
                  </a:cubicBezTo>
                  <a:cubicBezTo>
                    <a:pt x="5509" y="173"/>
                    <a:pt x="4897" y="0"/>
                    <a:pt x="43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1"/>
            <p:cNvSpPr/>
            <p:nvPr/>
          </p:nvSpPr>
          <p:spPr>
            <a:xfrm>
              <a:off x="6607544" y="1790928"/>
              <a:ext cx="251721" cy="326041"/>
            </a:xfrm>
            <a:custGeom>
              <a:rect b="b" l="l" r="r" t="t"/>
              <a:pathLst>
                <a:path extrusionOk="0" h="10520" w="8122">
                  <a:moveTo>
                    <a:pt x="2267" y="1"/>
                  </a:moveTo>
                  <a:cubicBezTo>
                    <a:pt x="920" y="1"/>
                    <a:pt x="1" y="1077"/>
                    <a:pt x="1" y="2926"/>
                  </a:cubicBezTo>
                  <a:cubicBezTo>
                    <a:pt x="1" y="5546"/>
                    <a:pt x="1811" y="8690"/>
                    <a:pt x="4073" y="9976"/>
                  </a:cubicBezTo>
                  <a:cubicBezTo>
                    <a:pt x="4716" y="10345"/>
                    <a:pt x="5324" y="10520"/>
                    <a:pt x="5864" y="10520"/>
                  </a:cubicBezTo>
                  <a:cubicBezTo>
                    <a:pt x="7202" y="10520"/>
                    <a:pt x="8121" y="9444"/>
                    <a:pt x="8121" y="7594"/>
                  </a:cubicBezTo>
                  <a:cubicBezTo>
                    <a:pt x="8121" y="4998"/>
                    <a:pt x="6312" y="1831"/>
                    <a:pt x="4073" y="545"/>
                  </a:cubicBezTo>
                  <a:cubicBezTo>
                    <a:pt x="3423" y="176"/>
                    <a:pt x="2810" y="1"/>
                    <a:pt x="22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1"/>
            <p:cNvSpPr/>
            <p:nvPr/>
          </p:nvSpPr>
          <p:spPr>
            <a:xfrm>
              <a:off x="6622326" y="1811103"/>
              <a:ext cx="222898" cy="286371"/>
            </a:xfrm>
            <a:custGeom>
              <a:rect b="b" l="l" r="r" t="t"/>
              <a:pathLst>
                <a:path extrusionOk="0" h="9240" w="7192">
                  <a:moveTo>
                    <a:pt x="1935" y="115"/>
                  </a:moveTo>
                  <a:cubicBezTo>
                    <a:pt x="2358" y="115"/>
                    <a:pt x="2834" y="249"/>
                    <a:pt x="3334" y="513"/>
                  </a:cubicBezTo>
                  <a:cubicBezTo>
                    <a:pt x="4358" y="1037"/>
                    <a:pt x="5311" y="1990"/>
                    <a:pt x="6001" y="3204"/>
                  </a:cubicBezTo>
                  <a:cubicBezTo>
                    <a:pt x="6692" y="4419"/>
                    <a:pt x="7049" y="5705"/>
                    <a:pt x="7001" y="6848"/>
                  </a:cubicBezTo>
                  <a:cubicBezTo>
                    <a:pt x="6954" y="7824"/>
                    <a:pt x="6620" y="8586"/>
                    <a:pt x="6049" y="8896"/>
                  </a:cubicBezTo>
                  <a:cubicBezTo>
                    <a:pt x="5808" y="9037"/>
                    <a:pt x="5528" y="9105"/>
                    <a:pt x="5221" y="9105"/>
                  </a:cubicBezTo>
                  <a:cubicBezTo>
                    <a:pt x="4801" y="9105"/>
                    <a:pt x="4329" y="8977"/>
                    <a:pt x="3834" y="8729"/>
                  </a:cubicBezTo>
                  <a:cubicBezTo>
                    <a:pt x="2810" y="8205"/>
                    <a:pt x="1858" y="7229"/>
                    <a:pt x="1167" y="6038"/>
                  </a:cubicBezTo>
                  <a:cubicBezTo>
                    <a:pt x="476" y="4824"/>
                    <a:pt x="119" y="3514"/>
                    <a:pt x="167" y="2371"/>
                  </a:cubicBezTo>
                  <a:cubicBezTo>
                    <a:pt x="214" y="1394"/>
                    <a:pt x="548" y="656"/>
                    <a:pt x="1119" y="323"/>
                  </a:cubicBezTo>
                  <a:cubicBezTo>
                    <a:pt x="1358" y="184"/>
                    <a:pt x="1633" y="115"/>
                    <a:pt x="1935" y="115"/>
                  </a:cubicBezTo>
                  <a:close/>
                  <a:moveTo>
                    <a:pt x="1947" y="1"/>
                  </a:moveTo>
                  <a:cubicBezTo>
                    <a:pt x="1615" y="1"/>
                    <a:pt x="1312" y="75"/>
                    <a:pt x="1048" y="227"/>
                  </a:cubicBezTo>
                  <a:cubicBezTo>
                    <a:pt x="452" y="561"/>
                    <a:pt x="95" y="1347"/>
                    <a:pt x="48" y="2371"/>
                  </a:cubicBezTo>
                  <a:cubicBezTo>
                    <a:pt x="0" y="3538"/>
                    <a:pt x="357" y="4871"/>
                    <a:pt x="1072" y="6086"/>
                  </a:cubicBezTo>
                  <a:cubicBezTo>
                    <a:pt x="1762" y="7324"/>
                    <a:pt x="2739" y="8300"/>
                    <a:pt x="3763" y="8824"/>
                  </a:cubicBezTo>
                  <a:cubicBezTo>
                    <a:pt x="4286" y="9100"/>
                    <a:pt x="4786" y="9240"/>
                    <a:pt x="5234" y="9240"/>
                  </a:cubicBezTo>
                  <a:cubicBezTo>
                    <a:pt x="5560" y="9240"/>
                    <a:pt x="5859" y="9166"/>
                    <a:pt x="6120" y="9015"/>
                  </a:cubicBezTo>
                  <a:cubicBezTo>
                    <a:pt x="6716" y="8658"/>
                    <a:pt x="7073" y="7872"/>
                    <a:pt x="7121" y="6872"/>
                  </a:cubicBezTo>
                  <a:cubicBezTo>
                    <a:pt x="7192" y="5681"/>
                    <a:pt x="6811" y="4371"/>
                    <a:pt x="6097" y="3133"/>
                  </a:cubicBezTo>
                  <a:cubicBezTo>
                    <a:pt x="5406" y="1918"/>
                    <a:pt x="4430" y="942"/>
                    <a:pt x="3405" y="394"/>
                  </a:cubicBezTo>
                  <a:cubicBezTo>
                    <a:pt x="2887" y="135"/>
                    <a:pt x="2391" y="1"/>
                    <a:pt x="19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1"/>
            <p:cNvSpPr/>
            <p:nvPr/>
          </p:nvSpPr>
          <p:spPr>
            <a:xfrm>
              <a:off x="6765506" y="1793779"/>
              <a:ext cx="68648" cy="41375"/>
            </a:xfrm>
            <a:custGeom>
              <a:rect b="b" l="l" r="r" t="t"/>
              <a:pathLst>
                <a:path extrusionOk="0" h="1335" w="2215">
                  <a:moveTo>
                    <a:pt x="2096" y="1"/>
                  </a:moveTo>
                  <a:lnTo>
                    <a:pt x="1834" y="167"/>
                  </a:lnTo>
                  <a:lnTo>
                    <a:pt x="0" y="1215"/>
                  </a:lnTo>
                  <a:cubicBezTo>
                    <a:pt x="48" y="1263"/>
                    <a:pt x="95" y="1287"/>
                    <a:pt x="119" y="1334"/>
                  </a:cubicBezTo>
                  <a:lnTo>
                    <a:pt x="2215" y="120"/>
                  </a:lnTo>
                  <a:cubicBezTo>
                    <a:pt x="2167" y="72"/>
                    <a:pt x="2143" y="48"/>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1"/>
            <p:cNvSpPr/>
            <p:nvPr/>
          </p:nvSpPr>
          <p:spPr>
            <a:xfrm>
              <a:off x="6813450" y="1849130"/>
              <a:ext cx="67223" cy="42119"/>
            </a:xfrm>
            <a:custGeom>
              <a:rect b="b" l="l" r="r" t="t"/>
              <a:pathLst>
                <a:path extrusionOk="0" h="1359" w="2169">
                  <a:moveTo>
                    <a:pt x="2073" y="1"/>
                  </a:moveTo>
                  <a:lnTo>
                    <a:pt x="1" y="1215"/>
                  </a:lnTo>
                  <a:cubicBezTo>
                    <a:pt x="25" y="1263"/>
                    <a:pt x="49" y="1310"/>
                    <a:pt x="72" y="1358"/>
                  </a:cubicBezTo>
                  <a:lnTo>
                    <a:pt x="2168" y="144"/>
                  </a:lnTo>
                  <a:cubicBezTo>
                    <a:pt x="2144" y="96"/>
                    <a:pt x="2120" y="48"/>
                    <a:pt x="20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1"/>
            <p:cNvSpPr/>
            <p:nvPr/>
          </p:nvSpPr>
          <p:spPr>
            <a:xfrm>
              <a:off x="6690197" y="1754668"/>
              <a:ext cx="72367" cy="39144"/>
            </a:xfrm>
            <a:custGeom>
              <a:rect b="b" l="l" r="r" t="t"/>
              <a:pathLst>
                <a:path extrusionOk="0" h="1263" w="2335">
                  <a:moveTo>
                    <a:pt x="2097" y="0"/>
                  </a:moveTo>
                  <a:lnTo>
                    <a:pt x="1" y="1215"/>
                  </a:lnTo>
                  <a:cubicBezTo>
                    <a:pt x="72" y="1215"/>
                    <a:pt x="168" y="1239"/>
                    <a:pt x="239" y="1263"/>
                  </a:cubicBezTo>
                  <a:lnTo>
                    <a:pt x="2335" y="48"/>
                  </a:lnTo>
                  <a:cubicBezTo>
                    <a:pt x="2240" y="24"/>
                    <a:pt x="2168" y="24"/>
                    <a:pt x="20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1"/>
            <p:cNvSpPr/>
            <p:nvPr/>
          </p:nvSpPr>
          <p:spPr>
            <a:xfrm>
              <a:off x="6733740" y="1770908"/>
              <a:ext cx="69423" cy="40631"/>
            </a:xfrm>
            <a:custGeom>
              <a:rect b="b" l="l" r="r" t="t"/>
              <a:pathLst>
                <a:path extrusionOk="0" h="1311" w="2240">
                  <a:moveTo>
                    <a:pt x="2097" y="0"/>
                  </a:moveTo>
                  <a:lnTo>
                    <a:pt x="1" y="1215"/>
                  </a:lnTo>
                  <a:cubicBezTo>
                    <a:pt x="49" y="1239"/>
                    <a:pt x="120" y="1262"/>
                    <a:pt x="168" y="1310"/>
                  </a:cubicBezTo>
                  <a:lnTo>
                    <a:pt x="2240" y="96"/>
                  </a:lnTo>
                  <a:cubicBezTo>
                    <a:pt x="2192" y="72"/>
                    <a:pt x="2144" y="24"/>
                    <a:pt x="20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1"/>
            <p:cNvSpPr/>
            <p:nvPr/>
          </p:nvSpPr>
          <p:spPr>
            <a:xfrm>
              <a:off x="6791322" y="1820339"/>
              <a:ext cx="67936" cy="41375"/>
            </a:xfrm>
            <a:custGeom>
              <a:rect b="b" l="l" r="r" t="t"/>
              <a:pathLst>
                <a:path extrusionOk="0" h="1335" w="2192">
                  <a:moveTo>
                    <a:pt x="2096" y="1"/>
                  </a:moveTo>
                  <a:lnTo>
                    <a:pt x="1" y="1215"/>
                  </a:lnTo>
                  <a:cubicBezTo>
                    <a:pt x="48" y="1263"/>
                    <a:pt x="72" y="1287"/>
                    <a:pt x="120" y="1334"/>
                  </a:cubicBezTo>
                  <a:lnTo>
                    <a:pt x="2191" y="120"/>
                  </a:lnTo>
                  <a:cubicBezTo>
                    <a:pt x="2168" y="96"/>
                    <a:pt x="2120" y="48"/>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1"/>
            <p:cNvSpPr/>
            <p:nvPr/>
          </p:nvSpPr>
          <p:spPr>
            <a:xfrm>
              <a:off x="6845185" y="1913344"/>
              <a:ext cx="66479" cy="42088"/>
            </a:xfrm>
            <a:custGeom>
              <a:rect b="b" l="l" r="r" t="t"/>
              <a:pathLst>
                <a:path extrusionOk="0" h="1358" w="2145">
                  <a:moveTo>
                    <a:pt x="2097" y="0"/>
                  </a:moveTo>
                  <a:lnTo>
                    <a:pt x="1" y="1215"/>
                  </a:lnTo>
                  <a:cubicBezTo>
                    <a:pt x="25" y="1263"/>
                    <a:pt x="49" y="1310"/>
                    <a:pt x="49" y="1358"/>
                  </a:cubicBezTo>
                  <a:lnTo>
                    <a:pt x="2144" y="167"/>
                  </a:lnTo>
                  <a:cubicBezTo>
                    <a:pt x="2120" y="120"/>
                    <a:pt x="2120" y="48"/>
                    <a:pt x="20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1"/>
            <p:cNvSpPr/>
            <p:nvPr/>
          </p:nvSpPr>
          <p:spPr>
            <a:xfrm>
              <a:off x="6831177" y="1880121"/>
              <a:ext cx="67192" cy="42119"/>
            </a:xfrm>
            <a:custGeom>
              <a:rect b="b" l="l" r="r" t="t"/>
              <a:pathLst>
                <a:path extrusionOk="0" h="1359" w="2168">
                  <a:moveTo>
                    <a:pt x="2096" y="1"/>
                  </a:moveTo>
                  <a:lnTo>
                    <a:pt x="1" y="1215"/>
                  </a:lnTo>
                  <a:cubicBezTo>
                    <a:pt x="24" y="1263"/>
                    <a:pt x="48" y="1311"/>
                    <a:pt x="72" y="1358"/>
                  </a:cubicBezTo>
                  <a:lnTo>
                    <a:pt x="2168" y="144"/>
                  </a:lnTo>
                  <a:cubicBezTo>
                    <a:pt x="2144" y="96"/>
                    <a:pt x="2120" y="48"/>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1"/>
            <p:cNvSpPr/>
            <p:nvPr/>
          </p:nvSpPr>
          <p:spPr>
            <a:xfrm>
              <a:off x="6848904" y="2033652"/>
              <a:ext cx="68648" cy="45032"/>
            </a:xfrm>
            <a:custGeom>
              <a:rect b="b" l="l" r="r" t="t"/>
              <a:pathLst>
                <a:path extrusionOk="0" h="1453" w="2215">
                  <a:moveTo>
                    <a:pt x="2215" y="0"/>
                  </a:moveTo>
                  <a:lnTo>
                    <a:pt x="95" y="1215"/>
                  </a:lnTo>
                  <a:cubicBezTo>
                    <a:pt x="72" y="1286"/>
                    <a:pt x="48" y="1381"/>
                    <a:pt x="0" y="1453"/>
                  </a:cubicBezTo>
                  <a:lnTo>
                    <a:pt x="2096" y="238"/>
                  </a:lnTo>
                  <a:cubicBezTo>
                    <a:pt x="2143" y="167"/>
                    <a:pt x="2167" y="95"/>
                    <a:pt x="22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1"/>
            <p:cNvSpPr/>
            <p:nvPr/>
          </p:nvSpPr>
          <p:spPr>
            <a:xfrm>
              <a:off x="6855536" y="1949511"/>
              <a:ext cx="65704" cy="42088"/>
            </a:xfrm>
            <a:custGeom>
              <a:rect b="b" l="l" r="r" t="t"/>
              <a:pathLst>
                <a:path extrusionOk="0" h="1358" w="2120">
                  <a:moveTo>
                    <a:pt x="2096" y="0"/>
                  </a:moveTo>
                  <a:lnTo>
                    <a:pt x="0" y="1191"/>
                  </a:lnTo>
                  <a:cubicBezTo>
                    <a:pt x="0" y="1263"/>
                    <a:pt x="24" y="1310"/>
                    <a:pt x="24" y="1358"/>
                  </a:cubicBezTo>
                  <a:lnTo>
                    <a:pt x="2120" y="167"/>
                  </a:lnTo>
                  <a:cubicBezTo>
                    <a:pt x="2096" y="96"/>
                    <a:pt x="2096" y="48"/>
                    <a:pt x="2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1"/>
            <p:cNvSpPr/>
            <p:nvPr/>
          </p:nvSpPr>
          <p:spPr>
            <a:xfrm>
              <a:off x="6859224" y="1987878"/>
              <a:ext cx="64991" cy="43575"/>
            </a:xfrm>
            <a:custGeom>
              <a:rect b="b" l="l" r="r" t="t"/>
              <a:pathLst>
                <a:path extrusionOk="0" h="1406" w="2097">
                  <a:moveTo>
                    <a:pt x="2096" y="1"/>
                  </a:moveTo>
                  <a:lnTo>
                    <a:pt x="0" y="1215"/>
                  </a:lnTo>
                  <a:cubicBezTo>
                    <a:pt x="0" y="1215"/>
                    <a:pt x="0" y="1239"/>
                    <a:pt x="0" y="1239"/>
                  </a:cubicBezTo>
                  <a:cubicBezTo>
                    <a:pt x="0" y="1287"/>
                    <a:pt x="0" y="1358"/>
                    <a:pt x="0" y="1406"/>
                  </a:cubicBezTo>
                  <a:lnTo>
                    <a:pt x="2096" y="191"/>
                  </a:lnTo>
                  <a:cubicBezTo>
                    <a:pt x="2096" y="144"/>
                    <a:pt x="2096" y="96"/>
                    <a:pt x="2096" y="48"/>
                  </a:cubicBezTo>
                  <a:cubicBezTo>
                    <a:pt x="2096" y="25"/>
                    <a:pt x="2096" y="25"/>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5" name="Google Shape;6075;p61"/>
          <p:cNvGrpSpPr/>
          <p:nvPr/>
        </p:nvGrpSpPr>
        <p:grpSpPr>
          <a:xfrm>
            <a:off x="7407057" y="1935593"/>
            <a:ext cx="387530" cy="535489"/>
            <a:chOff x="7234158" y="1753924"/>
            <a:chExt cx="262785" cy="363166"/>
          </a:xfrm>
        </p:grpSpPr>
        <p:sp>
          <p:nvSpPr>
            <p:cNvPr id="6076" name="Google Shape;6076;p61"/>
            <p:cNvSpPr/>
            <p:nvPr/>
          </p:nvSpPr>
          <p:spPr>
            <a:xfrm>
              <a:off x="7234158" y="1854305"/>
              <a:ext cx="262785" cy="262785"/>
            </a:xfrm>
            <a:custGeom>
              <a:rect b="b" l="l" r="r" t="t"/>
              <a:pathLst>
                <a:path extrusionOk="0" h="8479" w="8479">
                  <a:moveTo>
                    <a:pt x="4239" y="0"/>
                  </a:moveTo>
                  <a:cubicBezTo>
                    <a:pt x="1905" y="0"/>
                    <a:pt x="0" y="1905"/>
                    <a:pt x="0" y="4239"/>
                  </a:cubicBezTo>
                  <a:cubicBezTo>
                    <a:pt x="0" y="6573"/>
                    <a:pt x="1905" y="8478"/>
                    <a:pt x="4239" y="8478"/>
                  </a:cubicBezTo>
                  <a:cubicBezTo>
                    <a:pt x="6573" y="8478"/>
                    <a:pt x="8478" y="6573"/>
                    <a:pt x="8478" y="4239"/>
                  </a:cubicBezTo>
                  <a:cubicBezTo>
                    <a:pt x="8478" y="1905"/>
                    <a:pt x="6573" y="0"/>
                    <a:pt x="4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1"/>
            <p:cNvSpPr/>
            <p:nvPr/>
          </p:nvSpPr>
          <p:spPr>
            <a:xfrm>
              <a:off x="7252598" y="1904852"/>
              <a:ext cx="225873" cy="193765"/>
            </a:xfrm>
            <a:custGeom>
              <a:rect b="b" l="l" r="r" t="t"/>
              <a:pathLst>
                <a:path extrusionOk="0" h="6252" w="7288">
                  <a:moveTo>
                    <a:pt x="3635" y="1"/>
                  </a:moveTo>
                  <a:cubicBezTo>
                    <a:pt x="2721" y="1"/>
                    <a:pt x="1810" y="203"/>
                    <a:pt x="1120" y="608"/>
                  </a:cubicBezTo>
                  <a:cubicBezTo>
                    <a:pt x="501" y="965"/>
                    <a:pt x="167" y="1418"/>
                    <a:pt x="96" y="1870"/>
                  </a:cubicBezTo>
                  <a:cubicBezTo>
                    <a:pt x="48" y="2108"/>
                    <a:pt x="1" y="2346"/>
                    <a:pt x="1" y="2608"/>
                  </a:cubicBezTo>
                  <a:cubicBezTo>
                    <a:pt x="1" y="4609"/>
                    <a:pt x="1644" y="6252"/>
                    <a:pt x="3644" y="6252"/>
                  </a:cubicBezTo>
                  <a:cubicBezTo>
                    <a:pt x="5645" y="6252"/>
                    <a:pt x="7288" y="4609"/>
                    <a:pt x="7288" y="2608"/>
                  </a:cubicBezTo>
                  <a:cubicBezTo>
                    <a:pt x="7288" y="2346"/>
                    <a:pt x="7240" y="2108"/>
                    <a:pt x="7193" y="1870"/>
                  </a:cubicBezTo>
                  <a:cubicBezTo>
                    <a:pt x="7121" y="1394"/>
                    <a:pt x="6764" y="965"/>
                    <a:pt x="6169" y="608"/>
                  </a:cubicBezTo>
                  <a:cubicBezTo>
                    <a:pt x="5466" y="203"/>
                    <a:pt x="4549" y="1"/>
                    <a:pt x="3635" y="1"/>
                  </a:cubicBezTo>
                  <a:close/>
                </a:path>
              </a:pathLst>
            </a:custGeom>
            <a:solidFill>
              <a:srgbClr val="CCFB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1"/>
            <p:cNvSpPr/>
            <p:nvPr/>
          </p:nvSpPr>
          <p:spPr>
            <a:xfrm>
              <a:off x="7251854" y="1962806"/>
              <a:ext cx="227361" cy="135809"/>
            </a:xfrm>
            <a:custGeom>
              <a:rect b="b" l="l" r="r" t="t"/>
              <a:pathLst>
                <a:path extrusionOk="0" h="4382" w="7336">
                  <a:moveTo>
                    <a:pt x="120" y="0"/>
                  </a:moveTo>
                  <a:cubicBezTo>
                    <a:pt x="72" y="238"/>
                    <a:pt x="25" y="476"/>
                    <a:pt x="25" y="738"/>
                  </a:cubicBezTo>
                  <a:cubicBezTo>
                    <a:pt x="25" y="2739"/>
                    <a:pt x="1668" y="4382"/>
                    <a:pt x="3668" y="4382"/>
                  </a:cubicBezTo>
                  <a:cubicBezTo>
                    <a:pt x="5669" y="4382"/>
                    <a:pt x="7312" y="2739"/>
                    <a:pt x="7312" y="738"/>
                  </a:cubicBezTo>
                  <a:cubicBezTo>
                    <a:pt x="7312" y="476"/>
                    <a:pt x="7264" y="238"/>
                    <a:pt x="7217" y="0"/>
                  </a:cubicBezTo>
                  <a:lnTo>
                    <a:pt x="7217" y="0"/>
                  </a:lnTo>
                  <a:cubicBezTo>
                    <a:pt x="7336" y="596"/>
                    <a:pt x="7002" y="1215"/>
                    <a:pt x="6216" y="1667"/>
                  </a:cubicBezTo>
                  <a:cubicBezTo>
                    <a:pt x="5514" y="2072"/>
                    <a:pt x="4597" y="2274"/>
                    <a:pt x="3680" y="2274"/>
                  </a:cubicBezTo>
                  <a:cubicBezTo>
                    <a:pt x="2763" y="2274"/>
                    <a:pt x="1846" y="2072"/>
                    <a:pt x="1144" y="1667"/>
                  </a:cubicBezTo>
                  <a:cubicBezTo>
                    <a:pt x="358" y="1215"/>
                    <a:pt x="1" y="596"/>
                    <a:pt x="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1"/>
            <p:cNvSpPr/>
            <p:nvPr/>
          </p:nvSpPr>
          <p:spPr>
            <a:xfrm>
              <a:off x="7243734" y="1904852"/>
              <a:ext cx="243601" cy="128464"/>
            </a:xfrm>
            <a:custGeom>
              <a:rect b="b" l="l" r="r" t="t"/>
              <a:pathLst>
                <a:path extrusionOk="0" h="4145" w="7860">
                  <a:moveTo>
                    <a:pt x="3921" y="1"/>
                  </a:moveTo>
                  <a:cubicBezTo>
                    <a:pt x="3007" y="1"/>
                    <a:pt x="2096" y="203"/>
                    <a:pt x="1406" y="608"/>
                  </a:cubicBezTo>
                  <a:cubicBezTo>
                    <a:pt x="1" y="1418"/>
                    <a:pt x="1" y="2727"/>
                    <a:pt x="1406" y="3537"/>
                  </a:cubicBezTo>
                  <a:cubicBezTo>
                    <a:pt x="2108" y="3942"/>
                    <a:pt x="3025" y="4144"/>
                    <a:pt x="3942" y="4144"/>
                  </a:cubicBezTo>
                  <a:cubicBezTo>
                    <a:pt x="4859" y="4144"/>
                    <a:pt x="5776" y="3942"/>
                    <a:pt x="6478" y="3537"/>
                  </a:cubicBezTo>
                  <a:cubicBezTo>
                    <a:pt x="7860" y="2727"/>
                    <a:pt x="7860" y="1418"/>
                    <a:pt x="6455" y="608"/>
                  </a:cubicBezTo>
                  <a:cubicBezTo>
                    <a:pt x="5752" y="203"/>
                    <a:pt x="4835" y="1"/>
                    <a:pt x="3921" y="1"/>
                  </a:cubicBezTo>
                  <a:close/>
                </a:path>
              </a:pathLst>
            </a:custGeom>
            <a:solidFill>
              <a:srgbClr val="CCFB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1"/>
            <p:cNvSpPr/>
            <p:nvPr/>
          </p:nvSpPr>
          <p:spPr>
            <a:xfrm>
              <a:off x="7243734" y="1904852"/>
              <a:ext cx="243601" cy="128464"/>
            </a:xfrm>
            <a:custGeom>
              <a:rect b="b" l="l" r="r" t="t"/>
              <a:pathLst>
                <a:path extrusionOk="0" h="4145" w="7860">
                  <a:moveTo>
                    <a:pt x="3921" y="1"/>
                  </a:moveTo>
                  <a:cubicBezTo>
                    <a:pt x="3007" y="1"/>
                    <a:pt x="2096" y="203"/>
                    <a:pt x="1406" y="608"/>
                  </a:cubicBezTo>
                  <a:cubicBezTo>
                    <a:pt x="1" y="1418"/>
                    <a:pt x="1" y="2727"/>
                    <a:pt x="1406" y="3537"/>
                  </a:cubicBezTo>
                  <a:cubicBezTo>
                    <a:pt x="2108" y="3942"/>
                    <a:pt x="3025" y="4144"/>
                    <a:pt x="3942" y="4144"/>
                  </a:cubicBezTo>
                  <a:cubicBezTo>
                    <a:pt x="4859" y="4144"/>
                    <a:pt x="5776" y="3942"/>
                    <a:pt x="6478" y="3537"/>
                  </a:cubicBezTo>
                  <a:cubicBezTo>
                    <a:pt x="7860" y="2727"/>
                    <a:pt x="7860" y="1418"/>
                    <a:pt x="6455" y="608"/>
                  </a:cubicBezTo>
                  <a:cubicBezTo>
                    <a:pt x="5752" y="203"/>
                    <a:pt x="4835" y="1"/>
                    <a:pt x="39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1"/>
            <p:cNvSpPr/>
            <p:nvPr/>
          </p:nvSpPr>
          <p:spPr>
            <a:xfrm>
              <a:off x="7327876" y="1811506"/>
              <a:ext cx="75312" cy="102709"/>
            </a:xfrm>
            <a:custGeom>
              <a:rect b="b" l="l" r="r" t="t"/>
              <a:pathLst>
                <a:path extrusionOk="0" h="3314" w="2430">
                  <a:moveTo>
                    <a:pt x="1" y="0"/>
                  </a:moveTo>
                  <a:lnTo>
                    <a:pt x="1" y="2620"/>
                  </a:lnTo>
                  <a:cubicBezTo>
                    <a:pt x="1" y="2786"/>
                    <a:pt x="96" y="2977"/>
                    <a:pt x="310" y="3096"/>
                  </a:cubicBezTo>
                  <a:cubicBezTo>
                    <a:pt x="554" y="3242"/>
                    <a:pt x="871" y="3313"/>
                    <a:pt x="1191" y="3313"/>
                  </a:cubicBezTo>
                  <a:cubicBezTo>
                    <a:pt x="1497" y="3313"/>
                    <a:pt x="1804" y="3248"/>
                    <a:pt x="2049" y="3120"/>
                  </a:cubicBezTo>
                  <a:cubicBezTo>
                    <a:pt x="2287" y="2977"/>
                    <a:pt x="2430" y="2739"/>
                    <a:pt x="2430" y="2620"/>
                  </a:cubicBezTo>
                  <a:lnTo>
                    <a:pt x="2430" y="0"/>
                  </a:lnTo>
                  <a:cubicBezTo>
                    <a:pt x="2430" y="191"/>
                    <a:pt x="2311" y="357"/>
                    <a:pt x="2073" y="500"/>
                  </a:cubicBezTo>
                  <a:cubicBezTo>
                    <a:pt x="1828" y="628"/>
                    <a:pt x="1521" y="694"/>
                    <a:pt x="1215" y="694"/>
                  </a:cubicBezTo>
                  <a:cubicBezTo>
                    <a:pt x="895" y="694"/>
                    <a:pt x="577" y="622"/>
                    <a:pt x="334" y="476"/>
                  </a:cubicBezTo>
                  <a:cubicBezTo>
                    <a:pt x="120" y="333"/>
                    <a:pt x="1" y="167"/>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1"/>
            <p:cNvSpPr/>
            <p:nvPr/>
          </p:nvSpPr>
          <p:spPr>
            <a:xfrm>
              <a:off x="7339683" y="1778377"/>
              <a:ext cx="51695" cy="124683"/>
            </a:xfrm>
            <a:custGeom>
              <a:rect b="b" l="l" r="r" t="t"/>
              <a:pathLst>
                <a:path extrusionOk="0" h="4023" w="1668">
                  <a:moveTo>
                    <a:pt x="824" y="0"/>
                  </a:moveTo>
                  <a:cubicBezTo>
                    <a:pt x="613" y="0"/>
                    <a:pt x="401" y="48"/>
                    <a:pt x="239" y="140"/>
                  </a:cubicBezTo>
                  <a:cubicBezTo>
                    <a:pt x="72" y="236"/>
                    <a:pt x="1" y="355"/>
                    <a:pt x="1" y="498"/>
                  </a:cubicBezTo>
                  <a:cubicBezTo>
                    <a:pt x="1" y="498"/>
                    <a:pt x="1" y="3570"/>
                    <a:pt x="1" y="3570"/>
                  </a:cubicBezTo>
                  <a:cubicBezTo>
                    <a:pt x="1" y="3689"/>
                    <a:pt x="72" y="3808"/>
                    <a:pt x="239" y="3879"/>
                  </a:cubicBezTo>
                  <a:cubicBezTo>
                    <a:pt x="406" y="3974"/>
                    <a:pt x="620" y="4022"/>
                    <a:pt x="834" y="4022"/>
                  </a:cubicBezTo>
                  <a:cubicBezTo>
                    <a:pt x="1049" y="4022"/>
                    <a:pt x="1263" y="3974"/>
                    <a:pt x="1430" y="3879"/>
                  </a:cubicBezTo>
                  <a:cubicBezTo>
                    <a:pt x="1572" y="3808"/>
                    <a:pt x="1668" y="3689"/>
                    <a:pt x="1668" y="3570"/>
                  </a:cubicBezTo>
                  <a:cubicBezTo>
                    <a:pt x="1668" y="3570"/>
                    <a:pt x="1668" y="498"/>
                    <a:pt x="1668" y="498"/>
                  </a:cubicBezTo>
                  <a:cubicBezTo>
                    <a:pt x="1668" y="378"/>
                    <a:pt x="1596" y="259"/>
                    <a:pt x="1430" y="164"/>
                  </a:cubicBezTo>
                  <a:cubicBezTo>
                    <a:pt x="1270" y="54"/>
                    <a:pt x="1048" y="0"/>
                    <a:pt x="824"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1"/>
            <p:cNvSpPr/>
            <p:nvPr/>
          </p:nvSpPr>
          <p:spPr>
            <a:xfrm>
              <a:off x="7339683" y="1780484"/>
              <a:ext cx="51695" cy="68679"/>
            </a:xfrm>
            <a:custGeom>
              <a:rect b="b" l="l" r="r" t="t"/>
              <a:pathLst>
                <a:path extrusionOk="0" h="2216" w="1668">
                  <a:moveTo>
                    <a:pt x="843" y="1"/>
                  </a:moveTo>
                  <a:cubicBezTo>
                    <a:pt x="626" y="1"/>
                    <a:pt x="406" y="49"/>
                    <a:pt x="239" y="144"/>
                  </a:cubicBezTo>
                  <a:cubicBezTo>
                    <a:pt x="72" y="239"/>
                    <a:pt x="1" y="358"/>
                    <a:pt x="1" y="477"/>
                  </a:cubicBezTo>
                  <a:cubicBezTo>
                    <a:pt x="1" y="477"/>
                    <a:pt x="1" y="1716"/>
                    <a:pt x="1" y="1739"/>
                  </a:cubicBezTo>
                  <a:cubicBezTo>
                    <a:pt x="1" y="1858"/>
                    <a:pt x="72" y="1977"/>
                    <a:pt x="239" y="2073"/>
                  </a:cubicBezTo>
                  <a:cubicBezTo>
                    <a:pt x="406" y="2168"/>
                    <a:pt x="620" y="2216"/>
                    <a:pt x="834" y="2216"/>
                  </a:cubicBezTo>
                  <a:cubicBezTo>
                    <a:pt x="1049" y="2216"/>
                    <a:pt x="1263" y="2168"/>
                    <a:pt x="1430" y="2073"/>
                  </a:cubicBezTo>
                  <a:cubicBezTo>
                    <a:pt x="1572" y="2001"/>
                    <a:pt x="1668" y="1882"/>
                    <a:pt x="1668" y="1763"/>
                  </a:cubicBezTo>
                  <a:cubicBezTo>
                    <a:pt x="1668" y="1763"/>
                    <a:pt x="1668" y="477"/>
                    <a:pt x="1668" y="477"/>
                  </a:cubicBezTo>
                  <a:cubicBezTo>
                    <a:pt x="1668" y="358"/>
                    <a:pt x="1596" y="239"/>
                    <a:pt x="1430" y="144"/>
                  </a:cubicBezTo>
                  <a:cubicBezTo>
                    <a:pt x="1275" y="49"/>
                    <a:pt x="1060" y="1"/>
                    <a:pt x="8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1"/>
            <p:cNvSpPr/>
            <p:nvPr/>
          </p:nvSpPr>
          <p:spPr>
            <a:xfrm>
              <a:off x="7313868" y="1764430"/>
              <a:ext cx="103360" cy="74258"/>
            </a:xfrm>
            <a:custGeom>
              <a:rect b="b" l="l" r="r" t="t"/>
              <a:pathLst>
                <a:path extrusionOk="0" h="2396" w="3335">
                  <a:moveTo>
                    <a:pt x="1647" y="1"/>
                  </a:moveTo>
                  <a:cubicBezTo>
                    <a:pt x="1253" y="1"/>
                    <a:pt x="859" y="84"/>
                    <a:pt x="548" y="257"/>
                  </a:cubicBezTo>
                  <a:cubicBezTo>
                    <a:pt x="524" y="281"/>
                    <a:pt x="476" y="305"/>
                    <a:pt x="453" y="328"/>
                  </a:cubicBezTo>
                  <a:cubicBezTo>
                    <a:pt x="405" y="352"/>
                    <a:pt x="357" y="376"/>
                    <a:pt x="310" y="424"/>
                  </a:cubicBezTo>
                  <a:cubicBezTo>
                    <a:pt x="215" y="519"/>
                    <a:pt x="167" y="590"/>
                    <a:pt x="143" y="638"/>
                  </a:cubicBezTo>
                  <a:cubicBezTo>
                    <a:pt x="119" y="662"/>
                    <a:pt x="95" y="709"/>
                    <a:pt x="72" y="733"/>
                  </a:cubicBezTo>
                  <a:cubicBezTo>
                    <a:pt x="48" y="781"/>
                    <a:pt x="48" y="828"/>
                    <a:pt x="48" y="828"/>
                  </a:cubicBezTo>
                  <a:cubicBezTo>
                    <a:pt x="24" y="852"/>
                    <a:pt x="24" y="900"/>
                    <a:pt x="24" y="948"/>
                  </a:cubicBezTo>
                  <a:cubicBezTo>
                    <a:pt x="0" y="971"/>
                    <a:pt x="0" y="1019"/>
                    <a:pt x="0" y="1043"/>
                  </a:cubicBezTo>
                  <a:lnTo>
                    <a:pt x="0" y="1352"/>
                  </a:lnTo>
                  <a:cubicBezTo>
                    <a:pt x="0" y="1400"/>
                    <a:pt x="0" y="1448"/>
                    <a:pt x="24" y="1519"/>
                  </a:cubicBezTo>
                  <a:cubicBezTo>
                    <a:pt x="24" y="1543"/>
                    <a:pt x="48" y="1591"/>
                    <a:pt x="72" y="1662"/>
                  </a:cubicBezTo>
                  <a:cubicBezTo>
                    <a:pt x="95" y="1686"/>
                    <a:pt x="143" y="1805"/>
                    <a:pt x="262" y="1924"/>
                  </a:cubicBezTo>
                  <a:cubicBezTo>
                    <a:pt x="381" y="2043"/>
                    <a:pt x="500" y="2091"/>
                    <a:pt x="596" y="2162"/>
                  </a:cubicBezTo>
                  <a:cubicBezTo>
                    <a:pt x="667" y="2186"/>
                    <a:pt x="762" y="2234"/>
                    <a:pt x="762" y="2234"/>
                  </a:cubicBezTo>
                  <a:cubicBezTo>
                    <a:pt x="834" y="2257"/>
                    <a:pt x="905" y="2281"/>
                    <a:pt x="977" y="2305"/>
                  </a:cubicBezTo>
                  <a:cubicBezTo>
                    <a:pt x="1216" y="2375"/>
                    <a:pt x="1439" y="2396"/>
                    <a:pt x="1621" y="2396"/>
                  </a:cubicBezTo>
                  <a:cubicBezTo>
                    <a:pt x="1746" y="2396"/>
                    <a:pt x="1851" y="2386"/>
                    <a:pt x="1929" y="2376"/>
                  </a:cubicBezTo>
                  <a:cubicBezTo>
                    <a:pt x="2024" y="2376"/>
                    <a:pt x="2191" y="2353"/>
                    <a:pt x="2382" y="2305"/>
                  </a:cubicBezTo>
                  <a:cubicBezTo>
                    <a:pt x="2477" y="2281"/>
                    <a:pt x="2620" y="2234"/>
                    <a:pt x="2786" y="2138"/>
                  </a:cubicBezTo>
                  <a:cubicBezTo>
                    <a:pt x="2834" y="2114"/>
                    <a:pt x="2929" y="2043"/>
                    <a:pt x="3025" y="1972"/>
                  </a:cubicBezTo>
                  <a:cubicBezTo>
                    <a:pt x="3048" y="1948"/>
                    <a:pt x="3072" y="1924"/>
                    <a:pt x="3096" y="1900"/>
                  </a:cubicBezTo>
                  <a:cubicBezTo>
                    <a:pt x="3120" y="1876"/>
                    <a:pt x="3120" y="1852"/>
                    <a:pt x="3144" y="1852"/>
                  </a:cubicBezTo>
                  <a:cubicBezTo>
                    <a:pt x="3168" y="1829"/>
                    <a:pt x="3168" y="1805"/>
                    <a:pt x="3191" y="1781"/>
                  </a:cubicBezTo>
                  <a:cubicBezTo>
                    <a:pt x="3215" y="1757"/>
                    <a:pt x="3239" y="1733"/>
                    <a:pt x="3263" y="1662"/>
                  </a:cubicBezTo>
                  <a:cubicBezTo>
                    <a:pt x="3287" y="1614"/>
                    <a:pt x="3287" y="1591"/>
                    <a:pt x="3287" y="1567"/>
                  </a:cubicBezTo>
                  <a:cubicBezTo>
                    <a:pt x="3310" y="1543"/>
                    <a:pt x="3310" y="1519"/>
                    <a:pt x="3310" y="1471"/>
                  </a:cubicBezTo>
                  <a:cubicBezTo>
                    <a:pt x="3334" y="1424"/>
                    <a:pt x="3334" y="1400"/>
                    <a:pt x="3334" y="1352"/>
                  </a:cubicBezTo>
                  <a:lnTo>
                    <a:pt x="3334" y="1043"/>
                  </a:lnTo>
                  <a:cubicBezTo>
                    <a:pt x="3334" y="971"/>
                    <a:pt x="3310" y="900"/>
                    <a:pt x="3287" y="852"/>
                  </a:cubicBezTo>
                  <a:cubicBezTo>
                    <a:pt x="3287" y="805"/>
                    <a:pt x="3263" y="733"/>
                    <a:pt x="3191" y="638"/>
                  </a:cubicBezTo>
                  <a:cubicBezTo>
                    <a:pt x="3144" y="543"/>
                    <a:pt x="3072" y="495"/>
                    <a:pt x="3048" y="447"/>
                  </a:cubicBezTo>
                  <a:cubicBezTo>
                    <a:pt x="3025" y="447"/>
                    <a:pt x="3001" y="400"/>
                    <a:pt x="2929" y="376"/>
                  </a:cubicBezTo>
                  <a:cubicBezTo>
                    <a:pt x="2906" y="352"/>
                    <a:pt x="2858" y="305"/>
                    <a:pt x="2810" y="281"/>
                  </a:cubicBezTo>
                  <a:cubicBezTo>
                    <a:pt x="2490" y="96"/>
                    <a:pt x="2069" y="1"/>
                    <a:pt x="16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1"/>
            <p:cNvSpPr/>
            <p:nvPr/>
          </p:nvSpPr>
          <p:spPr>
            <a:xfrm>
              <a:off x="7313868" y="1796723"/>
              <a:ext cx="103360" cy="39546"/>
            </a:xfrm>
            <a:custGeom>
              <a:rect b="b" l="l" r="r" t="t"/>
              <a:pathLst>
                <a:path extrusionOk="0" h="1276" w="3335">
                  <a:moveTo>
                    <a:pt x="0" y="1"/>
                  </a:moveTo>
                  <a:lnTo>
                    <a:pt x="0" y="310"/>
                  </a:lnTo>
                  <a:cubicBezTo>
                    <a:pt x="0" y="549"/>
                    <a:pt x="167" y="787"/>
                    <a:pt x="476" y="977"/>
                  </a:cubicBezTo>
                  <a:cubicBezTo>
                    <a:pt x="808" y="1174"/>
                    <a:pt x="1247" y="1275"/>
                    <a:pt x="1686" y="1275"/>
                  </a:cubicBezTo>
                  <a:cubicBezTo>
                    <a:pt x="2099" y="1275"/>
                    <a:pt x="2511" y="1186"/>
                    <a:pt x="2834" y="1001"/>
                  </a:cubicBezTo>
                  <a:cubicBezTo>
                    <a:pt x="3168" y="810"/>
                    <a:pt x="3334" y="572"/>
                    <a:pt x="3334" y="310"/>
                  </a:cubicBezTo>
                  <a:lnTo>
                    <a:pt x="3334" y="1"/>
                  </a:lnTo>
                  <a:cubicBezTo>
                    <a:pt x="3334" y="263"/>
                    <a:pt x="3168" y="501"/>
                    <a:pt x="2834" y="691"/>
                  </a:cubicBezTo>
                  <a:cubicBezTo>
                    <a:pt x="2511" y="876"/>
                    <a:pt x="2099" y="966"/>
                    <a:pt x="1686" y="966"/>
                  </a:cubicBezTo>
                  <a:cubicBezTo>
                    <a:pt x="1247" y="966"/>
                    <a:pt x="808" y="864"/>
                    <a:pt x="476" y="668"/>
                  </a:cubicBezTo>
                  <a:cubicBezTo>
                    <a:pt x="167" y="477"/>
                    <a:pt x="0" y="239"/>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1"/>
            <p:cNvSpPr/>
            <p:nvPr/>
          </p:nvSpPr>
          <p:spPr>
            <a:xfrm>
              <a:off x="7338227" y="1753924"/>
              <a:ext cx="54640" cy="56127"/>
            </a:xfrm>
            <a:custGeom>
              <a:rect b="b" l="l" r="r" t="t"/>
              <a:pathLst>
                <a:path extrusionOk="0" h="1811" w="1763">
                  <a:moveTo>
                    <a:pt x="872" y="1"/>
                  </a:moveTo>
                  <a:cubicBezTo>
                    <a:pt x="649" y="1"/>
                    <a:pt x="429" y="48"/>
                    <a:pt x="262" y="143"/>
                  </a:cubicBezTo>
                  <a:cubicBezTo>
                    <a:pt x="95" y="239"/>
                    <a:pt x="0" y="382"/>
                    <a:pt x="0" y="501"/>
                  </a:cubicBezTo>
                  <a:lnTo>
                    <a:pt x="0" y="1287"/>
                  </a:lnTo>
                  <a:cubicBezTo>
                    <a:pt x="0" y="1429"/>
                    <a:pt x="95" y="1549"/>
                    <a:pt x="262" y="1668"/>
                  </a:cubicBezTo>
                  <a:cubicBezTo>
                    <a:pt x="429" y="1763"/>
                    <a:pt x="655" y="1810"/>
                    <a:pt x="881" y="1810"/>
                  </a:cubicBezTo>
                  <a:cubicBezTo>
                    <a:pt x="1107" y="1810"/>
                    <a:pt x="1334" y="1763"/>
                    <a:pt x="1500" y="1668"/>
                  </a:cubicBezTo>
                  <a:cubicBezTo>
                    <a:pt x="1667" y="1549"/>
                    <a:pt x="1739" y="1429"/>
                    <a:pt x="1739" y="1310"/>
                  </a:cubicBezTo>
                  <a:lnTo>
                    <a:pt x="1762" y="501"/>
                  </a:lnTo>
                  <a:cubicBezTo>
                    <a:pt x="1762" y="382"/>
                    <a:pt x="1667" y="239"/>
                    <a:pt x="1500" y="143"/>
                  </a:cubicBezTo>
                  <a:cubicBezTo>
                    <a:pt x="1322" y="48"/>
                    <a:pt x="1096" y="1"/>
                    <a:pt x="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61"/>
          <p:cNvGrpSpPr/>
          <p:nvPr/>
        </p:nvGrpSpPr>
        <p:grpSpPr>
          <a:xfrm>
            <a:off x="1246859" y="1933813"/>
            <a:ext cx="580237" cy="535491"/>
            <a:chOff x="2294414" y="2321469"/>
            <a:chExt cx="363170" cy="335122"/>
          </a:xfrm>
        </p:grpSpPr>
        <p:sp>
          <p:nvSpPr>
            <p:cNvPr id="6088" name="Google Shape;6088;p61"/>
            <p:cNvSpPr/>
            <p:nvPr/>
          </p:nvSpPr>
          <p:spPr>
            <a:xfrm>
              <a:off x="2294414" y="2321469"/>
              <a:ext cx="363170" cy="335122"/>
            </a:xfrm>
            <a:custGeom>
              <a:rect b="b" l="l" r="r" t="t"/>
              <a:pathLst>
                <a:path extrusionOk="0" h="10813" w="11718">
                  <a:moveTo>
                    <a:pt x="1811" y="1"/>
                  </a:moveTo>
                  <a:lnTo>
                    <a:pt x="1" y="1072"/>
                  </a:lnTo>
                  <a:lnTo>
                    <a:pt x="1596" y="4787"/>
                  </a:lnTo>
                  <a:lnTo>
                    <a:pt x="48" y="6597"/>
                  </a:lnTo>
                  <a:lnTo>
                    <a:pt x="1454" y="7431"/>
                  </a:lnTo>
                  <a:lnTo>
                    <a:pt x="2501" y="6812"/>
                  </a:lnTo>
                  <a:lnTo>
                    <a:pt x="3097" y="8360"/>
                  </a:lnTo>
                  <a:lnTo>
                    <a:pt x="4502" y="9193"/>
                  </a:lnTo>
                  <a:lnTo>
                    <a:pt x="6216" y="8193"/>
                  </a:lnTo>
                  <a:lnTo>
                    <a:pt x="6216" y="10050"/>
                  </a:lnTo>
                  <a:lnTo>
                    <a:pt x="7526" y="10813"/>
                  </a:lnTo>
                  <a:lnTo>
                    <a:pt x="9336" y="9741"/>
                  </a:lnTo>
                  <a:lnTo>
                    <a:pt x="9336" y="9693"/>
                  </a:lnTo>
                  <a:cubicBezTo>
                    <a:pt x="9360" y="9693"/>
                    <a:pt x="9384" y="9693"/>
                    <a:pt x="9408" y="9669"/>
                  </a:cubicBezTo>
                  <a:lnTo>
                    <a:pt x="11217" y="8622"/>
                  </a:lnTo>
                  <a:cubicBezTo>
                    <a:pt x="11241" y="8598"/>
                    <a:pt x="11265" y="8598"/>
                    <a:pt x="11289" y="8574"/>
                  </a:cubicBezTo>
                  <a:cubicBezTo>
                    <a:pt x="11408" y="8479"/>
                    <a:pt x="11527" y="8336"/>
                    <a:pt x="11599" y="8145"/>
                  </a:cubicBezTo>
                  <a:cubicBezTo>
                    <a:pt x="11670" y="7979"/>
                    <a:pt x="11718" y="7764"/>
                    <a:pt x="11718" y="7502"/>
                  </a:cubicBezTo>
                  <a:cubicBezTo>
                    <a:pt x="11718" y="7288"/>
                    <a:pt x="11670" y="7026"/>
                    <a:pt x="11599" y="6740"/>
                  </a:cubicBezTo>
                  <a:cubicBezTo>
                    <a:pt x="11527" y="6478"/>
                    <a:pt x="11408" y="6193"/>
                    <a:pt x="11265" y="5931"/>
                  </a:cubicBezTo>
                  <a:cubicBezTo>
                    <a:pt x="11122" y="5669"/>
                    <a:pt x="10956" y="5430"/>
                    <a:pt x="10765" y="5216"/>
                  </a:cubicBezTo>
                  <a:cubicBezTo>
                    <a:pt x="10551" y="4978"/>
                    <a:pt x="10336" y="4811"/>
                    <a:pt x="10122" y="4668"/>
                  </a:cubicBezTo>
                  <a:lnTo>
                    <a:pt x="8050" y="3478"/>
                  </a:lnTo>
                  <a:lnTo>
                    <a:pt x="6216" y="4549"/>
                  </a:lnTo>
                  <a:lnTo>
                    <a:pt x="6216" y="7860"/>
                  </a:lnTo>
                  <a:lnTo>
                    <a:pt x="4788" y="4526"/>
                  </a:lnTo>
                  <a:lnTo>
                    <a:pt x="6407" y="2668"/>
                  </a:lnTo>
                  <a:lnTo>
                    <a:pt x="4978" y="1835"/>
                  </a:lnTo>
                  <a:lnTo>
                    <a:pt x="3883" y="2478"/>
                  </a:lnTo>
                  <a:lnTo>
                    <a:pt x="3240" y="834"/>
                  </a:lnTo>
                  <a:lnTo>
                    <a:pt x="18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1"/>
            <p:cNvSpPr/>
            <p:nvPr/>
          </p:nvSpPr>
          <p:spPr>
            <a:xfrm>
              <a:off x="2294414" y="2354692"/>
              <a:ext cx="141760" cy="251721"/>
            </a:xfrm>
            <a:custGeom>
              <a:rect b="b" l="l" r="r" t="t"/>
              <a:pathLst>
                <a:path extrusionOk="0" h="8122" w="4574">
                  <a:moveTo>
                    <a:pt x="1" y="0"/>
                  </a:moveTo>
                  <a:lnTo>
                    <a:pt x="1596" y="3715"/>
                  </a:lnTo>
                  <a:lnTo>
                    <a:pt x="48" y="5525"/>
                  </a:lnTo>
                  <a:lnTo>
                    <a:pt x="1454" y="6359"/>
                  </a:lnTo>
                  <a:lnTo>
                    <a:pt x="2287" y="5168"/>
                  </a:lnTo>
                  <a:lnTo>
                    <a:pt x="3097" y="7288"/>
                  </a:lnTo>
                  <a:lnTo>
                    <a:pt x="4502" y="8121"/>
                  </a:lnTo>
                  <a:lnTo>
                    <a:pt x="4502" y="8121"/>
                  </a:lnTo>
                  <a:lnTo>
                    <a:pt x="2978" y="4501"/>
                  </a:lnTo>
                  <a:lnTo>
                    <a:pt x="4573" y="2644"/>
                  </a:lnTo>
                  <a:lnTo>
                    <a:pt x="3168" y="1834"/>
                  </a:lnTo>
                  <a:lnTo>
                    <a:pt x="2287" y="3049"/>
                  </a:lnTo>
                  <a:lnTo>
                    <a:pt x="1430" y="81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1"/>
            <p:cNvSpPr/>
            <p:nvPr/>
          </p:nvSpPr>
          <p:spPr>
            <a:xfrm>
              <a:off x="2487057" y="2462449"/>
              <a:ext cx="114424" cy="194137"/>
            </a:xfrm>
            <a:custGeom>
              <a:rect b="b" l="l" r="r" t="t"/>
              <a:pathLst>
                <a:path extrusionOk="0" h="6264" w="3692">
                  <a:moveTo>
                    <a:pt x="1310" y="2072"/>
                  </a:moveTo>
                  <a:lnTo>
                    <a:pt x="1977" y="2453"/>
                  </a:lnTo>
                  <a:cubicBezTo>
                    <a:pt x="2072" y="2501"/>
                    <a:pt x="2144" y="2572"/>
                    <a:pt x="2215" y="2715"/>
                  </a:cubicBezTo>
                  <a:cubicBezTo>
                    <a:pt x="2310" y="2834"/>
                    <a:pt x="2334" y="3025"/>
                    <a:pt x="2334" y="3239"/>
                  </a:cubicBezTo>
                  <a:cubicBezTo>
                    <a:pt x="2334" y="3477"/>
                    <a:pt x="2310" y="3596"/>
                    <a:pt x="2239" y="3644"/>
                  </a:cubicBezTo>
                  <a:cubicBezTo>
                    <a:pt x="2203" y="3668"/>
                    <a:pt x="2168" y="3680"/>
                    <a:pt x="2132" y="3680"/>
                  </a:cubicBezTo>
                  <a:cubicBezTo>
                    <a:pt x="2096" y="3680"/>
                    <a:pt x="2060" y="3668"/>
                    <a:pt x="2025" y="3644"/>
                  </a:cubicBezTo>
                  <a:lnTo>
                    <a:pt x="1310" y="3239"/>
                  </a:lnTo>
                  <a:lnTo>
                    <a:pt x="1310" y="2072"/>
                  </a:lnTo>
                  <a:close/>
                  <a:moveTo>
                    <a:pt x="0" y="0"/>
                  </a:moveTo>
                  <a:lnTo>
                    <a:pt x="0" y="5501"/>
                  </a:lnTo>
                  <a:lnTo>
                    <a:pt x="1310" y="6264"/>
                  </a:lnTo>
                  <a:lnTo>
                    <a:pt x="1310" y="4573"/>
                  </a:lnTo>
                  <a:lnTo>
                    <a:pt x="2096" y="5025"/>
                  </a:lnTo>
                  <a:cubicBezTo>
                    <a:pt x="2334" y="5144"/>
                    <a:pt x="2549" y="5216"/>
                    <a:pt x="2739" y="5240"/>
                  </a:cubicBezTo>
                  <a:cubicBezTo>
                    <a:pt x="2930" y="5240"/>
                    <a:pt x="3096" y="5192"/>
                    <a:pt x="3239" y="5097"/>
                  </a:cubicBezTo>
                  <a:cubicBezTo>
                    <a:pt x="3382" y="5001"/>
                    <a:pt x="3477" y="4858"/>
                    <a:pt x="3573" y="4668"/>
                  </a:cubicBezTo>
                  <a:cubicBezTo>
                    <a:pt x="3644" y="4477"/>
                    <a:pt x="3692" y="4263"/>
                    <a:pt x="3692" y="4025"/>
                  </a:cubicBezTo>
                  <a:cubicBezTo>
                    <a:pt x="3692" y="3787"/>
                    <a:pt x="3644" y="3525"/>
                    <a:pt x="3573" y="3263"/>
                  </a:cubicBezTo>
                  <a:cubicBezTo>
                    <a:pt x="3477" y="2977"/>
                    <a:pt x="3382" y="2715"/>
                    <a:pt x="3239" y="2453"/>
                  </a:cubicBezTo>
                  <a:cubicBezTo>
                    <a:pt x="3096" y="2191"/>
                    <a:pt x="2930" y="1953"/>
                    <a:pt x="2715" y="1715"/>
                  </a:cubicBezTo>
                  <a:cubicBezTo>
                    <a:pt x="2525" y="1501"/>
                    <a:pt x="2310" y="1310"/>
                    <a:pt x="2072" y="1191"/>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1" name="Google Shape;6091;p61"/>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1">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1">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6094" name="Google Shape;6094;p61">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1">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6096" name="Google Shape;6096;p61">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1">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6098" name="Google Shape;6098;p61">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1">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6100" name="Google Shape;6100;p61">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1">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6102" name="Google Shape;6102;p61">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1">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1">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1">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6" name="Google Shape;6106;p61"/>
          <p:cNvGrpSpPr/>
          <p:nvPr/>
        </p:nvGrpSpPr>
        <p:grpSpPr>
          <a:xfrm>
            <a:off x="1992121" y="4623314"/>
            <a:ext cx="159899" cy="279351"/>
            <a:chOff x="2000128" y="4623314"/>
            <a:chExt cx="159899" cy="279351"/>
          </a:xfrm>
        </p:grpSpPr>
        <p:sp>
          <p:nvSpPr>
            <p:cNvPr id="6107" name="Google Shape;6107;p61"/>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1"/>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1"/>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1"/>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1"/>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2" name="Google Shape;6112;p61"/>
          <p:cNvGrpSpPr/>
          <p:nvPr/>
        </p:nvGrpSpPr>
        <p:grpSpPr>
          <a:xfrm>
            <a:off x="5246843" y="4644827"/>
            <a:ext cx="206281" cy="241552"/>
            <a:chOff x="5254850" y="4644827"/>
            <a:chExt cx="206281" cy="241552"/>
          </a:xfrm>
        </p:grpSpPr>
        <p:sp>
          <p:nvSpPr>
            <p:cNvPr id="6113" name="Google Shape;6113;p61"/>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1"/>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1"/>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6" name="Google Shape;6116;p61"/>
          <p:cNvGrpSpPr/>
          <p:nvPr/>
        </p:nvGrpSpPr>
        <p:grpSpPr>
          <a:xfrm>
            <a:off x="4126327" y="4607105"/>
            <a:ext cx="202168" cy="279358"/>
            <a:chOff x="4134334" y="4607105"/>
            <a:chExt cx="202168" cy="279358"/>
          </a:xfrm>
        </p:grpSpPr>
        <p:sp>
          <p:nvSpPr>
            <p:cNvPr id="6117" name="Google Shape;6117;p61"/>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1"/>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1"/>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1"/>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1"/>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1"/>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1"/>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1"/>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1"/>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6" name="Google Shape;6126;p61"/>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1"/>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1"/>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9" name="Google Shape;6129;p61"/>
          <p:cNvGrpSpPr/>
          <p:nvPr/>
        </p:nvGrpSpPr>
        <p:grpSpPr>
          <a:xfrm>
            <a:off x="6300092" y="4620438"/>
            <a:ext cx="269374" cy="279338"/>
            <a:chOff x="6314624" y="4620438"/>
            <a:chExt cx="269374" cy="279338"/>
          </a:xfrm>
        </p:grpSpPr>
        <p:sp>
          <p:nvSpPr>
            <p:cNvPr id="6130" name="Google Shape;6130;p61"/>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1"/>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2" name="Google Shape;6132;p61"/>
          <p:cNvGrpSpPr/>
          <p:nvPr/>
        </p:nvGrpSpPr>
        <p:grpSpPr>
          <a:xfrm>
            <a:off x="3031488" y="4626441"/>
            <a:ext cx="255400" cy="279351"/>
            <a:chOff x="3039495" y="4626441"/>
            <a:chExt cx="255400" cy="279351"/>
          </a:xfrm>
        </p:grpSpPr>
        <p:sp>
          <p:nvSpPr>
            <p:cNvPr id="6133" name="Google Shape;6133;p61"/>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1"/>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1"/>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1"/>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1"/>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1"/>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1"/>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1"/>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1"/>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1"/>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50" name="Google Shape;6150;p61"/>
          <p:cNvSpPr txBox="1"/>
          <p:nvPr>
            <p:ph idx="1" type="subTitle"/>
          </p:nvPr>
        </p:nvSpPr>
        <p:spPr>
          <a:xfrm>
            <a:off x="4849200" y="2292725"/>
            <a:ext cx="2689800" cy="17775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İletişim</a:t>
            </a:r>
            <a:r>
              <a:rPr lang="en"/>
              <a:t> ve Tasarım Kararları</a:t>
            </a:r>
            <a:endParaRPr/>
          </a:p>
          <a:p>
            <a:pPr indent="0" lvl="0" marL="0" rtl="0" algn="l">
              <a:spcBef>
                <a:spcPts val="0"/>
              </a:spcBef>
              <a:spcAft>
                <a:spcPts val="0"/>
              </a:spcAft>
              <a:buNone/>
            </a:pPr>
            <a:r>
              <a:t/>
            </a:r>
            <a:endParaRPr/>
          </a:p>
          <a:p>
            <a:pPr indent="-317500" lvl="0" marL="457200" rtl="0" algn="l">
              <a:spcBef>
                <a:spcPts val="0"/>
              </a:spcBef>
              <a:spcAft>
                <a:spcPts val="0"/>
              </a:spcAft>
              <a:buSzPts val="1400"/>
              <a:buChar char="●"/>
            </a:pPr>
            <a:r>
              <a:rPr lang="en"/>
              <a:t>İki Yönlü İletişim</a:t>
            </a:r>
            <a:endParaRPr/>
          </a:p>
          <a:p>
            <a:pPr indent="0" lvl="0" marL="457200" rtl="0" algn="l">
              <a:spcBef>
                <a:spcPts val="0"/>
              </a:spcBef>
              <a:spcAft>
                <a:spcPts val="0"/>
              </a:spcAft>
              <a:buNone/>
            </a:pPr>
            <a:r>
              <a:t/>
            </a:r>
            <a:endParaRPr/>
          </a:p>
          <a:p>
            <a:pPr indent="-317500" lvl="0" marL="457200" rtl="0" algn="l">
              <a:spcBef>
                <a:spcPts val="0"/>
              </a:spcBef>
              <a:spcAft>
                <a:spcPts val="0"/>
              </a:spcAft>
              <a:buSzPts val="1400"/>
              <a:buChar char="●"/>
            </a:pPr>
            <a:r>
              <a:rPr lang="en"/>
              <a:t>Zayıflıkları Tespit Etmek ve Düzeltmek</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54" name="Shape 6154"/>
        <p:cNvGrpSpPr/>
        <p:nvPr/>
      </p:nvGrpSpPr>
      <p:grpSpPr>
        <a:xfrm>
          <a:off x="0" y="0"/>
          <a:ext cx="0" cy="0"/>
          <a:chOff x="0" y="0"/>
          <a:chExt cx="0" cy="0"/>
        </a:xfrm>
      </p:grpSpPr>
      <p:sp>
        <p:nvSpPr>
          <p:cNvPr id="6155" name="Google Shape;6155;p62"/>
          <p:cNvSpPr/>
          <p:nvPr/>
        </p:nvSpPr>
        <p:spPr>
          <a:xfrm>
            <a:off x="5133900" y="3070700"/>
            <a:ext cx="2995200" cy="780000"/>
          </a:xfrm>
          <a:prstGeom prst="roundRect">
            <a:avLst>
              <a:gd fmla="val 24877"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6156" name="Google Shape;6156;p62"/>
          <p:cNvSpPr/>
          <p:nvPr/>
        </p:nvSpPr>
        <p:spPr>
          <a:xfrm>
            <a:off x="1892175" y="3070700"/>
            <a:ext cx="2995200" cy="780000"/>
          </a:xfrm>
          <a:prstGeom prst="roundRect">
            <a:avLst>
              <a:gd fmla="val 24877"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6157" name="Google Shape;6157;p62"/>
          <p:cNvSpPr/>
          <p:nvPr/>
        </p:nvSpPr>
        <p:spPr>
          <a:xfrm>
            <a:off x="5133900" y="1685500"/>
            <a:ext cx="2995200" cy="1246500"/>
          </a:xfrm>
          <a:prstGeom prst="roundRect">
            <a:avLst>
              <a:gd fmla="val 24877"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6158" name="Google Shape;6158;p62"/>
          <p:cNvSpPr/>
          <p:nvPr/>
        </p:nvSpPr>
        <p:spPr>
          <a:xfrm>
            <a:off x="1892175" y="1685500"/>
            <a:ext cx="2995200" cy="1246500"/>
          </a:xfrm>
          <a:prstGeom prst="roundRect">
            <a:avLst>
              <a:gd fmla="val 24877"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6159" name="Google Shape;6159;p62"/>
          <p:cNvSpPr txBox="1"/>
          <p:nvPr>
            <p:ph type="title"/>
          </p:nvPr>
        </p:nvSpPr>
        <p:spPr>
          <a:xfrm>
            <a:off x="1429475" y="468350"/>
            <a:ext cx="5916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Game Design Document Faydaları Nelerdir?</a:t>
            </a:r>
            <a:endParaRPr/>
          </a:p>
        </p:txBody>
      </p:sp>
      <p:sp>
        <p:nvSpPr>
          <p:cNvPr id="6160" name="Google Shape;6160;p62"/>
          <p:cNvSpPr txBox="1"/>
          <p:nvPr>
            <p:ph idx="5" type="title"/>
          </p:nvPr>
        </p:nvSpPr>
        <p:spPr>
          <a:xfrm>
            <a:off x="2080675" y="1755550"/>
            <a:ext cx="784500" cy="44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6161" name="Google Shape;6161;p62"/>
          <p:cNvSpPr txBox="1"/>
          <p:nvPr>
            <p:ph idx="6" type="title"/>
          </p:nvPr>
        </p:nvSpPr>
        <p:spPr>
          <a:xfrm>
            <a:off x="5330266" y="1807726"/>
            <a:ext cx="784500" cy="44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6162" name="Google Shape;6162;p62"/>
          <p:cNvSpPr txBox="1"/>
          <p:nvPr>
            <p:ph idx="15" type="title"/>
          </p:nvPr>
        </p:nvSpPr>
        <p:spPr>
          <a:xfrm>
            <a:off x="5285542" y="3237807"/>
            <a:ext cx="784500" cy="44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6163" name="Google Shape;6163;p62"/>
          <p:cNvSpPr txBox="1"/>
          <p:nvPr>
            <p:ph idx="9" type="title"/>
          </p:nvPr>
        </p:nvSpPr>
        <p:spPr>
          <a:xfrm>
            <a:off x="2080687" y="3176182"/>
            <a:ext cx="784500" cy="44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grpSp>
        <p:nvGrpSpPr>
          <p:cNvPr id="6164" name="Google Shape;6164;p62"/>
          <p:cNvGrpSpPr/>
          <p:nvPr/>
        </p:nvGrpSpPr>
        <p:grpSpPr>
          <a:xfrm>
            <a:off x="80076" y="2731616"/>
            <a:ext cx="1408492" cy="2341533"/>
            <a:chOff x="4173786" y="2899846"/>
            <a:chExt cx="1189604" cy="1977647"/>
          </a:xfrm>
        </p:grpSpPr>
        <p:sp>
          <p:nvSpPr>
            <p:cNvPr id="6165" name="Google Shape;6165;p62"/>
            <p:cNvSpPr/>
            <p:nvPr/>
          </p:nvSpPr>
          <p:spPr>
            <a:xfrm flipH="1">
              <a:off x="4216423" y="4518272"/>
              <a:ext cx="550187" cy="359221"/>
            </a:xfrm>
            <a:custGeom>
              <a:rect b="b" l="l" r="r" t="t"/>
              <a:pathLst>
                <a:path extrusionOk="0" h="28589" w="43796">
                  <a:moveTo>
                    <a:pt x="43796" y="0"/>
                  </a:moveTo>
                  <a:lnTo>
                    <a:pt x="0" y="25480"/>
                  </a:lnTo>
                  <a:lnTo>
                    <a:pt x="0" y="28589"/>
                  </a:lnTo>
                  <a:lnTo>
                    <a:pt x="43796" y="3109"/>
                  </a:lnTo>
                  <a:lnTo>
                    <a:pt x="437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2"/>
            <p:cNvSpPr/>
            <p:nvPr/>
          </p:nvSpPr>
          <p:spPr>
            <a:xfrm flipH="1">
              <a:off x="4766709" y="4518272"/>
              <a:ext cx="554006" cy="359221"/>
            </a:xfrm>
            <a:custGeom>
              <a:rect b="b" l="l" r="r" t="t"/>
              <a:pathLst>
                <a:path extrusionOk="0" h="28589" w="44100">
                  <a:moveTo>
                    <a:pt x="0" y="0"/>
                  </a:moveTo>
                  <a:lnTo>
                    <a:pt x="0" y="3109"/>
                  </a:lnTo>
                  <a:lnTo>
                    <a:pt x="44099" y="28589"/>
                  </a:lnTo>
                  <a:lnTo>
                    <a:pt x="44099" y="2548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2"/>
            <p:cNvSpPr/>
            <p:nvPr/>
          </p:nvSpPr>
          <p:spPr>
            <a:xfrm flipH="1">
              <a:off x="4216535" y="4198544"/>
              <a:ext cx="1104181" cy="639885"/>
            </a:xfrm>
            <a:custGeom>
              <a:rect b="b" l="l" r="r" t="t"/>
              <a:pathLst>
                <a:path extrusionOk="0" h="50926" w="87895">
                  <a:moveTo>
                    <a:pt x="43795" y="0"/>
                  </a:moveTo>
                  <a:lnTo>
                    <a:pt x="0" y="25446"/>
                  </a:lnTo>
                  <a:lnTo>
                    <a:pt x="44099" y="50926"/>
                  </a:lnTo>
                  <a:lnTo>
                    <a:pt x="87895" y="25446"/>
                  </a:lnTo>
                  <a:lnTo>
                    <a:pt x="437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8" name="Google Shape;6168;p62"/>
            <p:cNvGrpSpPr/>
            <p:nvPr/>
          </p:nvGrpSpPr>
          <p:grpSpPr>
            <a:xfrm>
              <a:off x="4173786" y="2899846"/>
              <a:ext cx="1189604" cy="1762892"/>
              <a:chOff x="6429900" y="2140775"/>
              <a:chExt cx="1565475" cy="2319900"/>
            </a:xfrm>
          </p:grpSpPr>
          <p:sp>
            <p:nvSpPr>
              <p:cNvPr id="6169" name="Google Shape;6169;p62"/>
              <p:cNvSpPr/>
              <p:nvPr/>
            </p:nvSpPr>
            <p:spPr>
              <a:xfrm>
                <a:off x="6778825" y="3493325"/>
                <a:ext cx="114900" cy="65925"/>
              </a:xfrm>
              <a:custGeom>
                <a:rect b="b" l="l" r="r" t="t"/>
                <a:pathLst>
                  <a:path extrusionOk="0" h="2637" w="4596">
                    <a:moveTo>
                      <a:pt x="2264" y="1"/>
                    </a:moveTo>
                    <a:lnTo>
                      <a:pt x="0" y="1319"/>
                    </a:lnTo>
                    <a:lnTo>
                      <a:pt x="2332" y="2636"/>
                    </a:lnTo>
                    <a:lnTo>
                      <a:pt x="4596" y="1352"/>
                    </a:lnTo>
                    <a:lnTo>
                      <a:pt x="2264"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2"/>
              <p:cNvSpPr/>
              <p:nvPr/>
            </p:nvSpPr>
            <p:spPr>
              <a:xfrm>
                <a:off x="6777975" y="3526275"/>
                <a:ext cx="379350" cy="653900"/>
              </a:xfrm>
              <a:custGeom>
                <a:rect b="b" l="l" r="r" t="t"/>
                <a:pathLst>
                  <a:path extrusionOk="0" h="26156" w="15174">
                    <a:moveTo>
                      <a:pt x="34" y="1"/>
                    </a:moveTo>
                    <a:lnTo>
                      <a:pt x="0" y="14734"/>
                    </a:lnTo>
                    <a:lnTo>
                      <a:pt x="0" y="17404"/>
                    </a:lnTo>
                    <a:lnTo>
                      <a:pt x="2332" y="18755"/>
                    </a:lnTo>
                    <a:lnTo>
                      <a:pt x="15139" y="26156"/>
                    </a:lnTo>
                    <a:lnTo>
                      <a:pt x="15173" y="23486"/>
                    </a:lnTo>
                    <a:lnTo>
                      <a:pt x="2332" y="16086"/>
                    </a:lnTo>
                    <a:lnTo>
                      <a:pt x="2366" y="1318"/>
                    </a:lnTo>
                    <a:lnTo>
                      <a:pt x="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2"/>
              <p:cNvSpPr/>
              <p:nvPr/>
            </p:nvSpPr>
            <p:spPr>
              <a:xfrm>
                <a:off x="6836275" y="3527125"/>
                <a:ext cx="57450" cy="401300"/>
              </a:xfrm>
              <a:custGeom>
                <a:rect b="b" l="l" r="r" t="t"/>
                <a:pathLst>
                  <a:path extrusionOk="0" h="16052" w="2298">
                    <a:moveTo>
                      <a:pt x="2298" y="0"/>
                    </a:moveTo>
                    <a:lnTo>
                      <a:pt x="34" y="1284"/>
                    </a:lnTo>
                    <a:lnTo>
                      <a:pt x="0" y="16052"/>
                    </a:lnTo>
                    <a:lnTo>
                      <a:pt x="2264" y="14734"/>
                    </a:lnTo>
                    <a:lnTo>
                      <a:pt x="22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2"/>
              <p:cNvSpPr/>
              <p:nvPr/>
            </p:nvSpPr>
            <p:spPr>
              <a:xfrm>
                <a:off x="6836275" y="3895450"/>
                <a:ext cx="376800" cy="218000"/>
              </a:xfrm>
              <a:custGeom>
                <a:rect b="b" l="l" r="r" t="t"/>
                <a:pathLst>
                  <a:path extrusionOk="0" h="8720" w="15072">
                    <a:moveTo>
                      <a:pt x="2264" y="1"/>
                    </a:moveTo>
                    <a:lnTo>
                      <a:pt x="0" y="1319"/>
                    </a:lnTo>
                    <a:lnTo>
                      <a:pt x="12841" y="8719"/>
                    </a:lnTo>
                    <a:lnTo>
                      <a:pt x="15072" y="7401"/>
                    </a:lnTo>
                    <a:lnTo>
                      <a:pt x="2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2"/>
              <p:cNvSpPr/>
              <p:nvPr/>
            </p:nvSpPr>
            <p:spPr>
              <a:xfrm>
                <a:off x="6777975" y="3495850"/>
                <a:ext cx="115750" cy="403850"/>
              </a:xfrm>
              <a:custGeom>
                <a:rect b="b" l="l" r="r" t="t"/>
                <a:pathLst>
                  <a:path extrusionOk="0" h="16154" w="4630">
                    <a:moveTo>
                      <a:pt x="2298" y="1"/>
                    </a:moveTo>
                    <a:lnTo>
                      <a:pt x="34" y="1319"/>
                    </a:lnTo>
                    <a:lnTo>
                      <a:pt x="0" y="14802"/>
                    </a:lnTo>
                    <a:lnTo>
                      <a:pt x="2332" y="16154"/>
                    </a:lnTo>
                    <a:lnTo>
                      <a:pt x="4596" y="13484"/>
                    </a:lnTo>
                    <a:lnTo>
                      <a:pt x="4630" y="1353"/>
                    </a:lnTo>
                    <a:lnTo>
                      <a:pt x="2298"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2"/>
              <p:cNvSpPr/>
              <p:nvPr/>
            </p:nvSpPr>
            <p:spPr>
              <a:xfrm>
                <a:off x="6822750" y="3120775"/>
                <a:ext cx="397925" cy="724875"/>
              </a:xfrm>
              <a:custGeom>
                <a:rect b="b" l="l" r="r" t="t"/>
                <a:pathLst>
                  <a:path extrusionOk="0" h="28995" w="15917">
                    <a:moveTo>
                      <a:pt x="15917" y="0"/>
                    </a:moveTo>
                    <a:lnTo>
                      <a:pt x="68" y="9192"/>
                    </a:lnTo>
                    <a:lnTo>
                      <a:pt x="0" y="28994"/>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2"/>
              <p:cNvSpPr/>
              <p:nvPr/>
            </p:nvSpPr>
            <p:spPr>
              <a:xfrm>
                <a:off x="6429900" y="3124150"/>
                <a:ext cx="394550" cy="721500"/>
              </a:xfrm>
              <a:custGeom>
                <a:rect b="b" l="l" r="r" t="t"/>
                <a:pathLst>
                  <a:path extrusionOk="0" h="28860" w="15782">
                    <a:moveTo>
                      <a:pt x="102" y="0"/>
                    </a:moveTo>
                    <a:lnTo>
                      <a:pt x="1" y="19769"/>
                    </a:lnTo>
                    <a:lnTo>
                      <a:pt x="15714" y="28859"/>
                    </a:lnTo>
                    <a:lnTo>
                      <a:pt x="15782" y="9057"/>
                    </a:lnTo>
                    <a:lnTo>
                      <a:pt x="10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2"/>
              <p:cNvSpPr/>
              <p:nvPr/>
            </p:nvSpPr>
            <p:spPr>
              <a:xfrm>
                <a:off x="6432450" y="2893500"/>
                <a:ext cx="788225" cy="457075"/>
              </a:xfrm>
              <a:custGeom>
                <a:rect b="b" l="l" r="r" t="t"/>
                <a:pathLst>
                  <a:path extrusionOk="0" h="18283" w="31529">
                    <a:moveTo>
                      <a:pt x="15849" y="1"/>
                    </a:moveTo>
                    <a:lnTo>
                      <a:pt x="0" y="9226"/>
                    </a:lnTo>
                    <a:lnTo>
                      <a:pt x="15680" y="18283"/>
                    </a:lnTo>
                    <a:lnTo>
                      <a:pt x="31529" y="9091"/>
                    </a:lnTo>
                    <a:lnTo>
                      <a:pt x="1584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2"/>
              <p:cNvSpPr/>
              <p:nvPr/>
            </p:nvSpPr>
            <p:spPr>
              <a:xfrm>
                <a:off x="7195300" y="3109775"/>
                <a:ext cx="103950" cy="1350900"/>
              </a:xfrm>
              <a:custGeom>
                <a:rect b="b" l="l" r="r" t="t"/>
                <a:pathLst>
                  <a:path extrusionOk="0" h="54036" w="4158">
                    <a:moveTo>
                      <a:pt x="4157" y="1"/>
                    </a:moveTo>
                    <a:lnTo>
                      <a:pt x="170" y="2332"/>
                    </a:lnTo>
                    <a:lnTo>
                      <a:pt x="1" y="54035"/>
                    </a:lnTo>
                    <a:lnTo>
                      <a:pt x="1" y="54035"/>
                    </a:lnTo>
                    <a:lnTo>
                      <a:pt x="3988" y="51703"/>
                    </a:lnTo>
                    <a:lnTo>
                      <a:pt x="4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2"/>
              <p:cNvSpPr/>
              <p:nvPr/>
            </p:nvSpPr>
            <p:spPr>
              <a:xfrm>
                <a:off x="7095625" y="3109775"/>
                <a:ext cx="103925" cy="1350900"/>
              </a:xfrm>
              <a:custGeom>
                <a:rect b="b" l="l" r="r" t="t"/>
                <a:pathLst>
                  <a:path extrusionOk="0" h="54036" w="4157">
                    <a:moveTo>
                      <a:pt x="136" y="1"/>
                    </a:moveTo>
                    <a:lnTo>
                      <a:pt x="0" y="51737"/>
                    </a:lnTo>
                    <a:lnTo>
                      <a:pt x="3988" y="54035"/>
                    </a:lnTo>
                    <a:lnTo>
                      <a:pt x="4157" y="2332"/>
                    </a:lnTo>
                    <a:lnTo>
                      <a:pt x="1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2"/>
              <p:cNvSpPr/>
              <p:nvPr/>
            </p:nvSpPr>
            <p:spPr>
              <a:xfrm>
                <a:off x="7097325" y="3181600"/>
                <a:ext cx="201075" cy="603225"/>
              </a:xfrm>
              <a:custGeom>
                <a:rect b="b" l="l" r="r" t="t"/>
                <a:pathLst>
                  <a:path extrusionOk="0" h="24129" w="8043">
                    <a:moveTo>
                      <a:pt x="68" y="0"/>
                    </a:moveTo>
                    <a:lnTo>
                      <a:pt x="0" y="21830"/>
                    </a:lnTo>
                    <a:lnTo>
                      <a:pt x="4021" y="24128"/>
                    </a:lnTo>
                    <a:lnTo>
                      <a:pt x="7975" y="19465"/>
                    </a:lnTo>
                    <a:lnTo>
                      <a:pt x="8043" y="0"/>
                    </a:lnTo>
                    <a:lnTo>
                      <a:pt x="8043" y="0"/>
                    </a:lnTo>
                    <a:lnTo>
                      <a:pt x="4089" y="2298"/>
                    </a:lnTo>
                    <a:lnTo>
                      <a:pt x="68"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2"/>
              <p:cNvSpPr/>
              <p:nvPr/>
            </p:nvSpPr>
            <p:spPr>
              <a:xfrm>
                <a:off x="7099000" y="3052325"/>
                <a:ext cx="200250" cy="115775"/>
              </a:xfrm>
              <a:custGeom>
                <a:rect b="b" l="l" r="r" t="t"/>
                <a:pathLst>
                  <a:path extrusionOk="0" h="4631" w="8010">
                    <a:moveTo>
                      <a:pt x="3988" y="1"/>
                    </a:moveTo>
                    <a:lnTo>
                      <a:pt x="1" y="2299"/>
                    </a:lnTo>
                    <a:lnTo>
                      <a:pt x="4022" y="4630"/>
                    </a:lnTo>
                    <a:lnTo>
                      <a:pt x="8009" y="2299"/>
                    </a:lnTo>
                    <a:lnTo>
                      <a:pt x="3988"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2"/>
              <p:cNvSpPr/>
              <p:nvPr/>
            </p:nvSpPr>
            <p:spPr>
              <a:xfrm>
                <a:off x="7216425" y="3874350"/>
                <a:ext cx="376825" cy="217975"/>
              </a:xfrm>
              <a:custGeom>
                <a:rect b="b" l="l" r="r" t="t"/>
                <a:pathLst>
                  <a:path extrusionOk="0" h="8719" w="15073">
                    <a:moveTo>
                      <a:pt x="2231" y="0"/>
                    </a:moveTo>
                    <a:lnTo>
                      <a:pt x="1" y="1284"/>
                    </a:lnTo>
                    <a:lnTo>
                      <a:pt x="12808" y="8719"/>
                    </a:lnTo>
                    <a:lnTo>
                      <a:pt x="15072" y="7401"/>
                    </a:lnTo>
                    <a:lnTo>
                      <a:pt x="22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2"/>
              <p:cNvSpPr/>
              <p:nvPr/>
            </p:nvSpPr>
            <p:spPr>
              <a:xfrm>
                <a:off x="7538300" y="3691025"/>
                <a:ext cx="114075" cy="501825"/>
              </a:xfrm>
              <a:custGeom>
                <a:rect b="b" l="l" r="r" t="t"/>
                <a:pathLst>
                  <a:path extrusionOk="0" h="20073" w="4563">
                    <a:moveTo>
                      <a:pt x="2231" y="0"/>
                    </a:moveTo>
                    <a:lnTo>
                      <a:pt x="1" y="1284"/>
                    </a:lnTo>
                    <a:lnTo>
                      <a:pt x="2332" y="2636"/>
                    </a:lnTo>
                    <a:lnTo>
                      <a:pt x="2265" y="17369"/>
                    </a:lnTo>
                    <a:lnTo>
                      <a:pt x="2265" y="20073"/>
                    </a:lnTo>
                    <a:lnTo>
                      <a:pt x="4529" y="18755"/>
                    </a:lnTo>
                    <a:lnTo>
                      <a:pt x="4529" y="16085"/>
                    </a:lnTo>
                    <a:lnTo>
                      <a:pt x="4563" y="1352"/>
                    </a:lnTo>
                    <a:lnTo>
                      <a:pt x="22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2"/>
              <p:cNvSpPr/>
              <p:nvPr/>
            </p:nvSpPr>
            <p:spPr>
              <a:xfrm>
                <a:off x="7216425" y="3723125"/>
                <a:ext cx="380200" cy="469725"/>
              </a:xfrm>
              <a:custGeom>
                <a:rect b="b" l="l" r="r" t="t"/>
                <a:pathLst>
                  <a:path extrusionOk="0" h="18789" w="15208">
                    <a:moveTo>
                      <a:pt x="12876" y="0"/>
                    </a:moveTo>
                    <a:lnTo>
                      <a:pt x="12808" y="14768"/>
                    </a:lnTo>
                    <a:lnTo>
                      <a:pt x="1" y="7333"/>
                    </a:lnTo>
                    <a:lnTo>
                      <a:pt x="1" y="10037"/>
                    </a:lnTo>
                    <a:lnTo>
                      <a:pt x="12808" y="17437"/>
                    </a:lnTo>
                    <a:lnTo>
                      <a:pt x="15140" y="18789"/>
                    </a:lnTo>
                    <a:lnTo>
                      <a:pt x="15140" y="16085"/>
                    </a:lnTo>
                    <a:lnTo>
                      <a:pt x="15207" y="1352"/>
                    </a:lnTo>
                    <a:lnTo>
                      <a:pt x="128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2"/>
              <p:cNvSpPr/>
              <p:nvPr/>
            </p:nvSpPr>
            <p:spPr>
              <a:xfrm>
                <a:off x="7537450" y="3675800"/>
                <a:ext cx="114925" cy="367525"/>
              </a:xfrm>
              <a:custGeom>
                <a:rect b="b" l="l" r="r" t="t"/>
                <a:pathLst>
                  <a:path extrusionOk="0" h="14701" w="4597">
                    <a:moveTo>
                      <a:pt x="2265" y="1"/>
                    </a:moveTo>
                    <a:lnTo>
                      <a:pt x="35" y="1285"/>
                    </a:lnTo>
                    <a:lnTo>
                      <a:pt x="1" y="13383"/>
                    </a:lnTo>
                    <a:lnTo>
                      <a:pt x="2299" y="14701"/>
                    </a:lnTo>
                    <a:lnTo>
                      <a:pt x="4563" y="12031"/>
                    </a:lnTo>
                    <a:lnTo>
                      <a:pt x="4597" y="1319"/>
                    </a:lnTo>
                    <a:lnTo>
                      <a:pt x="2265"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2"/>
              <p:cNvSpPr/>
              <p:nvPr/>
            </p:nvSpPr>
            <p:spPr>
              <a:xfrm>
                <a:off x="7091400" y="3059100"/>
                <a:ext cx="199400" cy="115750"/>
              </a:xfrm>
              <a:custGeom>
                <a:rect b="b" l="l" r="r" t="t"/>
                <a:pathLst>
                  <a:path extrusionOk="0" h="4630" w="7976">
                    <a:moveTo>
                      <a:pt x="3988" y="0"/>
                    </a:moveTo>
                    <a:lnTo>
                      <a:pt x="0" y="2332"/>
                    </a:lnTo>
                    <a:lnTo>
                      <a:pt x="3988" y="4630"/>
                    </a:lnTo>
                    <a:lnTo>
                      <a:pt x="7976" y="2332"/>
                    </a:lnTo>
                    <a:lnTo>
                      <a:pt x="3988" y="0"/>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2"/>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rgbClr val="2AA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2"/>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2"/>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rgbClr val="23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2"/>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2"/>
              <p:cNvSpPr/>
              <p:nvPr/>
            </p:nvSpPr>
            <p:spPr>
              <a:xfrm>
                <a:off x="6614075" y="2140775"/>
                <a:ext cx="1158275" cy="670825"/>
              </a:xfrm>
              <a:custGeom>
                <a:rect b="b" l="l" r="r" t="t"/>
                <a:pathLst>
                  <a:path extrusionOk="0" h="26833" w="46331">
                    <a:moveTo>
                      <a:pt x="23284" y="1"/>
                    </a:moveTo>
                    <a:lnTo>
                      <a:pt x="1" y="13518"/>
                    </a:lnTo>
                    <a:lnTo>
                      <a:pt x="23047" y="26832"/>
                    </a:lnTo>
                    <a:lnTo>
                      <a:pt x="46330" y="13315"/>
                    </a:lnTo>
                    <a:lnTo>
                      <a:pt x="2328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2"/>
              <p:cNvSpPr/>
              <p:nvPr/>
            </p:nvSpPr>
            <p:spPr>
              <a:xfrm>
                <a:off x="7011150" y="3664825"/>
                <a:ext cx="167300" cy="98025"/>
              </a:xfrm>
              <a:custGeom>
                <a:rect b="b" l="l" r="r" t="t"/>
                <a:pathLst>
                  <a:path extrusionOk="0" h="3921" w="6692">
                    <a:moveTo>
                      <a:pt x="4427" y="0"/>
                    </a:moveTo>
                    <a:lnTo>
                      <a:pt x="0" y="2636"/>
                    </a:lnTo>
                    <a:lnTo>
                      <a:pt x="2264" y="3920"/>
                    </a:lnTo>
                    <a:lnTo>
                      <a:pt x="6691" y="1285"/>
                    </a:lnTo>
                    <a:lnTo>
                      <a:pt x="44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2"/>
              <p:cNvSpPr/>
              <p:nvPr/>
            </p:nvSpPr>
            <p:spPr>
              <a:xfrm>
                <a:off x="6952000" y="3395325"/>
                <a:ext cx="57475" cy="468050"/>
              </a:xfrm>
              <a:custGeom>
                <a:rect b="b" l="l" r="r" t="t"/>
                <a:pathLst>
                  <a:path extrusionOk="0" h="18722" w="2299">
                    <a:moveTo>
                      <a:pt x="1" y="1"/>
                    </a:moveTo>
                    <a:lnTo>
                      <a:pt x="34" y="14734"/>
                    </a:lnTo>
                    <a:lnTo>
                      <a:pt x="68" y="17438"/>
                    </a:lnTo>
                    <a:lnTo>
                      <a:pt x="2299" y="18722"/>
                    </a:lnTo>
                    <a:lnTo>
                      <a:pt x="2299" y="16052"/>
                    </a:lnTo>
                    <a:lnTo>
                      <a:pt x="2265" y="1319"/>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2"/>
              <p:cNvSpPr/>
              <p:nvPr/>
            </p:nvSpPr>
            <p:spPr>
              <a:xfrm>
                <a:off x="6952000" y="3361525"/>
                <a:ext cx="114925" cy="66775"/>
              </a:xfrm>
              <a:custGeom>
                <a:rect b="b" l="l" r="r" t="t"/>
                <a:pathLst>
                  <a:path extrusionOk="0" h="2671" w="4597">
                    <a:moveTo>
                      <a:pt x="2332" y="1"/>
                    </a:moveTo>
                    <a:lnTo>
                      <a:pt x="1" y="1353"/>
                    </a:lnTo>
                    <a:lnTo>
                      <a:pt x="2265" y="2671"/>
                    </a:lnTo>
                    <a:lnTo>
                      <a:pt x="4596" y="1319"/>
                    </a:lnTo>
                    <a:lnTo>
                      <a:pt x="2332"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2"/>
              <p:cNvSpPr/>
              <p:nvPr/>
            </p:nvSpPr>
            <p:spPr>
              <a:xfrm>
                <a:off x="7008600" y="3394475"/>
                <a:ext cx="169850" cy="468900"/>
              </a:xfrm>
              <a:custGeom>
                <a:rect b="b" l="l" r="r" t="t"/>
                <a:pathLst>
                  <a:path extrusionOk="0" h="18756" w="6794">
                    <a:moveTo>
                      <a:pt x="2332" y="1"/>
                    </a:moveTo>
                    <a:lnTo>
                      <a:pt x="1" y="1353"/>
                    </a:lnTo>
                    <a:lnTo>
                      <a:pt x="35" y="16086"/>
                    </a:lnTo>
                    <a:lnTo>
                      <a:pt x="35" y="18756"/>
                    </a:lnTo>
                    <a:lnTo>
                      <a:pt x="2366" y="17404"/>
                    </a:lnTo>
                    <a:lnTo>
                      <a:pt x="6793" y="14768"/>
                    </a:lnTo>
                    <a:lnTo>
                      <a:pt x="6793" y="12099"/>
                    </a:lnTo>
                    <a:lnTo>
                      <a:pt x="2366" y="14734"/>
                    </a:lnTo>
                    <a:lnTo>
                      <a:pt x="23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2"/>
              <p:cNvSpPr/>
              <p:nvPr/>
            </p:nvSpPr>
            <p:spPr>
              <a:xfrm>
                <a:off x="6952000" y="3406300"/>
                <a:ext cx="115775" cy="375975"/>
              </a:xfrm>
              <a:custGeom>
                <a:rect b="b" l="l" r="r" t="t"/>
                <a:pathLst>
                  <a:path extrusionOk="0" h="15039" w="4631">
                    <a:moveTo>
                      <a:pt x="2332" y="1"/>
                    </a:moveTo>
                    <a:lnTo>
                      <a:pt x="1" y="1353"/>
                    </a:lnTo>
                    <a:lnTo>
                      <a:pt x="34" y="13755"/>
                    </a:lnTo>
                    <a:lnTo>
                      <a:pt x="2299" y="15039"/>
                    </a:lnTo>
                    <a:lnTo>
                      <a:pt x="4630" y="12335"/>
                    </a:lnTo>
                    <a:lnTo>
                      <a:pt x="4596" y="1319"/>
                    </a:lnTo>
                    <a:lnTo>
                      <a:pt x="2332"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2"/>
              <p:cNvSpPr/>
              <p:nvPr/>
            </p:nvSpPr>
            <p:spPr>
              <a:xfrm>
                <a:off x="6995100" y="3119075"/>
                <a:ext cx="315975" cy="575350"/>
              </a:xfrm>
              <a:custGeom>
                <a:rect b="b" l="l" r="r" t="t"/>
                <a:pathLst>
                  <a:path extrusionOk="0" h="23014" w="12639">
                    <a:moveTo>
                      <a:pt x="12639" y="1"/>
                    </a:moveTo>
                    <a:lnTo>
                      <a:pt x="68" y="7300"/>
                    </a:lnTo>
                    <a:lnTo>
                      <a:pt x="0" y="23013"/>
                    </a:lnTo>
                    <a:lnTo>
                      <a:pt x="12571" y="15714"/>
                    </a:lnTo>
                    <a:lnTo>
                      <a:pt x="126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2"/>
              <p:cNvSpPr/>
              <p:nvPr/>
            </p:nvSpPr>
            <p:spPr>
              <a:xfrm>
                <a:off x="6683350" y="3121600"/>
                <a:ext cx="313450" cy="572825"/>
              </a:xfrm>
              <a:custGeom>
                <a:rect b="b" l="l" r="r" t="t"/>
                <a:pathLst>
                  <a:path extrusionOk="0" h="22913" w="12538">
                    <a:moveTo>
                      <a:pt x="68" y="1"/>
                    </a:moveTo>
                    <a:lnTo>
                      <a:pt x="1" y="15714"/>
                    </a:lnTo>
                    <a:lnTo>
                      <a:pt x="12470" y="22912"/>
                    </a:lnTo>
                    <a:lnTo>
                      <a:pt x="12538" y="7199"/>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2"/>
              <p:cNvSpPr/>
              <p:nvPr/>
            </p:nvSpPr>
            <p:spPr>
              <a:xfrm>
                <a:off x="6685050" y="2939125"/>
                <a:ext cx="626025" cy="362450"/>
              </a:xfrm>
              <a:custGeom>
                <a:rect b="b" l="l" r="r" t="t"/>
                <a:pathLst>
                  <a:path extrusionOk="0" h="14498" w="25041">
                    <a:moveTo>
                      <a:pt x="12605" y="1"/>
                    </a:moveTo>
                    <a:lnTo>
                      <a:pt x="0" y="7300"/>
                    </a:lnTo>
                    <a:lnTo>
                      <a:pt x="12470" y="14498"/>
                    </a:lnTo>
                    <a:lnTo>
                      <a:pt x="25041" y="7199"/>
                    </a:lnTo>
                    <a:lnTo>
                      <a:pt x="126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2"/>
              <p:cNvSpPr/>
              <p:nvPr/>
            </p:nvSpPr>
            <p:spPr>
              <a:xfrm>
                <a:off x="7597450" y="3266075"/>
                <a:ext cx="397925" cy="724025"/>
              </a:xfrm>
              <a:custGeom>
                <a:rect b="b" l="l" r="r" t="t"/>
                <a:pathLst>
                  <a:path extrusionOk="0" h="28961" w="15917">
                    <a:moveTo>
                      <a:pt x="15917" y="0"/>
                    </a:moveTo>
                    <a:lnTo>
                      <a:pt x="102" y="9192"/>
                    </a:lnTo>
                    <a:lnTo>
                      <a:pt x="0" y="28961"/>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2"/>
              <p:cNvSpPr/>
              <p:nvPr/>
            </p:nvSpPr>
            <p:spPr>
              <a:xfrm>
                <a:off x="7205450" y="3269450"/>
                <a:ext cx="394550" cy="720650"/>
              </a:xfrm>
              <a:custGeom>
                <a:rect b="b" l="l" r="r" t="t"/>
                <a:pathLst>
                  <a:path extrusionOk="0" h="28826" w="15782">
                    <a:moveTo>
                      <a:pt x="68" y="1"/>
                    </a:moveTo>
                    <a:lnTo>
                      <a:pt x="0" y="19769"/>
                    </a:lnTo>
                    <a:lnTo>
                      <a:pt x="15680" y="28826"/>
                    </a:lnTo>
                    <a:lnTo>
                      <a:pt x="15782" y="9057"/>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2"/>
              <p:cNvSpPr/>
              <p:nvPr/>
            </p:nvSpPr>
            <p:spPr>
              <a:xfrm>
                <a:off x="7207150" y="3039675"/>
                <a:ext cx="788225" cy="456200"/>
              </a:xfrm>
              <a:custGeom>
                <a:rect b="b" l="l" r="r" t="t"/>
                <a:pathLst>
                  <a:path extrusionOk="0" h="18248" w="31529">
                    <a:moveTo>
                      <a:pt x="15849" y="0"/>
                    </a:moveTo>
                    <a:lnTo>
                      <a:pt x="0" y="9192"/>
                    </a:lnTo>
                    <a:lnTo>
                      <a:pt x="15714" y="18248"/>
                    </a:lnTo>
                    <a:lnTo>
                      <a:pt x="31529" y="9056"/>
                    </a:lnTo>
                    <a:lnTo>
                      <a:pt x="1584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02" name="Google Shape;6202;p62"/>
          <p:cNvGrpSpPr/>
          <p:nvPr/>
        </p:nvGrpSpPr>
        <p:grpSpPr>
          <a:xfrm>
            <a:off x="879755" y="705745"/>
            <a:ext cx="742482" cy="594924"/>
            <a:chOff x="4458400" y="2657663"/>
            <a:chExt cx="945475" cy="757575"/>
          </a:xfrm>
        </p:grpSpPr>
        <p:sp>
          <p:nvSpPr>
            <p:cNvPr id="6203" name="Google Shape;6203;p62"/>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2"/>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2"/>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6" name="Google Shape;6206;p62"/>
          <p:cNvGrpSpPr/>
          <p:nvPr/>
        </p:nvGrpSpPr>
        <p:grpSpPr>
          <a:xfrm>
            <a:off x="7155805" y="238933"/>
            <a:ext cx="742482" cy="594924"/>
            <a:chOff x="4458400" y="2657663"/>
            <a:chExt cx="945475" cy="757575"/>
          </a:xfrm>
        </p:grpSpPr>
        <p:sp>
          <p:nvSpPr>
            <p:cNvPr id="6207" name="Google Shape;6207;p62"/>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2"/>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2"/>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0" name="Google Shape;6210;p62"/>
          <p:cNvGrpSpPr/>
          <p:nvPr/>
        </p:nvGrpSpPr>
        <p:grpSpPr>
          <a:xfrm>
            <a:off x="1185486" y="1910481"/>
            <a:ext cx="243987" cy="339453"/>
            <a:chOff x="4661686" y="366694"/>
            <a:chExt cx="243987" cy="339453"/>
          </a:xfrm>
        </p:grpSpPr>
        <p:sp>
          <p:nvSpPr>
            <p:cNvPr id="6211" name="Google Shape;6211;p62"/>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2"/>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2"/>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2"/>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2"/>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2"/>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7" name="Google Shape;6217;p62"/>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2">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2">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6220" name="Google Shape;6220;p62">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2">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6222" name="Google Shape;6222;p62">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2">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6224" name="Google Shape;6224;p62">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2">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6226" name="Google Shape;6226;p62">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2">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6228" name="Google Shape;6228;p62">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2">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2">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2">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2" name="Google Shape;6232;p62"/>
          <p:cNvGrpSpPr/>
          <p:nvPr/>
        </p:nvGrpSpPr>
        <p:grpSpPr>
          <a:xfrm>
            <a:off x="1992121" y="4623314"/>
            <a:ext cx="159899" cy="279351"/>
            <a:chOff x="2000128" y="4623314"/>
            <a:chExt cx="159899" cy="279351"/>
          </a:xfrm>
        </p:grpSpPr>
        <p:sp>
          <p:nvSpPr>
            <p:cNvPr id="6233" name="Google Shape;6233;p62"/>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2"/>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2"/>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2"/>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2"/>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62"/>
          <p:cNvGrpSpPr/>
          <p:nvPr/>
        </p:nvGrpSpPr>
        <p:grpSpPr>
          <a:xfrm>
            <a:off x="5246843" y="4644827"/>
            <a:ext cx="206281" cy="241552"/>
            <a:chOff x="5254850" y="4644827"/>
            <a:chExt cx="206281" cy="241552"/>
          </a:xfrm>
        </p:grpSpPr>
        <p:sp>
          <p:nvSpPr>
            <p:cNvPr id="6239" name="Google Shape;6239;p62"/>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2"/>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2"/>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2" name="Google Shape;6242;p62"/>
          <p:cNvGrpSpPr/>
          <p:nvPr/>
        </p:nvGrpSpPr>
        <p:grpSpPr>
          <a:xfrm>
            <a:off x="4126327" y="4607105"/>
            <a:ext cx="202168" cy="279358"/>
            <a:chOff x="4134334" y="4607105"/>
            <a:chExt cx="202168" cy="279358"/>
          </a:xfrm>
        </p:grpSpPr>
        <p:sp>
          <p:nvSpPr>
            <p:cNvPr id="6243" name="Google Shape;6243;p62"/>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2"/>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2"/>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2"/>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2"/>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2"/>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2"/>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2"/>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2"/>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2" name="Google Shape;6252;p62"/>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2"/>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2"/>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5" name="Google Shape;6255;p62"/>
          <p:cNvGrpSpPr/>
          <p:nvPr/>
        </p:nvGrpSpPr>
        <p:grpSpPr>
          <a:xfrm>
            <a:off x="6300092" y="4620438"/>
            <a:ext cx="269374" cy="279338"/>
            <a:chOff x="6314624" y="4620438"/>
            <a:chExt cx="269374" cy="279338"/>
          </a:xfrm>
        </p:grpSpPr>
        <p:sp>
          <p:nvSpPr>
            <p:cNvPr id="6256" name="Google Shape;6256;p62"/>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2"/>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8" name="Google Shape;6258;p62"/>
          <p:cNvGrpSpPr/>
          <p:nvPr/>
        </p:nvGrpSpPr>
        <p:grpSpPr>
          <a:xfrm>
            <a:off x="3031488" y="4626441"/>
            <a:ext cx="255400" cy="279351"/>
            <a:chOff x="3039495" y="4626441"/>
            <a:chExt cx="255400" cy="279351"/>
          </a:xfrm>
        </p:grpSpPr>
        <p:sp>
          <p:nvSpPr>
            <p:cNvPr id="6259" name="Google Shape;6259;p62"/>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2"/>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2"/>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2"/>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2"/>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2"/>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2"/>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2"/>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2"/>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2"/>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6" name="Google Shape;6276;p62"/>
          <p:cNvSpPr txBox="1"/>
          <p:nvPr>
            <p:ph idx="5" type="title"/>
          </p:nvPr>
        </p:nvSpPr>
        <p:spPr>
          <a:xfrm>
            <a:off x="1994575" y="2320413"/>
            <a:ext cx="989100" cy="6312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02</a:t>
            </a:r>
            <a:endParaRPr/>
          </a:p>
        </p:txBody>
      </p:sp>
      <p:sp>
        <p:nvSpPr>
          <p:cNvPr id="6277" name="Google Shape;6277;p62"/>
          <p:cNvSpPr txBox="1"/>
          <p:nvPr>
            <p:ph idx="2" type="title"/>
          </p:nvPr>
        </p:nvSpPr>
        <p:spPr>
          <a:xfrm>
            <a:off x="2827753" y="1807738"/>
            <a:ext cx="18258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Dosis"/>
                <a:ea typeface="Dosis"/>
                <a:cs typeface="Dosis"/>
                <a:sym typeface="Dosis"/>
              </a:rPr>
              <a:t>Gelişimi izleme</a:t>
            </a:r>
            <a:endParaRPr b="1" sz="1600">
              <a:latin typeface="Dosis"/>
              <a:ea typeface="Dosis"/>
              <a:cs typeface="Dosis"/>
              <a:sym typeface="Dosis"/>
            </a:endParaRPr>
          </a:p>
        </p:txBody>
      </p:sp>
      <p:sp>
        <p:nvSpPr>
          <p:cNvPr id="6278" name="Google Shape;6278;p62"/>
          <p:cNvSpPr txBox="1"/>
          <p:nvPr>
            <p:ph idx="2" type="title"/>
          </p:nvPr>
        </p:nvSpPr>
        <p:spPr>
          <a:xfrm>
            <a:off x="2865165" y="2405201"/>
            <a:ext cx="18258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Dosis"/>
                <a:ea typeface="Dosis"/>
                <a:cs typeface="Dosis"/>
                <a:sym typeface="Dosis"/>
              </a:rPr>
              <a:t>Sorunları erken tespit etme</a:t>
            </a:r>
            <a:endParaRPr b="1" sz="1600">
              <a:latin typeface="Dosis"/>
              <a:ea typeface="Dosis"/>
              <a:cs typeface="Dosis"/>
              <a:sym typeface="Dosis"/>
            </a:endParaRPr>
          </a:p>
        </p:txBody>
      </p:sp>
      <p:sp>
        <p:nvSpPr>
          <p:cNvPr id="6279" name="Google Shape;6279;p62"/>
          <p:cNvSpPr txBox="1"/>
          <p:nvPr>
            <p:ph idx="6" type="title"/>
          </p:nvPr>
        </p:nvSpPr>
        <p:spPr>
          <a:xfrm>
            <a:off x="5362966" y="2320413"/>
            <a:ext cx="784500" cy="44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6280" name="Google Shape;6280;p62"/>
          <p:cNvSpPr txBox="1"/>
          <p:nvPr>
            <p:ph idx="2" type="title"/>
          </p:nvPr>
        </p:nvSpPr>
        <p:spPr>
          <a:xfrm>
            <a:off x="6051828" y="1839026"/>
            <a:ext cx="18258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Dosis"/>
                <a:ea typeface="Dosis"/>
                <a:cs typeface="Dosis"/>
                <a:sym typeface="Dosis"/>
              </a:rPr>
              <a:t>Kaynak planlaması</a:t>
            </a:r>
            <a:endParaRPr b="1" sz="1600">
              <a:latin typeface="Dosis"/>
              <a:ea typeface="Dosis"/>
              <a:cs typeface="Dosis"/>
              <a:sym typeface="Dosis"/>
            </a:endParaRPr>
          </a:p>
        </p:txBody>
      </p:sp>
      <p:sp>
        <p:nvSpPr>
          <p:cNvPr id="6281" name="Google Shape;6281;p62"/>
          <p:cNvSpPr txBox="1"/>
          <p:nvPr>
            <p:ph idx="2" type="title"/>
          </p:nvPr>
        </p:nvSpPr>
        <p:spPr>
          <a:xfrm>
            <a:off x="6070050" y="2346525"/>
            <a:ext cx="21462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Dosis"/>
                <a:ea typeface="Dosis"/>
                <a:cs typeface="Dosis"/>
                <a:sym typeface="Dosis"/>
              </a:rPr>
              <a:t>Para kazanma fırsatlarını belirleme</a:t>
            </a:r>
            <a:endParaRPr b="1" sz="1600">
              <a:latin typeface="Dosis"/>
              <a:ea typeface="Dosis"/>
              <a:cs typeface="Dosis"/>
              <a:sym typeface="Dosis"/>
            </a:endParaRPr>
          </a:p>
        </p:txBody>
      </p:sp>
      <p:sp>
        <p:nvSpPr>
          <p:cNvPr id="6282" name="Google Shape;6282;p62"/>
          <p:cNvSpPr txBox="1"/>
          <p:nvPr>
            <p:ph idx="2" type="title"/>
          </p:nvPr>
        </p:nvSpPr>
        <p:spPr>
          <a:xfrm>
            <a:off x="2741175" y="3273313"/>
            <a:ext cx="21462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Dosis"/>
                <a:ea typeface="Dosis"/>
                <a:cs typeface="Dosis"/>
                <a:sym typeface="Dosis"/>
              </a:rPr>
              <a:t>Temel değişiklikleri tanımlama</a:t>
            </a:r>
            <a:endParaRPr b="1" sz="1600">
              <a:latin typeface="Dosis"/>
              <a:ea typeface="Dosis"/>
              <a:cs typeface="Dosis"/>
              <a:sym typeface="Dosis"/>
            </a:endParaRPr>
          </a:p>
        </p:txBody>
      </p:sp>
      <p:sp>
        <p:nvSpPr>
          <p:cNvPr id="6283" name="Google Shape;6283;p62"/>
          <p:cNvSpPr txBox="1"/>
          <p:nvPr>
            <p:ph idx="2" type="title"/>
          </p:nvPr>
        </p:nvSpPr>
        <p:spPr>
          <a:xfrm>
            <a:off x="5948900" y="3263888"/>
            <a:ext cx="21462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Dosis"/>
                <a:ea typeface="Dosis"/>
                <a:cs typeface="Dosis"/>
                <a:sym typeface="Dosis"/>
              </a:rPr>
              <a:t>Tutarlı hikaye ve anlatı</a:t>
            </a:r>
            <a:endParaRPr b="1" sz="1600">
              <a:latin typeface="Dosis"/>
              <a:ea typeface="Dosis"/>
              <a:cs typeface="Dosis"/>
              <a:sym typeface="Dosis"/>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9" name="Shape 2849"/>
        <p:cNvGrpSpPr/>
        <p:nvPr/>
      </p:nvGrpSpPr>
      <p:grpSpPr>
        <a:xfrm>
          <a:off x="0" y="0"/>
          <a:ext cx="0" cy="0"/>
          <a:chOff x="0" y="0"/>
          <a:chExt cx="0" cy="0"/>
        </a:xfrm>
      </p:grpSpPr>
      <p:sp>
        <p:nvSpPr>
          <p:cNvPr id="2850" name="Google Shape;2850;p36"/>
          <p:cNvSpPr/>
          <p:nvPr/>
        </p:nvSpPr>
        <p:spPr>
          <a:xfrm>
            <a:off x="4960269" y="155103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851" name="Google Shape;2851;p36"/>
          <p:cNvSpPr/>
          <p:nvPr/>
        </p:nvSpPr>
        <p:spPr>
          <a:xfrm>
            <a:off x="1523631" y="155103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852" name="Google Shape;2852;p36"/>
          <p:cNvSpPr txBox="1"/>
          <p:nvPr>
            <p:ph type="title"/>
          </p:nvPr>
        </p:nvSpPr>
        <p:spPr>
          <a:xfrm>
            <a:off x="1684500" y="536400"/>
            <a:ext cx="5775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Fikirdeki Sorunu Bulun ?</a:t>
            </a:r>
            <a:endParaRPr/>
          </a:p>
        </p:txBody>
      </p:sp>
      <p:sp>
        <p:nvSpPr>
          <p:cNvPr id="2853" name="Google Shape;2853;p36"/>
          <p:cNvSpPr txBox="1"/>
          <p:nvPr>
            <p:ph idx="2" type="title"/>
          </p:nvPr>
        </p:nvSpPr>
        <p:spPr>
          <a:xfrm>
            <a:off x="1728381" y="2406349"/>
            <a:ext cx="22506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Ahmet</a:t>
            </a:r>
            <a:endParaRPr/>
          </a:p>
        </p:txBody>
      </p:sp>
      <p:sp>
        <p:nvSpPr>
          <p:cNvPr id="2854" name="Google Shape;2854;p36"/>
          <p:cNvSpPr txBox="1"/>
          <p:nvPr>
            <p:ph idx="1" type="subTitle"/>
          </p:nvPr>
        </p:nvSpPr>
        <p:spPr>
          <a:xfrm>
            <a:off x="1808325" y="2844775"/>
            <a:ext cx="2090700" cy="898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Tek kişilik bir ekip olarak MMORPG yapmak istiyorum</a:t>
            </a:r>
            <a:endParaRPr/>
          </a:p>
        </p:txBody>
      </p:sp>
      <p:sp>
        <p:nvSpPr>
          <p:cNvPr id="2855" name="Google Shape;2855;p36"/>
          <p:cNvSpPr txBox="1"/>
          <p:nvPr>
            <p:ph idx="3" type="title"/>
          </p:nvPr>
        </p:nvSpPr>
        <p:spPr>
          <a:xfrm>
            <a:off x="5165019" y="2406349"/>
            <a:ext cx="22506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Mehmet</a:t>
            </a:r>
            <a:endParaRPr/>
          </a:p>
        </p:txBody>
      </p:sp>
      <p:sp>
        <p:nvSpPr>
          <p:cNvPr id="2856" name="Google Shape;2856;p36"/>
          <p:cNvSpPr txBox="1"/>
          <p:nvPr>
            <p:ph idx="4" type="subTitle"/>
          </p:nvPr>
        </p:nvSpPr>
        <p:spPr>
          <a:xfrm>
            <a:off x="5244974" y="2844775"/>
            <a:ext cx="2090700" cy="898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ASCII grafikler ile oyun yapıp büyük kitlelere hitap etmek istiyorum</a:t>
            </a:r>
            <a:endParaRPr/>
          </a:p>
        </p:txBody>
      </p:sp>
      <p:grpSp>
        <p:nvGrpSpPr>
          <p:cNvPr id="2857" name="Google Shape;2857;p36"/>
          <p:cNvGrpSpPr/>
          <p:nvPr/>
        </p:nvGrpSpPr>
        <p:grpSpPr>
          <a:xfrm>
            <a:off x="8170417" y="1430233"/>
            <a:ext cx="742482" cy="594924"/>
            <a:chOff x="4458400" y="2657663"/>
            <a:chExt cx="945475" cy="757575"/>
          </a:xfrm>
        </p:grpSpPr>
        <p:sp>
          <p:nvSpPr>
            <p:cNvPr id="2858" name="Google Shape;2858;p36"/>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36"/>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36"/>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1" name="Google Shape;2861;p36"/>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36"/>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36"/>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4" name="Google Shape;2864;p36"/>
          <p:cNvGrpSpPr/>
          <p:nvPr/>
        </p:nvGrpSpPr>
        <p:grpSpPr>
          <a:xfrm>
            <a:off x="5942632" y="1898349"/>
            <a:ext cx="695373" cy="439163"/>
            <a:chOff x="5944203" y="1922370"/>
            <a:chExt cx="695373" cy="439163"/>
          </a:xfrm>
        </p:grpSpPr>
        <p:sp>
          <p:nvSpPr>
            <p:cNvPr id="2865" name="Google Shape;2865;p36"/>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36"/>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36"/>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36"/>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36"/>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36"/>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36"/>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36"/>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36"/>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36"/>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36"/>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36"/>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36"/>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8" name="Google Shape;2878;p36"/>
          <p:cNvGrpSpPr/>
          <p:nvPr/>
        </p:nvGrpSpPr>
        <p:grpSpPr>
          <a:xfrm>
            <a:off x="2582006" y="1801940"/>
            <a:ext cx="543351" cy="535478"/>
            <a:chOff x="2582953" y="1766623"/>
            <a:chExt cx="543351" cy="594910"/>
          </a:xfrm>
        </p:grpSpPr>
        <p:sp>
          <p:nvSpPr>
            <p:cNvPr id="2879" name="Google Shape;2879;p36"/>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36"/>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36"/>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36"/>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36"/>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36"/>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36"/>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36"/>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36"/>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36"/>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36"/>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36"/>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36"/>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36"/>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36"/>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36"/>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36"/>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36"/>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36"/>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36"/>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36"/>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36"/>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36"/>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36"/>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36"/>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36"/>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36"/>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36"/>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36"/>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36"/>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36"/>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36"/>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36"/>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36"/>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36"/>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36"/>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36"/>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36"/>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36"/>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36"/>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36"/>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36"/>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36"/>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36"/>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36"/>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36"/>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36"/>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6" name="Google Shape;2926;p36"/>
          <p:cNvGrpSpPr/>
          <p:nvPr/>
        </p:nvGrpSpPr>
        <p:grpSpPr>
          <a:xfrm>
            <a:off x="675875" y="856504"/>
            <a:ext cx="509592" cy="311074"/>
            <a:chOff x="457700" y="536404"/>
            <a:chExt cx="509592" cy="311074"/>
          </a:xfrm>
        </p:grpSpPr>
        <p:sp>
          <p:nvSpPr>
            <p:cNvPr id="2927" name="Google Shape;2927;p36"/>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36"/>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36"/>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36"/>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36"/>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36"/>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36"/>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36"/>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36"/>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36"/>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36"/>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36"/>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36"/>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36"/>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36"/>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36"/>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36"/>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36"/>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36"/>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36"/>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36"/>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36"/>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36"/>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36"/>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36"/>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2" name="Google Shape;2952;p36"/>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36"/>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36">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36">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2956" name="Google Shape;2956;p36">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36">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2958" name="Google Shape;2958;p36">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36">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2960" name="Google Shape;2960;p36">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36">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2962" name="Google Shape;2962;p36">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36">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2964" name="Google Shape;2964;p36">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36">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36">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36">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8" name="Google Shape;2968;p36"/>
          <p:cNvGrpSpPr/>
          <p:nvPr/>
        </p:nvGrpSpPr>
        <p:grpSpPr>
          <a:xfrm>
            <a:off x="1992121" y="4623314"/>
            <a:ext cx="159899" cy="279351"/>
            <a:chOff x="2000128" y="4623314"/>
            <a:chExt cx="159899" cy="279351"/>
          </a:xfrm>
        </p:grpSpPr>
        <p:sp>
          <p:nvSpPr>
            <p:cNvPr id="2969" name="Google Shape;2969;p36"/>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36"/>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36"/>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36"/>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36"/>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4" name="Google Shape;2974;p36"/>
          <p:cNvGrpSpPr/>
          <p:nvPr/>
        </p:nvGrpSpPr>
        <p:grpSpPr>
          <a:xfrm>
            <a:off x="5246843" y="4644827"/>
            <a:ext cx="206281" cy="241552"/>
            <a:chOff x="5254850" y="4644827"/>
            <a:chExt cx="206281" cy="241552"/>
          </a:xfrm>
        </p:grpSpPr>
        <p:sp>
          <p:nvSpPr>
            <p:cNvPr id="2975" name="Google Shape;2975;p36"/>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36"/>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36"/>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8" name="Google Shape;2978;p36"/>
          <p:cNvGrpSpPr/>
          <p:nvPr/>
        </p:nvGrpSpPr>
        <p:grpSpPr>
          <a:xfrm>
            <a:off x="4126327" y="4607105"/>
            <a:ext cx="202168" cy="279358"/>
            <a:chOff x="4134334" y="4607105"/>
            <a:chExt cx="202168" cy="279358"/>
          </a:xfrm>
        </p:grpSpPr>
        <p:sp>
          <p:nvSpPr>
            <p:cNvPr id="2979" name="Google Shape;2979;p36"/>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36"/>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36"/>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36"/>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36"/>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36"/>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36"/>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36"/>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36"/>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88" name="Google Shape;2988;p36"/>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36"/>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36"/>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1" name="Google Shape;2991;p36"/>
          <p:cNvGrpSpPr/>
          <p:nvPr/>
        </p:nvGrpSpPr>
        <p:grpSpPr>
          <a:xfrm>
            <a:off x="6300092" y="4620438"/>
            <a:ext cx="269374" cy="279338"/>
            <a:chOff x="6314624" y="4620438"/>
            <a:chExt cx="269374" cy="279338"/>
          </a:xfrm>
        </p:grpSpPr>
        <p:sp>
          <p:nvSpPr>
            <p:cNvPr id="2992" name="Google Shape;2992;p36"/>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36"/>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4" name="Google Shape;2994;p36"/>
          <p:cNvGrpSpPr/>
          <p:nvPr/>
        </p:nvGrpSpPr>
        <p:grpSpPr>
          <a:xfrm>
            <a:off x="3031488" y="4626441"/>
            <a:ext cx="255400" cy="279351"/>
            <a:chOff x="3039495" y="4626441"/>
            <a:chExt cx="255400" cy="279351"/>
          </a:xfrm>
        </p:grpSpPr>
        <p:sp>
          <p:nvSpPr>
            <p:cNvPr id="2995" name="Google Shape;2995;p36"/>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3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3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36"/>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36"/>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36"/>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36"/>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36"/>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3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3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36"/>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36"/>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36"/>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3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3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36"/>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3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87" name="Shape 6287"/>
        <p:cNvGrpSpPr/>
        <p:nvPr/>
      </p:nvGrpSpPr>
      <p:grpSpPr>
        <a:xfrm>
          <a:off x="0" y="0"/>
          <a:ext cx="0" cy="0"/>
          <a:chOff x="0" y="0"/>
          <a:chExt cx="0" cy="0"/>
        </a:xfrm>
      </p:grpSpPr>
      <p:grpSp>
        <p:nvGrpSpPr>
          <p:cNvPr id="6288" name="Google Shape;6288;p63"/>
          <p:cNvGrpSpPr/>
          <p:nvPr/>
        </p:nvGrpSpPr>
        <p:grpSpPr>
          <a:xfrm>
            <a:off x="3958326" y="333423"/>
            <a:ext cx="4741046" cy="3738322"/>
            <a:chOff x="4857299" y="1268999"/>
            <a:chExt cx="3481200" cy="1995901"/>
          </a:xfrm>
        </p:grpSpPr>
        <p:sp>
          <p:nvSpPr>
            <p:cNvPr id="6289" name="Google Shape;6289;p63"/>
            <p:cNvSpPr/>
            <p:nvPr/>
          </p:nvSpPr>
          <p:spPr>
            <a:xfrm>
              <a:off x="4857311" y="1268999"/>
              <a:ext cx="3339300" cy="1995900"/>
            </a:xfrm>
            <a:prstGeom prst="roundRect">
              <a:avLst>
                <a:gd fmla="val 9359" name="adj"/>
              </a:avLst>
            </a:prstGeom>
            <a:solidFill>
              <a:srgbClr val="8FC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3"/>
            <p:cNvSpPr/>
            <p:nvPr/>
          </p:nvSpPr>
          <p:spPr>
            <a:xfrm>
              <a:off x="4857299" y="1269000"/>
              <a:ext cx="3481200" cy="1995900"/>
            </a:xfrm>
            <a:prstGeom prst="roundRect">
              <a:avLst>
                <a:gd fmla="val 9359"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6291" name="Google Shape;6291;p63"/>
            <p:cNvSpPr/>
            <p:nvPr/>
          </p:nvSpPr>
          <p:spPr>
            <a:xfrm rot="-5400000">
              <a:off x="7771658" y="2250299"/>
              <a:ext cx="816600" cy="333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2" name="Google Shape;6292;p63"/>
          <p:cNvSpPr txBox="1"/>
          <p:nvPr>
            <p:ph type="title"/>
          </p:nvPr>
        </p:nvSpPr>
        <p:spPr>
          <a:xfrm>
            <a:off x="108000" y="978750"/>
            <a:ext cx="40857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GDD Türleri Nelerdir?</a:t>
            </a:r>
            <a:endParaRPr/>
          </a:p>
        </p:txBody>
      </p:sp>
      <p:sp>
        <p:nvSpPr>
          <p:cNvPr id="6293" name="Google Shape;6293;p63"/>
          <p:cNvSpPr txBox="1"/>
          <p:nvPr>
            <p:ph idx="1" type="subTitle"/>
          </p:nvPr>
        </p:nvSpPr>
        <p:spPr>
          <a:xfrm>
            <a:off x="202225" y="2252700"/>
            <a:ext cx="3481200" cy="1262100"/>
          </a:xfrm>
          <a:prstGeom prst="rect">
            <a:avLst/>
          </a:prstGeom>
        </p:spPr>
        <p:txBody>
          <a:bodyPr anchorCtr="0" anchor="ctr" bIns="91425" lIns="91425" spcFirstLastPara="1" rIns="91425" wrap="square" tIns="91425">
            <a:spAutoFit/>
          </a:bodyPr>
          <a:lstStyle/>
          <a:p>
            <a:pPr indent="-317500" lvl="0" marL="457200" rtl="0" algn="l">
              <a:spcBef>
                <a:spcPts val="0"/>
              </a:spcBef>
              <a:spcAft>
                <a:spcPts val="0"/>
              </a:spcAft>
              <a:buSzPts val="1400"/>
              <a:buChar char="●"/>
            </a:pPr>
            <a:r>
              <a:rPr lang="en"/>
              <a:t>Oluşturulmuş şema bir oyun tasarım ekibindeki bazı olası </a:t>
            </a:r>
            <a:r>
              <a:rPr lang="en"/>
              <a:t>hafıza</a:t>
            </a:r>
            <a:r>
              <a:rPr lang="en"/>
              <a:t> ve iletişim yollarını göstermektedir. Her ok bir belge olabileceği gibi birden fazla belge de olabilir.</a:t>
            </a:r>
            <a:endParaRPr/>
          </a:p>
        </p:txBody>
      </p:sp>
      <p:pic>
        <p:nvPicPr>
          <p:cNvPr id="6294" name="Google Shape;6294;p63"/>
          <p:cNvPicPr preferRelativeResize="0"/>
          <p:nvPr/>
        </p:nvPicPr>
        <p:blipFill rotWithShape="1">
          <a:blip r:embed="rId3">
            <a:alphaModFix/>
          </a:blip>
          <a:srcRect b="0" l="8715" r="8599" t="8692"/>
          <a:stretch/>
        </p:blipFill>
        <p:spPr>
          <a:xfrm>
            <a:off x="4193700" y="536400"/>
            <a:ext cx="4143000" cy="3323400"/>
          </a:xfrm>
          <a:prstGeom prst="roundRect">
            <a:avLst>
              <a:gd fmla="val 7972" name="adj"/>
            </a:avLst>
          </a:prstGeom>
          <a:noFill/>
          <a:ln cap="flat" cmpd="sng" w="9525">
            <a:solidFill>
              <a:srgbClr val="8FC793"/>
            </a:solidFill>
            <a:prstDash val="solid"/>
            <a:round/>
            <a:headEnd len="sm" w="sm" type="none"/>
            <a:tailEnd len="sm" w="sm" type="none"/>
          </a:ln>
        </p:spPr>
      </p:pic>
      <p:sp>
        <p:nvSpPr>
          <p:cNvPr id="6295" name="Google Shape;6295;p63"/>
          <p:cNvSpPr/>
          <p:nvPr/>
        </p:nvSpPr>
        <p:spPr>
          <a:xfrm rot="-5400000">
            <a:off x="8176458" y="2181449"/>
            <a:ext cx="816600" cy="33300"/>
          </a:xfrm>
          <a:prstGeom prst="roundRect">
            <a:avLst>
              <a:gd fmla="val 50000"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6" name="Google Shape;6296;p63"/>
          <p:cNvGrpSpPr/>
          <p:nvPr/>
        </p:nvGrpSpPr>
        <p:grpSpPr>
          <a:xfrm>
            <a:off x="2037680" y="383820"/>
            <a:ext cx="742482" cy="594924"/>
            <a:chOff x="4458400" y="2657663"/>
            <a:chExt cx="945475" cy="757575"/>
          </a:xfrm>
        </p:grpSpPr>
        <p:sp>
          <p:nvSpPr>
            <p:cNvPr id="6297" name="Google Shape;6297;p63"/>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3"/>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3"/>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0" name="Google Shape;6300;p63"/>
          <p:cNvGrpSpPr/>
          <p:nvPr/>
        </p:nvGrpSpPr>
        <p:grpSpPr>
          <a:xfrm>
            <a:off x="3756855" y="3264895"/>
            <a:ext cx="742482" cy="594924"/>
            <a:chOff x="4458400" y="2657663"/>
            <a:chExt cx="945475" cy="757575"/>
          </a:xfrm>
        </p:grpSpPr>
        <p:sp>
          <p:nvSpPr>
            <p:cNvPr id="6301" name="Google Shape;6301;p63"/>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3"/>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3"/>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4" name="Google Shape;6304;p63"/>
          <p:cNvGrpSpPr/>
          <p:nvPr/>
        </p:nvGrpSpPr>
        <p:grpSpPr>
          <a:xfrm>
            <a:off x="7173323" y="536394"/>
            <a:ext cx="243987" cy="339453"/>
            <a:chOff x="4661686" y="366694"/>
            <a:chExt cx="243987" cy="339453"/>
          </a:xfrm>
        </p:grpSpPr>
        <p:sp>
          <p:nvSpPr>
            <p:cNvPr id="6305" name="Google Shape;6305;p63"/>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3"/>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3"/>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3"/>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3"/>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3"/>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1" name="Google Shape;6311;p63"/>
          <p:cNvSpPr/>
          <p:nvPr/>
        </p:nvSpPr>
        <p:spPr>
          <a:xfrm>
            <a:off x="2670000" y="3413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3"/>
          <p:cNvSpPr/>
          <p:nvPr/>
        </p:nvSpPr>
        <p:spPr>
          <a:xfrm>
            <a:off x="4798350" y="8292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3" name="Google Shape;6313;p63"/>
          <p:cNvGrpSpPr/>
          <p:nvPr/>
        </p:nvGrpSpPr>
        <p:grpSpPr>
          <a:xfrm flipH="1">
            <a:off x="7002725" y="3653006"/>
            <a:ext cx="509569" cy="306732"/>
            <a:chOff x="5028350" y="1751100"/>
            <a:chExt cx="1007650" cy="606550"/>
          </a:xfrm>
        </p:grpSpPr>
        <p:sp>
          <p:nvSpPr>
            <p:cNvPr id="6314" name="Google Shape;6314;p63"/>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3"/>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3"/>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3"/>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3"/>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3"/>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3"/>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3"/>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3"/>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3"/>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3"/>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3"/>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3"/>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3"/>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3"/>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3"/>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3"/>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1" name="Google Shape;6331;p63"/>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3">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3">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6334" name="Google Shape;6334;p63">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3">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6336" name="Google Shape;6336;p63">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3">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6338" name="Google Shape;6338;p63">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3">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6340" name="Google Shape;6340;p63">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3">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6342" name="Google Shape;6342;p63">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3">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3">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3">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6" name="Google Shape;6346;p63"/>
          <p:cNvGrpSpPr/>
          <p:nvPr/>
        </p:nvGrpSpPr>
        <p:grpSpPr>
          <a:xfrm>
            <a:off x="1992121" y="4623314"/>
            <a:ext cx="159899" cy="279351"/>
            <a:chOff x="2000128" y="4623314"/>
            <a:chExt cx="159899" cy="279351"/>
          </a:xfrm>
        </p:grpSpPr>
        <p:sp>
          <p:nvSpPr>
            <p:cNvPr id="6347" name="Google Shape;6347;p63"/>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3"/>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3"/>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3"/>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3"/>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2" name="Google Shape;6352;p63"/>
          <p:cNvGrpSpPr/>
          <p:nvPr/>
        </p:nvGrpSpPr>
        <p:grpSpPr>
          <a:xfrm>
            <a:off x="5246843" y="4644827"/>
            <a:ext cx="206281" cy="241552"/>
            <a:chOff x="5254850" y="4644827"/>
            <a:chExt cx="206281" cy="241552"/>
          </a:xfrm>
        </p:grpSpPr>
        <p:sp>
          <p:nvSpPr>
            <p:cNvPr id="6353" name="Google Shape;6353;p63"/>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3"/>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3"/>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63"/>
          <p:cNvGrpSpPr/>
          <p:nvPr/>
        </p:nvGrpSpPr>
        <p:grpSpPr>
          <a:xfrm>
            <a:off x="4126327" y="4607105"/>
            <a:ext cx="202168" cy="279358"/>
            <a:chOff x="4134334" y="4607105"/>
            <a:chExt cx="202168" cy="279358"/>
          </a:xfrm>
        </p:grpSpPr>
        <p:sp>
          <p:nvSpPr>
            <p:cNvPr id="6357" name="Google Shape;6357;p63"/>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3"/>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3"/>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3"/>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3"/>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3"/>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3"/>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3"/>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3"/>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6" name="Google Shape;6366;p63"/>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3"/>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3"/>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9" name="Google Shape;6369;p63"/>
          <p:cNvGrpSpPr/>
          <p:nvPr/>
        </p:nvGrpSpPr>
        <p:grpSpPr>
          <a:xfrm>
            <a:off x="6300092" y="4620438"/>
            <a:ext cx="269374" cy="279338"/>
            <a:chOff x="6314624" y="4620438"/>
            <a:chExt cx="269374" cy="279338"/>
          </a:xfrm>
        </p:grpSpPr>
        <p:sp>
          <p:nvSpPr>
            <p:cNvPr id="6370" name="Google Shape;6370;p63"/>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3"/>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2" name="Google Shape;6372;p63"/>
          <p:cNvGrpSpPr/>
          <p:nvPr/>
        </p:nvGrpSpPr>
        <p:grpSpPr>
          <a:xfrm>
            <a:off x="3031488" y="4626441"/>
            <a:ext cx="255400" cy="279351"/>
            <a:chOff x="3039495" y="4626441"/>
            <a:chExt cx="255400" cy="279351"/>
          </a:xfrm>
        </p:grpSpPr>
        <p:sp>
          <p:nvSpPr>
            <p:cNvPr id="6373" name="Google Shape;6373;p63"/>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3"/>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3"/>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3"/>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3"/>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3"/>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3"/>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3"/>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3"/>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3"/>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93" name="Shape 6393"/>
        <p:cNvGrpSpPr/>
        <p:nvPr/>
      </p:nvGrpSpPr>
      <p:grpSpPr>
        <a:xfrm>
          <a:off x="0" y="0"/>
          <a:ext cx="0" cy="0"/>
          <a:chOff x="0" y="0"/>
          <a:chExt cx="0" cy="0"/>
        </a:xfrm>
      </p:grpSpPr>
      <p:grpSp>
        <p:nvGrpSpPr>
          <p:cNvPr id="6394" name="Google Shape;6394;p64"/>
          <p:cNvGrpSpPr/>
          <p:nvPr/>
        </p:nvGrpSpPr>
        <p:grpSpPr>
          <a:xfrm>
            <a:off x="80076" y="2731616"/>
            <a:ext cx="1408492" cy="2341533"/>
            <a:chOff x="4173786" y="2899846"/>
            <a:chExt cx="1189604" cy="1977647"/>
          </a:xfrm>
        </p:grpSpPr>
        <p:sp>
          <p:nvSpPr>
            <p:cNvPr id="6395" name="Google Shape;6395;p64"/>
            <p:cNvSpPr/>
            <p:nvPr/>
          </p:nvSpPr>
          <p:spPr>
            <a:xfrm flipH="1">
              <a:off x="4216423" y="4518272"/>
              <a:ext cx="550187" cy="359221"/>
            </a:xfrm>
            <a:custGeom>
              <a:rect b="b" l="l" r="r" t="t"/>
              <a:pathLst>
                <a:path extrusionOk="0" h="28589" w="43796">
                  <a:moveTo>
                    <a:pt x="43796" y="0"/>
                  </a:moveTo>
                  <a:lnTo>
                    <a:pt x="0" y="25480"/>
                  </a:lnTo>
                  <a:lnTo>
                    <a:pt x="0" y="28589"/>
                  </a:lnTo>
                  <a:lnTo>
                    <a:pt x="43796" y="3109"/>
                  </a:lnTo>
                  <a:lnTo>
                    <a:pt x="437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4"/>
            <p:cNvSpPr/>
            <p:nvPr/>
          </p:nvSpPr>
          <p:spPr>
            <a:xfrm flipH="1">
              <a:off x="4766709" y="4518272"/>
              <a:ext cx="554006" cy="359221"/>
            </a:xfrm>
            <a:custGeom>
              <a:rect b="b" l="l" r="r" t="t"/>
              <a:pathLst>
                <a:path extrusionOk="0" h="28589" w="44100">
                  <a:moveTo>
                    <a:pt x="0" y="0"/>
                  </a:moveTo>
                  <a:lnTo>
                    <a:pt x="0" y="3109"/>
                  </a:lnTo>
                  <a:lnTo>
                    <a:pt x="44099" y="28589"/>
                  </a:lnTo>
                  <a:lnTo>
                    <a:pt x="44099" y="2548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4"/>
            <p:cNvSpPr/>
            <p:nvPr/>
          </p:nvSpPr>
          <p:spPr>
            <a:xfrm flipH="1">
              <a:off x="4216535" y="4198544"/>
              <a:ext cx="1104181" cy="639885"/>
            </a:xfrm>
            <a:custGeom>
              <a:rect b="b" l="l" r="r" t="t"/>
              <a:pathLst>
                <a:path extrusionOk="0" h="50926" w="87895">
                  <a:moveTo>
                    <a:pt x="43795" y="0"/>
                  </a:moveTo>
                  <a:lnTo>
                    <a:pt x="0" y="25446"/>
                  </a:lnTo>
                  <a:lnTo>
                    <a:pt x="44099" y="50926"/>
                  </a:lnTo>
                  <a:lnTo>
                    <a:pt x="87895" y="25446"/>
                  </a:lnTo>
                  <a:lnTo>
                    <a:pt x="437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8" name="Google Shape;6398;p64"/>
            <p:cNvGrpSpPr/>
            <p:nvPr/>
          </p:nvGrpSpPr>
          <p:grpSpPr>
            <a:xfrm>
              <a:off x="4173786" y="2899846"/>
              <a:ext cx="1189604" cy="1762892"/>
              <a:chOff x="6429900" y="2140775"/>
              <a:chExt cx="1565475" cy="2319900"/>
            </a:xfrm>
          </p:grpSpPr>
          <p:sp>
            <p:nvSpPr>
              <p:cNvPr id="6399" name="Google Shape;6399;p64"/>
              <p:cNvSpPr/>
              <p:nvPr/>
            </p:nvSpPr>
            <p:spPr>
              <a:xfrm>
                <a:off x="6778825" y="3493325"/>
                <a:ext cx="114900" cy="65925"/>
              </a:xfrm>
              <a:custGeom>
                <a:rect b="b" l="l" r="r" t="t"/>
                <a:pathLst>
                  <a:path extrusionOk="0" h="2637" w="4596">
                    <a:moveTo>
                      <a:pt x="2264" y="1"/>
                    </a:moveTo>
                    <a:lnTo>
                      <a:pt x="0" y="1319"/>
                    </a:lnTo>
                    <a:lnTo>
                      <a:pt x="2332" y="2636"/>
                    </a:lnTo>
                    <a:lnTo>
                      <a:pt x="4596" y="1352"/>
                    </a:lnTo>
                    <a:lnTo>
                      <a:pt x="2264"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4"/>
              <p:cNvSpPr/>
              <p:nvPr/>
            </p:nvSpPr>
            <p:spPr>
              <a:xfrm>
                <a:off x="6777975" y="3526275"/>
                <a:ext cx="379350" cy="653900"/>
              </a:xfrm>
              <a:custGeom>
                <a:rect b="b" l="l" r="r" t="t"/>
                <a:pathLst>
                  <a:path extrusionOk="0" h="26156" w="15174">
                    <a:moveTo>
                      <a:pt x="34" y="1"/>
                    </a:moveTo>
                    <a:lnTo>
                      <a:pt x="0" y="14734"/>
                    </a:lnTo>
                    <a:lnTo>
                      <a:pt x="0" y="17404"/>
                    </a:lnTo>
                    <a:lnTo>
                      <a:pt x="2332" y="18755"/>
                    </a:lnTo>
                    <a:lnTo>
                      <a:pt x="15139" y="26156"/>
                    </a:lnTo>
                    <a:lnTo>
                      <a:pt x="15173" y="23486"/>
                    </a:lnTo>
                    <a:lnTo>
                      <a:pt x="2332" y="16086"/>
                    </a:lnTo>
                    <a:lnTo>
                      <a:pt x="2366" y="1318"/>
                    </a:lnTo>
                    <a:lnTo>
                      <a:pt x="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4"/>
              <p:cNvSpPr/>
              <p:nvPr/>
            </p:nvSpPr>
            <p:spPr>
              <a:xfrm>
                <a:off x="6836275" y="3527125"/>
                <a:ext cx="57450" cy="401300"/>
              </a:xfrm>
              <a:custGeom>
                <a:rect b="b" l="l" r="r" t="t"/>
                <a:pathLst>
                  <a:path extrusionOk="0" h="16052" w="2298">
                    <a:moveTo>
                      <a:pt x="2298" y="0"/>
                    </a:moveTo>
                    <a:lnTo>
                      <a:pt x="34" y="1284"/>
                    </a:lnTo>
                    <a:lnTo>
                      <a:pt x="0" y="16052"/>
                    </a:lnTo>
                    <a:lnTo>
                      <a:pt x="2264" y="14734"/>
                    </a:lnTo>
                    <a:lnTo>
                      <a:pt x="22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4"/>
              <p:cNvSpPr/>
              <p:nvPr/>
            </p:nvSpPr>
            <p:spPr>
              <a:xfrm>
                <a:off x="6836275" y="3895450"/>
                <a:ext cx="376800" cy="218000"/>
              </a:xfrm>
              <a:custGeom>
                <a:rect b="b" l="l" r="r" t="t"/>
                <a:pathLst>
                  <a:path extrusionOk="0" h="8720" w="15072">
                    <a:moveTo>
                      <a:pt x="2264" y="1"/>
                    </a:moveTo>
                    <a:lnTo>
                      <a:pt x="0" y="1319"/>
                    </a:lnTo>
                    <a:lnTo>
                      <a:pt x="12841" y="8719"/>
                    </a:lnTo>
                    <a:lnTo>
                      <a:pt x="15072" y="7401"/>
                    </a:lnTo>
                    <a:lnTo>
                      <a:pt x="2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4"/>
              <p:cNvSpPr/>
              <p:nvPr/>
            </p:nvSpPr>
            <p:spPr>
              <a:xfrm>
                <a:off x="6777975" y="3495850"/>
                <a:ext cx="115750" cy="403850"/>
              </a:xfrm>
              <a:custGeom>
                <a:rect b="b" l="l" r="r" t="t"/>
                <a:pathLst>
                  <a:path extrusionOk="0" h="16154" w="4630">
                    <a:moveTo>
                      <a:pt x="2298" y="1"/>
                    </a:moveTo>
                    <a:lnTo>
                      <a:pt x="34" y="1319"/>
                    </a:lnTo>
                    <a:lnTo>
                      <a:pt x="0" y="14802"/>
                    </a:lnTo>
                    <a:lnTo>
                      <a:pt x="2332" y="16154"/>
                    </a:lnTo>
                    <a:lnTo>
                      <a:pt x="4596" y="13484"/>
                    </a:lnTo>
                    <a:lnTo>
                      <a:pt x="4630" y="1353"/>
                    </a:lnTo>
                    <a:lnTo>
                      <a:pt x="2298"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4"/>
              <p:cNvSpPr/>
              <p:nvPr/>
            </p:nvSpPr>
            <p:spPr>
              <a:xfrm>
                <a:off x="6822750" y="3120775"/>
                <a:ext cx="397925" cy="724875"/>
              </a:xfrm>
              <a:custGeom>
                <a:rect b="b" l="l" r="r" t="t"/>
                <a:pathLst>
                  <a:path extrusionOk="0" h="28995" w="15917">
                    <a:moveTo>
                      <a:pt x="15917" y="0"/>
                    </a:moveTo>
                    <a:lnTo>
                      <a:pt x="68" y="9192"/>
                    </a:lnTo>
                    <a:lnTo>
                      <a:pt x="0" y="28994"/>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4"/>
              <p:cNvSpPr/>
              <p:nvPr/>
            </p:nvSpPr>
            <p:spPr>
              <a:xfrm>
                <a:off x="6429900" y="3124150"/>
                <a:ext cx="394550" cy="721500"/>
              </a:xfrm>
              <a:custGeom>
                <a:rect b="b" l="l" r="r" t="t"/>
                <a:pathLst>
                  <a:path extrusionOk="0" h="28860" w="15782">
                    <a:moveTo>
                      <a:pt x="102" y="0"/>
                    </a:moveTo>
                    <a:lnTo>
                      <a:pt x="1" y="19769"/>
                    </a:lnTo>
                    <a:lnTo>
                      <a:pt x="15714" y="28859"/>
                    </a:lnTo>
                    <a:lnTo>
                      <a:pt x="15782" y="9057"/>
                    </a:lnTo>
                    <a:lnTo>
                      <a:pt x="10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4"/>
              <p:cNvSpPr/>
              <p:nvPr/>
            </p:nvSpPr>
            <p:spPr>
              <a:xfrm>
                <a:off x="6432450" y="2893500"/>
                <a:ext cx="788225" cy="457075"/>
              </a:xfrm>
              <a:custGeom>
                <a:rect b="b" l="l" r="r" t="t"/>
                <a:pathLst>
                  <a:path extrusionOk="0" h="18283" w="31529">
                    <a:moveTo>
                      <a:pt x="15849" y="1"/>
                    </a:moveTo>
                    <a:lnTo>
                      <a:pt x="0" y="9226"/>
                    </a:lnTo>
                    <a:lnTo>
                      <a:pt x="15680" y="18283"/>
                    </a:lnTo>
                    <a:lnTo>
                      <a:pt x="31529" y="9091"/>
                    </a:lnTo>
                    <a:lnTo>
                      <a:pt x="1584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4"/>
              <p:cNvSpPr/>
              <p:nvPr/>
            </p:nvSpPr>
            <p:spPr>
              <a:xfrm>
                <a:off x="7195300" y="3109775"/>
                <a:ext cx="103950" cy="1350900"/>
              </a:xfrm>
              <a:custGeom>
                <a:rect b="b" l="l" r="r" t="t"/>
                <a:pathLst>
                  <a:path extrusionOk="0" h="54036" w="4158">
                    <a:moveTo>
                      <a:pt x="4157" y="1"/>
                    </a:moveTo>
                    <a:lnTo>
                      <a:pt x="170" y="2332"/>
                    </a:lnTo>
                    <a:lnTo>
                      <a:pt x="1" y="54035"/>
                    </a:lnTo>
                    <a:lnTo>
                      <a:pt x="1" y="54035"/>
                    </a:lnTo>
                    <a:lnTo>
                      <a:pt x="3988" y="51703"/>
                    </a:lnTo>
                    <a:lnTo>
                      <a:pt x="4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4"/>
              <p:cNvSpPr/>
              <p:nvPr/>
            </p:nvSpPr>
            <p:spPr>
              <a:xfrm>
                <a:off x="7095625" y="3109775"/>
                <a:ext cx="103925" cy="1350900"/>
              </a:xfrm>
              <a:custGeom>
                <a:rect b="b" l="l" r="r" t="t"/>
                <a:pathLst>
                  <a:path extrusionOk="0" h="54036" w="4157">
                    <a:moveTo>
                      <a:pt x="136" y="1"/>
                    </a:moveTo>
                    <a:lnTo>
                      <a:pt x="0" y="51737"/>
                    </a:lnTo>
                    <a:lnTo>
                      <a:pt x="3988" y="54035"/>
                    </a:lnTo>
                    <a:lnTo>
                      <a:pt x="4157" y="2332"/>
                    </a:lnTo>
                    <a:lnTo>
                      <a:pt x="1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4"/>
              <p:cNvSpPr/>
              <p:nvPr/>
            </p:nvSpPr>
            <p:spPr>
              <a:xfrm>
                <a:off x="7097325" y="3181600"/>
                <a:ext cx="201075" cy="603225"/>
              </a:xfrm>
              <a:custGeom>
                <a:rect b="b" l="l" r="r" t="t"/>
                <a:pathLst>
                  <a:path extrusionOk="0" h="24129" w="8043">
                    <a:moveTo>
                      <a:pt x="68" y="0"/>
                    </a:moveTo>
                    <a:lnTo>
                      <a:pt x="0" y="21830"/>
                    </a:lnTo>
                    <a:lnTo>
                      <a:pt x="4021" y="24128"/>
                    </a:lnTo>
                    <a:lnTo>
                      <a:pt x="7975" y="19465"/>
                    </a:lnTo>
                    <a:lnTo>
                      <a:pt x="8043" y="0"/>
                    </a:lnTo>
                    <a:lnTo>
                      <a:pt x="8043" y="0"/>
                    </a:lnTo>
                    <a:lnTo>
                      <a:pt x="4089" y="2298"/>
                    </a:lnTo>
                    <a:lnTo>
                      <a:pt x="68"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4"/>
              <p:cNvSpPr/>
              <p:nvPr/>
            </p:nvSpPr>
            <p:spPr>
              <a:xfrm>
                <a:off x="7099000" y="3052325"/>
                <a:ext cx="200250" cy="115775"/>
              </a:xfrm>
              <a:custGeom>
                <a:rect b="b" l="l" r="r" t="t"/>
                <a:pathLst>
                  <a:path extrusionOk="0" h="4631" w="8010">
                    <a:moveTo>
                      <a:pt x="3988" y="1"/>
                    </a:moveTo>
                    <a:lnTo>
                      <a:pt x="1" y="2299"/>
                    </a:lnTo>
                    <a:lnTo>
                      <a:pt x="4022" y="4630"/>
                    </a:lnTo>
                    <a:lnTo>
                      <a:pt x="8009" y="2299"/>
                    </a:lnTo>
                    <a:lnTo>
                      <a:pt x="3988"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4"/>
              <p:cNvSpPr/>
              <p:nvPr/>
            </p:nvSpPr>
            <p:spPr>
              <a:xfrm>
                <a:off x="7216425" y="3874350"/>
                <a:ext cx="376825" cy="217975"/>
              </a:xfrm>
              <a:custGeom>
                <a:rect b="b" l="l" r="r" t="t"/>
                <a:pathLst>
                  <a:path extrusionOk="0" h="8719" w="15073">
                    <a:moveTo>
                      <a:pt x="2231" y="0"/>
                    </a:moveTo>
                    <a:lnTo>
                      <a:pt x="1" y="1284"/>
                    </a:lnTo>
                    <a:lnTo>
                      <a:pt x="12808" y="8719"/>
                    </a:lnTo>
                    <a:lnTo>
                      <a:pt x="15072" y="7401"/>
                    </a:lnTo>
                    <a:lnTo>
                      <a:pt x="22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4"/>
              <p:cNvSpPr/>
              <p:nvPr/>
            </p:nvSpPr>
            <p:spPr>
              <a:xfrm>
                <a:off x="7538300" y="3691025"/>
                <a:ext cx="114075" cy="501825"/>
              </a:xfrm>
              <a:custGeom>
                <a:rect b="b" l="l" r="r" t="t"/>
                <a:pathLst>
                  <a:path extrusionOk="0" h="20073" w="4563">
                    <a:moveTo>
                      <a:pt x="2231" y="0"/>
                    </a:moveTo>
                    <a:lnTo>
                      <a:pt x="1" y="1284"/>
                    </a:lnTo>
                    <a:lnTo>
                      <a:pt x="2332" y="2636"/>
                    </a:lnTo>
                    <a:lnTo>
                      <a:pt x="2265" y="17369"/>
                    </a:lnTo>
                    <a:lnTo>
                      <a:pt x="2265" y="20073"/>
                    </a:lnTo>
                    <a:lnTo>
                      <a:pt x="4529" y="18755"/>
                    </a:lnTo>
                    <a:lnTo>
                      <a:pt x="4529" y="16085"/>
                    </a:lnTo>
                    <a:lnTo>
                      <a:pt x="4563" y="1352"/>
                    </a:lnTo>
                    <a:lnTo>
                      <a:pt x="22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4"/>
              <p:cNvSpPr/>
              <p:nvPr/>
            </p:nvSpPr>
            <p:spPr>
              <a:xfrm>
                <a:off x="7216425" y="3723125"/>
                <a:ext cx="380200" cy="469725"/>
              </a:xfrm>
              <a:custGeom>
                <a:rect b="b" l="l" r="r" t="t"/>
                <a:pathLst>
                  <a:path extrusionOk="0" h="18789" w="15208">
                    <a:moveTo>
                      <a:pt x="12876" y="0"/>
                    </a:moveTo>
                    <a:lnTo>
                      <a:pt x="12808" y="14768"/>
                    </a:lnTo>
                    <a:lnTo>
                      <a:pt x="1" y="7333"/>
                    </a:lnTo>
                    <a:lnTo>
                      <a:pt x="1" y="10037"/>
                    </a:lnTo>
                    <a:lnTo>
                      <a:pt x="12808" y="17437"/>
                    </a:lnTo>
                    <a:lnTo>
                      <a:pt x="15140" y="18789"/>
                    </a:lnTo>
                    <a:lnTo>
                      <a:pt x="15140" y="16085"/>
                    </a:lnTo>
                    <a:lnTo>
                      <a:pt x="15207" y="1352"/>
                    </a:lnTo>
                    <a:lnTo>
                      <a:pt x="128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4"/>
              <p:cNvSpPr/>
              <p:nvPr/>
            </p:nvSpPr>
            <p:spPr>
              <a:xfrm>
                <a:off x="7537450" y="3675800"/>
                <a:ext cx="114925" cy="367525"/>
              </a:xfrm>
              <a:custGeom>
                <a:rect b="b" l="l" r="r" t="t"/>
                <a:pathLst>
                  <a:path extrusionOk="0" h="14701" w="4597">
                    <a:moveTo>
                      <a:pt x="2265" y="1"/>
                    </a:moveTo>
                    <a:lnTo>
                      <a:pt x="35" y="1285"/>
                    </a:lnTo>
                    <a:lnTo>
                      <a:pt x="1" y="13383"/>
                    </a:lnTo>
                    <a:lnTo>
                      <a:pt x="2299" y="14701"/>
                    </a:lnTo>
                    <a:lnTo>
                      <a:pt x="4563" y="12031"/>
                    </a:lnTo>
                    <a:lnTo>
                      <a:pt x="4597" y="1319"/>
                    </a:lnTo>
                    <a:lnTo>
                      <a:pt x="2265"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4"/>
              <p:cNvSpPr/>
              <p:nvPr/>
            </p:nvSpPr>
            <p:spPr>
              <a:xfrm>
                <a:off x="7091400" y="3059100"/>
                <a:ext cx="199400" cy="115750"/>
              </a:xfrm>
              <a:custGeom>
                <a:rect b="b" l="l" r="r" t="t"/>
                <a:pathLst>
                  <a:path extrusionOk="0" h="4630" w="7976">
                    <a:moveTo>
                      <a:pt x="3988" y="0"/>
                    </a:moveTo>
                    <a:lnTo>
                      <a:pt x="0" y="2332"/>
                    </a:lnTo>
                    <a:lnTo>
                      <a:pt x="3988" y="4630"/>
                    </a:lnTo>
                    <a:lnTo>
                      <a:pt x="7976" y="2332"/>
                    </a:lnTo>
                    <a:lnTo>
                      <a:pt x="3988" y="0"/>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4"/>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rgbClr val="2AA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4"/>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4"/>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rgbClr val="23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4"/>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4"/>
              <p:cNvSpPr/>
              <p:nvPr/>
            </p:nvSpPr>
            <p:spPr>
              <a:xfrm>
                <a:off x="6614075" y="2140775"/>
                <a:ext cx="1158275" cy="670825"/>
              </a:xfrm>
              <a:custGeom>
                <a:rect b="b" l="l" r="r" t="t"/>
                <a:pathLst>
                  <a:path extrusionOk="0" h="26833" w="46331">
                    <a:moveTo>
                      <a:pt x="23284" y="1"/>
                    </a:moveTo>
                    <a:lnTo>
                      <a:pt x="1" y="13518"/>
                    </a:lnTo>
                    <a:lnTo>
                      <a:pt x="23047" y="26832"/>
                    </a:lnTo>
                    <a:lnTo>
                      <a:pt x="46330" y="13315"/>
                    </a:lnTo>
                    <a:lnTo>
                      <a:pt x="2328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4"/>
              <p:cNvSpPr/>
              <p:nvPr/>
            </p:nvSpPr>
            <p:spPr>
              <a:xfrm>
                <a:off x="7011150" y="3664825"/>
                <a:ext cx="167300" cy="98025"/>
              </a:xfrm>
              <a:custGeom>
                <a:rect b="b" l="l" r="r" t="t"/>
                <a:pathLst>
                  <a:path extrusionOk="0" h="3921" w="6692">
                    <a:moveTo>
                      <a:pt x="4427" y="0"/>
                    </a:moveTo>
                    <a:lnTo>
                      <a:pt x="0" y="2636"/>
                    </a:lnTo>
                    <a:lnTo>
                      <a:pt x="2264" y="3920"/>
                    </a:lnTo>
                    <a:lnTo>
                      <a:pt x="6691" y="1285"/>
                    </a:lnTo>
                    <a:lnTo>
                      <a:pt x="44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4"/>
              <p:cNvSpPr/>
              <p:nvPr/>
            </p:nvSpPr>
            <p:spPr>
              <a:xfrm>
                <a:off x="6952000" y="3395325"/>
                <a:ext cx="57475" cy="468050"/>
              </a:xfrm>
              <a:custGeom>
                <a:rect b="b" l="l" r="r" t="t"/>
                <a:pathLst>
                  <a:path extrusionOk="0" h="18722" w="2299">
                    <a:moveTo>
                      <a:pt x="1" y="1"/>
                    </a:moveTo>
                    <a:lnTo>
                      <a:pt x="34" y="14734"/>
                    </a:lnTo>
                    <a:lnTo>
                      <a:pt x="68" y="17438"/>
                    </a:lnTo>
                    <a:lnTo>
                      <a:pt x="2299" y="18722"/>
                    </a:lnTo>
                    <a:lnTo>
                      <a:pt x="2299" y="16052"/>
                    </a:lnTo>
                    <a:lnTo>
                      <a:pt x="2265" y="1319"/>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4"/>
              <p:cNvSpPr/>
              <p:nvPr/>
            </p:nvSpPr>
            <p:spPr>
              <a:xfrm>
                <a:off x="6952000" y="3361525"/>
                <a:ext cx="114925" cy="66775"/>
              </a:xfrm>
              <a:custGeom>
                <a:rect b="b" l="l" r="r" t="t"/>
                <a:pathLst>
                  <a:path extrusionOk="0" h="2671" w="4597">
                    <a:moveTo>
                      <a:pt x="2332" y="1"/>
                    </a:moveTo>
                    <a:lnTo>
                      <a:pt x="1" y="1353"/>
                    </a:lnTo>
                    <a:lnTo>
                      <a:pt x="2265" y="2671"/>
                    </a:lnTo>
                    <a:lnTo>
                      <a:pt x="4596" y="1319"/>
                    </a:lnTo>
                    <a:lnTo>
                      <a:pt x="2332"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4"/>
              <p:cNvSpPr/>
              <p:nvPr/>
            </p:nvSpPr>
            <p:spPr>
              <a:xfrm>
                <a:off x="7008600" y="3394475"/>
                <a:ext cx="169850" cy="468900"/>
              </a:xfrm>
              <a:custGeom>
                <a:rect b="b" l="l" r="r" t="t"/>
                <a:pathLst>
                  <a:path extrusionOk="0" h="18756" w="6794">
                    <a:moveTo>
                      <a:pt x="2332" y="1"/>
                    </a:moveTo>
                    <a:lnTo>
                      <a:pt x="1" y="1353"/>
                    </a:lnTo>
                    <a:lnTo>
                      <a:pt x="35" y="16086"/>
                    </a:lnTo>
                    <a:lnTo>
                      <a:pt x="35" y="18756"/>
                    </a:lnTo>
                    <a:lnTo>
                      <a:pt x="2366" y="17404"/>
                    </a:lnTo>
                    <a:lnTo>
                      <a:pt x="6793" y="14768"/>
                    </a:lnTo>
                    <a:lnTo>
                      <a:pt x="6793" y="12099"/>
                    </a:lnTo>
                    <a:lnTo>
                      <a:pt x="2366" y="14734"/>
                    </a:lnTo>
                    <a:lnTo>
                      <a:pt x="23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4"/>
              <p:cNvSpPr/>
              <p:nvPr/>
            </p:nvSpPr>
            <p:spPr>
              <a:xfrm>
                <a:off x="6952000" y="3406300"/>
                <a:ext cx="115775" cy="375975"/>
              </a:xfrm>
              <a:custGeom>
                <a:rect b="b" l="l" r="r" t="t"/>
                <a:pathLst>
                  <a:path extrusionOk="0" h="15039" w="4631">
                    <a:moveTo>
                      <a:pt x="2332" y="1"/>
                    </a:moveTo>
                    <a:lnTo>
                      <a:pt x="1" y="1353"/>
                    </a:lnTo>
                    <a:lnTo>
                      <a:pt x="34" y="13755"/>
                    </a:lnTo>
                    <a:lnTo>
                      <a:pt x="2299" y="15039"/>
                    </a:lnTo>
                    <a:lnTo>
                      <a:pt x="4630" y="12335"/>
                    </a:lnTo>
                    <a:lnTo>
                      <a:pt x="4596" y="1319"/>
                    </a:lnTo>
                    <a:lnTo>
                      <a:pt x="2332"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4"/>
              <p:cNvSpPr/>
              <p:nvPr/>
            </p:nvSpPr>
            <p:spPr>
              <a:xfrm>
                <a:off x="6995100" y="3119075"/>
                <a:ext cx="315975" cy="575350"/>
              </a:xfrm>
              <a:custGeom>
                <a:rect b="b" l="l" r="r" t="t"/>
                <a:pathLst>
                  <a:path extrusionOk="0" h="23014" w="12639">
                    <a:moveTo>
                      <a:pt x="12639" y="1"/>
                    </a:moveTo>
                    <a:lnTo>
                      <a:pt x="68" y="7300"/>
                    </a:lnTo>
                    <a:lnTo>
                      <a:pt x="0" y="23013"/>
                    </a:lnTo>
                    <a:lnTo>
                      <a:pt x="12571" y="15714"/>
                    </a:lnTo>
                    <a:lnTo>
                      <a:pt x="126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4"/>
              <p:cNvSpPr/>
              <p:nvPr/>
            </p:nvSpPr>
            <p:spPr>
              <a:xfrm>
                <a:off x="6683350" y="3121600"/>
                <a:ext cx="313450" cy="572825"/>
              </a:xfrm>
              <a:custGeom>
                <a:rect b="b" l="l" r="r" t="t"/>
                <a:pathLst>
                  <a:path extrusionOk="0" h="22913" w="12538">
                    <a:moveTo>
                      <a:pt x="68" y="1"/>
                    </a:moveTo>
                    <a:lnTo>
                      <a:pt x="1" y="15714"/>
                    </a:lnTo>
                    <a:lnTo>
                      <a:pt x="12470" y="22912"/>
                    </a:lnTo>
                    <a:lnTo>
                      <a:pt x="12538" y="7199"/>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4"/>
              <p:cNvSpPr/>
              <p:nvPr/>
            </p:nvSpPr>
            <p:spPr>
              <a:xfrm>
                <a:off x="6685050" y="2939125"/>
                <a:ext cx="626025" cy="362450"/>
              </a:xfrm>
              <a:custGeom>
                <a:rect b="b" l="l" r="r" t="t"/>
                <a:pathLst>
                  <a:path extrusionOk="0" h="14498" w="25041">
                    <a:moveTo>
                      <a:pt x="12605" y="1"/>
                    </a:moveTo>
                    <a:lnTo>
                      <a:pt x="0" y="7300"/>
                    </a:lnTo>
                    <a:lnTo>
                      <a:pt x="12470" y="14498"/>
                    </a:lnTo>
                    <a:lnTo>
                      <a:pt x="25041" y="7199"/>
                    </a:lnTo>
                    <a:lnTo>
                      <a:pt x="126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4"/>
              <p:cNvSpPr/>
              <p:nvPr/>
            </p:nvSpPr>
            <p:spPr>
              <a:xfrm>
                <a:off x="7597450" y="3266075"/>
                <a:ext cx="397925" cy="724025"/>
              </a:xfrm>
              <a:custGeom>
                <a:rect b="b" l="l" r="r" t="t"/>
                <a:pathLst>
                  <a:path extrusionOk="0" h="28961" w="15917">
                    <a:moveTo>
                      <a:pt x="15917" y="0"/>
                    </a:moveTo>
                    <a:lnTo>
                      <a:pt x="102" y="9192"/>
                    </a:lnTo>
                    <a:lnTo>
                      <a:pt x="0" y="28961"/>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4"/>
              <p:cNvSpPr/>
              <p:nvPr/>
            </p:nvSpPr>
            <p:spPr>
              <a:xfrm>
                <a:off x="7205450" y="3269450"/>
                <a:ext cx="394550" cy="720650"/>
              </a:xfrm>
              <a:custGeom>
                <a:rect b="b" l="l" r="r" t="t"/>
                <a:pathLst>
                  <a:path extrusionOk="0" h="28826" w="15782">
                    <a:moveTo>
                      <a:pt x="68" y="1"/>
                    </a:moveTo>
                    <a:lnTo>
                      <a:pt x="0" y="19769"/>
                    </a:lnTo>
                    <a:lnTo>
                      <a:pt x="15680" y="28826"/>
                    </a:lnTo>
                    <a:lnTo>
                      <a:pt x="15782" y="9057"/>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4"/>
              <p:cNvSpPr/>
              <p:nvPr/>
            </p:nvSpPr>
            <p:spPr>
              <a:xfrm>
                <a:off x="7207150" y="3039675"/>
                <a:ext cx="788225" cy="456200"/>
              </a:xfrm>
              <a:custGeom>
                <a:rect b="b" l="l" r="r" t="t"/>
                <a:pathLst>
                  <a:path extrusionOk="0" h="18248" w="31529">
                    <a:moveTo>
                      <a:pt x="15849" y="0"/>
                    </a:moveTo>
                    <a:lnTo>
                      <a:pt x="0" y="9192"/>
                    </a:lnTo>
                    <a:lnTo>
                      <a:pt x="15714" y="18248"/>
                    </a:lnTo>
                    <a:lnTo>
                      <a:pt x="31529" y="9056"/>
                    </a:lnTo>
                    <a:lnTo>
                      <a:pt x="1584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32" name="Google Shape;6432;p64"/>
          <p:cNvGrpSpPr/>
          <p:nvPr/>
        </p:nvGrpSpPr>
        <p:grpSpPr>
          <a:xfrm>
            <a:off x="879755" y="705745"/>
            <a:ext cx="742482" cy="594924"/>
            <a:chOff x="4458400" y="2657663"/>
            <a:chExt cx="945475" cy="757575"/>
          </a:xfrm>
        </p:grpSpPr>
        <p:sp>
          <p:nvSpPr>
            <p:cNvPr id="6433" name="Google Shape;6433;p6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6" name="Google Shape;6436;p64"/>
          <p:cNvGrpSpPr/>
          <p:nvPr/>
        </p:nvGrpSpPr>
        <p:grpSpPr>
          <a:xfrm>
            <a:off x="1185486" y="1910481"/>
            <a:ext cx="243987" cy="339453"/>
            <a:chOff x="4661686" y="366694"/>
            <a:chExt cx="243987" cy="339453"/>
          </a:xfrm>
        </p:grpSpPr>
        <p:sp>
          <p:nvSpPr>
            <p:cNvPr id="6437" name="Google Shape;6437;p64"/>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4"/>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4"/>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4"/>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4"/>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4"/>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3" name="Google Shape;6443;p64"/>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4">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4">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6446" name="Google Shape;6446;p64">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4">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6448" name="Google Shape;6448;p64">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4">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6450" name="Google Shape;6450;p64">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4">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6452" name="Google Shape;6452;p64">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4">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6454" name="Google Shape;6454;p64">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4">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4">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4">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8" name="Google Shape;6458;p64"/>
          <p:cNvGrpSpPr/>
          <p:nvPr/>
        </p:nvGrpSpPr>
        <p:grpSpPr>
          <a:xfrm>
            <a:off x="1992121" y="4623314"/>
            <a:ext cx="159899" cy="279351"/>
            <a:chOff x="2000128" y="4623314"/>
            <a:chExt cx="159899" cy="279351"/>
          </a:xfrm>
        </p:grpSpPr>
        <p:sp>
          <p:nvSpPr>
            <p:cNvPr id="6459" name="Google Shape;6459;p64"/>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4"/>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4"/>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4"/>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4"/>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4" name="Google Shape;6464;p64"/>
          <p:cNvGrpSpPr/>
          <p:nvPr/>
        </p:nvGrpSpPr>
        <p:grpSpPr>
          <a:xfrm>
            <a:off x="5246843" y="4644827"/>
            <a:ext cx="206281" cy="241552"/>
            <a:chOff x="5254850" y="4644827"/>
            <a:chExt cx="206281" cy="241552"/>
          </a:xfrm>
        </p:grpSpPr>
        <p:sp>
          <p:nvSpPr>
            <p:cNvPr id="6465" name="Google Shape;6465;p64"/>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4"/>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4"/>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8" name="Google Shape;6468;p64"/>
          <p:cNvGrpSpPr/>
          <p:nvPr/>
        </p:nvGrpSpPr>
        <p:grpSpPr>
          <a:xfrm>
            <a:off x="4126327" y="4607105"/>
            <a:ext cx="202168" cy="279358"/>
            <a:chOff x="4134334" y="4607105"/>
            <a:chExt cx="202168" cy="279358"/>
          </a:xfrm>
        </p:grpSpPr>
        <p:sp>
          <p:nvSpPr>
            <p:cNvPr id="6469" name="Google Shape;6469;p64"/>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4"/>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4"/>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4"/>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4"/>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4"/>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4"/>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4"/>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4"/>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8" name="Google Shape;6478;p64"/>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4"/>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4"/>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1" name="Google Shape;6481;p64"/>
          <p:cNvGrpSpPr/>
          <p:nvPr/>
        </p:nvGrpSpPr>
        <p:grpSpPr>
          <a:xfrm>
            <a:off x="6300092" y="4620438"/>
            <a:ext cx="269374" cy="279338"/>
            <a:chOff x="6314624" y="4620438"/>
            <a:chExt cx="269374" cy="279338"/>
          </a:xfrm>
        </p:grpSpPr>
        <p:sp>
          <p:nvSpPr>
            <p:cNvPr id="6482" name="Google Shape;6482;p64"/>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4"/>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4" name="Google Shape;6484;p64"/>
          <p:cNvGrpSpPr/>
          <p:nvPr/>
        </p:nvGrpSpPr>
        <p:grpSpPr>
          <a:xfrm>
            <a:off x="3031488" y="4626441"/>
            <a:ext cx="255400" cy="279351"/>
            <a:chOff x="3039495" y="4626441"/>
            <a:chExt cx="255400" cy="279351"/>
          </a:xfrm>
        </p:grpSpPr>
        <p:sp>
          <p:nvSpPr>
            <p:cNvPr id="6485" name="Google Shape;6485;p64"/>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4"/>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4"/>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4"/>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4"/>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4"/>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4"/>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4"/>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4"/>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4"/>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502" name="Google Shape;6502;p64"/>
          <p:cNvPicPr preferRelativeResize="0"/>
          <p:nvPr/>
        </p:nvPicPr>
        <p:blipFill rotWithShape="1">
          <a:blip r:embed="rId5">
            <a:alphaModFix/>
          </a:blip>
          <a:srcRect b="1873" l="6208" r="429" t="1554"/>
          <a:stretch/>
        </p:blipFill>
        <p:spPr>
          <a:xfrm>
            <a:off x="1698175" y="0"/>
            <a:ext cx="3137400" cy="4323000"/>
          </a:xfrm>
          <a:prstGeom prst="roundRect">
            <a:avLst>
              <a:gd fmla="val 7972" name="adj"/>
            </a:avLst>
          </a:prstGeom>
          <a:noFill/>
          <a:ln cap="flat" cmpd="sng" w="9525">
            <a:solidFill>
              <a:srgbClr val="8FC793"/>
            </a:solidFill>
            <a:prstDash val="solid"/>
            <a:round/>
            <a:headEnd len="sm" w="sm" type="none"/>
            <a:tailEnd len="sm" w="sm" type="none"/>
          </a:ln>
        </p:spPr>
      </p:pic>
      <p:pic>
        <p:nvPicPr>
          <p:cNvPr id="6503" name="Google Shape;6503;p64"/>
          <p:cNvPicPr preferRelativeResize="0"/>
          <p:nvPr/>
        </p:nvPicPr>
        <p:blipFill rotWithShape="1">
          <a:blip r:embed="rId6">
            <a:alphaModFix/>
          </a:blip>
          <a:srcRect b="0" l="0" r="0" t="0"/>
          <a:stretch/>
        </p:blipFill>
        <p:spPr>
          <a:xfrm>
            <a:off x="5045175" y="0"/>
            <a:ext cx="3137400" cy="43230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07" name="Shape 6507"/>
        <p:cNvGrpSpPr/>
        <p:nvPr/>
      </p:nvGrpSpPr>
      <p:grpSpPr>
        <a:xfrm>
          <a:off x="0" y="0"/>
          <a:ext cx="0" cy="0"/>
          <a:chOff x="0" y="0"/>
          <a:chExt cx="0" cy="0"/>
        </a:xfrm>
      </p:grpSpPr>
      <p:sp>
        <p:nvSpPr>
          <p:cNvPr id="6508" name="Google Shape;6508;p65"/>
          <p:cNvSpPr txBox="1"/>
          <p:nvPr>
            <p:ph type="title"/>
          </p:nvPr>
        </p:nvSpPr>
        <p:spPr>
          <a:xfrm>
            <a:off x="108000" y="978750"/>
            <a:ext cx="40857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Types of Game Design Document</a:t>
            </a:r>
            <a:endParaRPr/>
          </a:p>
        </p:txBody>
      </p:sp>
      <p:sp>
        <p:nvSpPr>
          <p:cNvPr id="6509" name="Google Shape;6509;p65"/>
          <p:cNvSpPr txBox="1"/>
          <p:nvPr>
            <p:ph idx="1" type="subTitle"/>
          </p:nvPr>
        </p:nvSpPr>
        <p:spPr>
          <a:xfrm>
            <a:off x="260400" y="2429500"/>
            <a:ext cx="3481200" cy="17511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Çok fazla </a:t>
            </a:r>
            <a:r>
              <a:rPr lang="en"/>
              <a:t>ayrıntıya</a:t>
            </a:r>
            <a:r>
              <a:rPr lang="en"/>
              <a:t> girmeden oyunun temel özelliklerinin ve hedef kitlesini anlatılmasını sağlamaktadır.</a:t>
            </a:r>
            <a:endParaRPr/>
          </a:p>
          <a:p>
            <a:pPr indent="-317500" lvl="0" marL="457200" rtl="0" algn="l">
              <a:spcBef>
                <a:spcPts val="0"/>
              </a:spcBef>
              <a:spcAft>
                <a:spcPts val="0"/>
              </a:spcAft>
              <a:buSzPts val="1400"/>
              <a:buChar char="●"/>
            </a:pPr>
            <a:r>
              <a:rPr lang="en"/>
              <a:t>Tüm ekibin oyunun büyük resmi hakkında genel bir anlayışa sahip olmalarını sağlar.</a:t>
            </a:r>
            <a:endParaRPr/>
          </a:p>
        </p:txBody>
      </p:sp>
      <p:pic>
        <p:nvPicPr>
          <p:cNvPr id="6510" name="Google Shape;6510;p65"/>
          <p:cNvPicPr preferRelativeResize="0"/>
          <p:nvPr/>
        </p:nvPicPr>
        <p:blipFill rotWithShape="1">
          <a:blip r:embed="rId3">
            <a:alphaModFix/>
          </a:blip>
          <a:srcRect b="0" l="-1462" r="-2250" t="0"/>
          <a:stretch/>
        </p:blipFill>
        <p:spPr>
          <a:xfrm>
            <a:off x="3888750" y="536400"/>
            <a:ext cx="5334000" cy="3323400"/>
          </a:xfrm>
          <a:prstGeom prst="roundRect">
            <a:avLst>
              <a:gd fmla="val 7972" name="adj"/>
            </a:avLst>
          </a:prstGeom>
          <a:noFill/>
          <a:ln cap="flat" cmpd="sng" w="9525">
            <a:solidFill>
              <a:srgbClr val="8FC793"/>
            </a:solidFill>
            <a:prstDash val="solid"/>
            <a:round/>
            <a:headEnd len="sm" w="sm" type="none"/>
            <a:tailEnd len="sm" w="sm" type="none"/>
          </a:ln>
        </p:spPr>
      </p:pic>
      <p:sp>
        <p:nvSpPr>
          <p:cNvPr id="6511" name="Google Shape;6511;p65"/>
          <p:cNvSpPr/>
          <p:nvPr/>
        </p:nvSpPr>
        <p:spPr>
          <a:xfrm rot="-5400000">
            <a:off x="8176458" y="2181449"/>
            <a:ext cx="816600" cy="33300"/>
          </a:xfrm>
          <a:prstGeom prst="roundRect">
            <a:avLst>
              <a:gd fmla="val 50000"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2" name="Google Shape;6512;p65"/>
          <p:cNvGrpSpPr/>
          <p:nvPr/>
        </p:nvGrpSpPr>
        <p:grpSpPr>
          <a:xfrm>
            <a:off x="2037680" y="383820"/>
            <a:ext cx="742482" cy="594924"/>
            <a:chOff x="4458400" y="2657663"/>
            <a:chExt cx="945475" cy="757575"/>
          </a:xfrm>
        </p:grpSpPr>
        <p:sp>
          <p:nvSpPr>
            <p:cNvPr id="6513" name="Google Shape;6513;p65"/>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5"/>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5"/>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6" name="Google Shape;6516;p65"/>
          <p:cNvGrpSpPr/>
          <p:nvPr/>
        </p:nvGrpSpPr>
        <p:grpSpPr>
          <a:xfrm>
            <a:off x="3756855" y="3264895"/>
            <a:ext cx="742482" cy="594924"/>
            <a:chOff x="4458400" y="2657663"/>
            <a:chExt cx="945475" cy="757575"/>
          </a:xfrm>
        </p:grpSpPr>
        <p:sp>
          <p:nvSpPr>
            <p:cNvPr id="6517" name="Google Shape;6517;p65"/>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5"/>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5"/>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0" name="Google Shape;6520;p65"/>
          <p:cNvGrpSpPr/>
          <p:nvPr/>
        </p:nvGrpSpPr>
        <p:grpSpPr>
          <a:xfrm>
            <a:off x="7173323" y="536394"/>
            <a:ext cx="243987" cy="339453"/>
            <a:chOff x="4661686" y="366694"/>
            <a:chExt cx="243987" cy="339453"/>
          </a:xfrm>
        </p:grpSpPr>
        <p:sp>
          <p:nvSpPr>
            <p:cNvPr id="6521" name="Google Shape;6521;p65"/>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5"/>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5"/>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5"/>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5"/>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5"/>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7" name="Google Shape;6527;p65"/>
          <p:cNvSpPr/>
          <p:nvPr/>
        </p:nvSpPr>
        <p:spPr>
          <a:xfrm>
            <a:off x="2670000" y="3413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5"/>
          <p:cNvSpPr/>
          <p:nvPr/>
        </p:nvSpPr>
        <p:spPr>
          <a:xfrm>
            <a:off x="4798350" y="8292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9" name="Google Shape;6529;p65"/>
          <p:cNvGrpSpPr/>
          <p:nvPr/>
        </p:nvGrpSpPr>
        <p:grpSpPr>
          <a:xfrm flipH="1">
            <a:off x="7002725" y="3653006"/>
            <a:ext cx="509569" cy="306732"/>
            <a:chOff x="5028350" y="1751100"/>
            <a:chExt cx="1007650" cy="606550"/>
          </a:xfrm>
        </p:grpSpPr>
        <p:sp>
          <p:nvSpPr>
            <p:cNvPr id="6530" name="Google Shape;6530;p65"/>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5"/>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5"/>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5"/>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5"/>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5"/>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5"/>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5"/>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5"/>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5"/>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5"/>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5"/>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5"/>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5"/>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5"/>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5"/>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5"/>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7" name="Google Shape;6547;p65"/>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5">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5">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6550" name="Google Shape;6550;p65">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5">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6552" name="Google Shape;6552;p65">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5">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6554" name="Google Shape;6554;p65">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5">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6556" name="Google Shape;6556;p65">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5">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6558" name="Google Shape;6558;p65">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5">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5">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5">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2" name="Google Shape;6562;p65"/>
          <p:cNvGrpSpPr/>
          <p:nvPr/>
        </p:nvGrpSpPr>
        <p:grpSpPr>
          <a:xfrm>
            <a:off x="1992121" y="4623314"/>
            <a:ext cx="159899" cy="279351"/>
            <a:chOff x="2000128" y="4623314"/>
            <a:chExt cx="159899" cy="279351"/>
          </a:xfrm>
        </p:grpSpPr>
        <p:sp>
          <p:nvSpPr>
            <p:cNvPr id="6563" name="Google Shape;6563;p65"/>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5"/>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5"/>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5"/>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5"/>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8" name="Google Shape;6568;p65"/>
          <p:cNvGrpSpPr/>
          <p:nvPr/>
        </p:nvGrpSpPr>
        <p:grpSpPr>
          <a:xfrm>
            <a:off x="5246843" y="4644827"/>
            <a:ext cx="206281" cy="241552"/>
            <a:chOff x="5254850" y="4644827"/>
            <a:chExt cx="206281" cy="241552"/>
          </a:xfrm>
        </p:grpSpPr>
        <p:sp>
          <p:nvSpPr>
            <p:cNvPr id="6569" name="Google Shape;6569;p65"/>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5"/>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5"/>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2" name="Google Shape;6572;p65"/>
          <p:cNvGrpSpPr/>
          <p:nvPr/>
        </p:nvGrpSpPr>
        <p:grpSpPr>
          <a:xfrm>
            <a:off x="4126327" y="4607105"/>
            <a:ext cx="202168" cy="279358"/>
            <a:chOff x="4134334" y="4607105"/>
            <a:chExt cx="202168" cy="279358"/>
          </a:xfrm>
        </p:grpSpPr>
        <p:sp>
          <p:nvSpPr>
            <p:cNvPr id="6573" name="Google Shape;6573;p65"/>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5"/>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5"/>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5"/>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5"/>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5"/>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5"/>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5"/>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5"/>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2" name="Google Shape;6582;p65"/>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5"/>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5"/>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5" name="Google Shape;6585;p65"/>
          <p:cNvGrpSpPr/>
          <p:nvPr/>
        </p:nvGrpSpPr>
        <p:grpSpPr>
          <a:xfrm>
            <a:off x="6300092" y="4620438"/>
            <a:ext cx="269374" cy="279338"/>
            <a:chOff x="6314624" y="4620438"/>
            <a:chExt cx="269374" cy="279338"/>
          </a:xfrm>
        </p:grpSpPr>
        <p:sp>
          <p:nvSpPr>
            <p:cNvPr id="6586" name="Google Shape;6586;p65"/>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5"/>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8" name="Google Shape;6588;p65"/>
          <p:cNvGrpSpPr/>
          <p:nvPr/>
        </p:nvGrpSpPr>
        <p:grpSpPr>
          <a:xfrm>
            <a:off x="3031488" y="4626441"/>
            <a:ext cx="255400" cy="279351"/>
            <a:chOff x="3039495" y="4626441"/>
            <a:chExt cx="255400" cy="279351"/>
          </a:xfrm>
        </p:grpSpPr>
        <p:sp>
          <p:nvSpPr>
            <p:cNvPr id="6589" name="Google Shape;6589;p65"/>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5"/>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5"/>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5"/>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5"/>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5"/>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5"/>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5"/>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5"/>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5"/>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06" name="Google Shape;6606;p65"/>
          <p:cNvSpPr txBox="1"/>
          <p:nvPr>
            <p:ph type="title"/>
          </p:nvPr>
        </p:nvSpPr>
        <p:spPr>
          <a:xfrm>
            <a:off x="2413475" y="1752475"/>
            <a:ext cx="4085700" cy="59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800"/>
              <a:t>TASARIM</a:t>
            </a:r>
            <a:endParaRPr sz="1800"/>
          </a:p>
        </p:txBody>
      </p:sp>
      <p:sp>
        <p:nvSpPr>
          <p:cNvPr id="6607" name="Google Shape;6607;p65"/>
          <p:cNvSpPr txBox="1"/>
          <p:nvPr>
            <p:ph type="title"/>
          </p:nvPr>
        </p:nvSpPr>
        <p:spPr>
          <a:xfrm>
            <a:off x="1375200" y="2094075"/>
            <a:ext cx="4085700" cy="53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Game Design Overview</a:t>
            </a:r>
            <a:endParaRPr sz="1400"/>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11" name="Shape 6611"/>
        <p:cNvGrpSpPr/>
        <p:nvPr/>
      </p:nvGrpSpPr>
      <p:grpSpPr>
        <a:xfrm>
          <a:off x="0" y="0"/>
          <a:ext cx="0" cy="0"/>
          <a:chOff x="0" y="0"/>
          <a:chExt cx="0" cy="0"/>
        </a:xfrm>
      </p:grpSpPr>
      <p:sp>
        <p:nvSpPr>
          <p:cNvPr id="6612" name="Google Shape;6612;p66"/>
          <p:cNvSpPr txBox="1"/>
          <p:nvPr>
            <p:ph type="title"/>
          </p:nvPr>
        </p:nvSpPr>
        <p:spPr>
          <a:xfrm>
            <a:off x="108000" y="978750"/>
            <a:ext cx="40857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Types of Game Design Document</a:t>
            </a:r>
            <a:endParaRPr/>
          </a:p>
        </p:txBody>
      </p:sp>
      <p:sp>
        <p:nvSpPr>
          <p:cNvPr id="6613" name="Google Shape;6613;p66"/>
          <p:cNvSpPr txBox="1"/>
          <p:nvPr>
            <p:ph idx="1" type="subTitle"/>
          </p:nvPr>
        </p:nvSpPr>
        <p:spPr>
          <a:xfrm>
            <a:off x="0" y="2429500"/>
            <a:ext cx="3741600" cy="17511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Tüm oyun mekaniklerini ve arayüzlerini detaylı olarak açıklayan dökümandır. </a:t>
            </a:r>
            <a:r>
              <a:rPr lang="en"/>
              <a:t>Tasarımcıların</a:t>
            </a:r>
            <a:r>
              <a:rPr lang="en"/>
              <a:t> küçük ayrıntılı fikirleri hatırlamalarına ve bu fikirleri mühendislere kodlamaları ve art ekibine görsel olarak iletmek için kullanılır. Bu belge genellikle karmaşık ayrıntılara sahiptir.</a:t>
            </a:r>
            <a:endParaRPr/>
          </a:p>
        </p:txBody>
      </p:sp>
      <p:pic>
        <p:nvPicPr>
          <p:cNvPr id="6614" name="Google Shape;6614;p66"/>
          <p:cNvPicPr preferRelativeResize="0"/>
          <p:nvPr/>
        </p:nvPicPr>
        <p:blipFill rotWithShape="1">
          <a:blip r:embed="rId3">
            <a:alphaModFix/>
          </a:blip>
          <a:srcRect b="9732" l="0" r="0" t="5197"/>
          <a:stretch/>
        </p:blipFill>
        <p:spPr>
          <a:xfrm>
            <a:off x="4193700" y="383825"/>
            <a:ext cx="4235400" cy="3638400"/>
          </a:xfrm>
          <a:prstGeom prst="roundRect">
            <a:avLst>
              <a:gd fmla="val 7972" name="adj"/>
            </a:avLst>
          </a:prstGeom>
          <a:noFill/>
          <a:ln cap="flat" cmpd="sng" w="9525">
            <a:solidFill>
              <a:srgbClr val="8FC793"/>
            </a:solidFill>
            <a:prstDash val="solid"/>
            <a:round/>
            <a:headEnd len="sm" w="sm" type="none"/>
            <a:tailEnd len="sm" w="sm" type="none"/>
          </a:ln>
        </p:spPr>
      </p:pic>
      <p:sp>
        <p:nvSpPr>
          <p:cNvPr id="6615" name="Google Shape;6615;p66"/>
          <p:cNvSpPr/>
          <p:nvPr/>
        </p:nvSpPr>
        <p:spPr>
          <a:xfrm rot="-5400000">
            <a:off x="8176458" y="2181449"/>
            <a:ext cx="816600" cy="33300"/>
          </a:xfrm>
          <a:prstGeom prst="roundRect">
            <a:avLst>
              <a:gd fmla="val 50000"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6" name="Google Shape;6616;p66"/>
          <p:cNvGrpSpPr/>
          <p:nvPr/>
        </p:nvGrpSpPr>
        <p:grpSpPr>
          <a:xfrm>
            <a:off x="2037680" y="383820"/>
            <a:ext cx="742482" cy="594924"/>
            <a:chOff x="4458400" y="2657663"/>
            <a:chExt cx="945475" cy="757575"/>
          </a:xfrm>
        </p:grpSpPr>
        <p:sp>
          <p:nvSpPr>
            <p:cNvPr id="6617" name="Google Shape;6617;p66"/>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6"/>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6"/>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0" name="Google Shape;6620;p66"/>
          <p:cNvGrpSpPr/>
          <p:nvPr/>
        </p:nvGrpSpPr>
        <p:grpSpPr>
          <a:xfrm>
            <a:off x="7173323" y="536394"/>
            <a:ext cx="243987" cy="339453"/>
            <a:chOff x="4661686" y="366694"/>
            <a:chExt cx="243987" cy="339453"/>
          </a:xfrm>
        </p:grpSpPr>
        <p:sp>
          <p:nvSpPr>
            <p:cNvPr id="6621" name="Google Shape;6621;p66"/>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6"/>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6"/>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6"/>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6"/>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6"/>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7" name="Google Shape;6627;p66"/>
          <p:cNvSpPr/>
          <p:nvPr/>
        </p:nvSpPr>
        <p:spPr>
          <a:xfrm>
            <a:off x="2670000" y="3413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6"/>
          <p:cNvSpPr/>
          <p:nvPr/>
        </p:nvSpPr>
        <p:spPr>
          <a:xfrm>
            <a:off x="4798350" y="8292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6"/>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6">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6">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6632" name="Google Shape;6632;p66">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6">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6634" name="Google Shape;6634;p66">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6">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6636" name="Google Shape;6636;p66">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6">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6638" name="Google Shape;6638;p66">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6">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6640" name="Google Shape;6640;p66">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6">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6">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6">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4" name="Google Shape;6644;p66"/>
          <p:cNvGrpSpPr/>
          <p:nvPr/>
        </p:nvGrpSpPr>
        <p:grpSpPr>
          <a:xfrm>
            <a:off x="1992121" y="4623314"/>
            <a:ext cx="159899" cy="279351"/>
            <a:chOff x="2000128" y="4623314"/>
            <a:chExt cx="159899" cy="279351"/>
          </a:xfrm>
        </p:grpSpPr>
        <p:sp>
          <p:nvSpPr>
            <p:cNvPr id="6645" name="Google Shape;6645;p66"/>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6"/>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6"/>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6"/>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6"/>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0" name="Google Shape;6650;p66"/>
          <p:cNvGrpSpPr/>
          <p:nvPr/>
        </p:nvGrpSpPr>
        <p:grpSpPr>
          <a:xfrm>
            <a:off x="5246843" y="4644827"/>
            <a:ext cx="206281" cy="241552"/>
            <a:chOff x="5254850" y="4644827"/>
            <a:chExt cx="206281" cy="241552"/>
          </a:xfrm>
        </p:grpSpPr>
        <p:sp>
          <p:nvSpPr>
            <p:cNvPr id="6651" name="Google Shape;6651;p66"/>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6"/>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6"/>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66"/>
          <p:cNvGrpSpPr/>
          <p:nvPr/>
        </p:nvGrpSpPr>
        <p:grpSpPr>
          <a:xfrm>
            <a:off x="4126327" y="4607105"/>
            <a:ext cx="202168" cy="279358"/>
            <a:chOff x="4134334" y="4607105"/>
            <a:chExt cx="202168" cy="279358"/>
          </a:xfrm>
        </p:grpSpPr>
        <p:sp>
          <p:nvSpPr>
            <p:cNvPr id="6655" name="Google Shape;6655;p66"/>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6"/>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6"/>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6"/>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6"/>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6"/>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6"/>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6"/>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6"/>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4" name="Google Shape;6664;p66"/>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6"/>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6"/>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7" name="Google Shape;6667;p66"/>
          <p:cNvGrpSpPr/>
          <p:nvPr/>
        </p:nvGrpSpPr>
        <p:grpSpPr>
          <a:xfrm>
            <a:off x="6300092" y="4620438"/>
            <a:ext cx="269374" cy="279338"/>
            <a:chOff x="6314624" y="4620438"/>
            <a:chExt cx="269374" cy="279338"/>
          </a:xfrm>
        </p:grpSpPr>
        <p:sp>
          <p:nvSpPr>
            <p:cNvPr id="6668" name="Google Shape;6668;p66"/>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6"/>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0" name="Google Shape;6670;p66"/>
          <p:cNvGrpSpPr/>
          <p:nvPr/>
        </p:nvGrpSpPr>
        <p:grpSpPr>
          <a:xfrm>
            <a:off x="3031488" y="4626441"/>
            <a:ext cx="255400" cy="279351"/>
            <a:chOff x="3039495" y="4626441"/>
            <a:chExt cx="255400" cy="279351"/>
          </a:xfrm>
        </p:grpSpPr>
        <p:sp>
          <p:nvSpPr>
            <p:cNvPr id="6671" name="Google Shape;6671;p66"/>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6"/>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6"/>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6"/>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6"/>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6"/>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6"/>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6"/>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6"/>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6"/>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88" name="Google Shape;6688;p66"/>
          <p:cNvSpPr txBox="1"/>
          <p:nvPr>
            <p:ph type="title"/>
          </p:nvPr>
        </p:nvSpPr>
        <p:spPr>
          <a:xfrm>
            <a:off x="2413475" y="1752475"/>
            <a:ext cx="4085700" cy="59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800"/>
              <a:t>TASARIM</a:t>
            </a:r>
            <a:endParaRPr sz="1800"/>
          </a:p>
        </p:txBody>
      </p:sp>
      <p:sp>
        <p:nvSpPr>
          <p:cNvPr id="6689" name="Google Shape;6689;p66"/>
          <p:cNvSpPr txBox="1"/>
          <p:nvPr>
            <p:ph type="title"/>
          </p:nvPr>
        </p:nvSpPr>
        <p:spPr>
          <a:xfrm>
            <a:off x="1116350" y="2094075"/>
            <a:ext cx="4085700" cy="53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Detailed Design Document</a:t>
            </a:r>
            <a:endParaRPr sz="1400"/>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93" name="Shape 6693"/>
        <p:cNvGrpSpPr/>
        <p:nvPr/>
      </p:nvGrpSpPr>
      <p:grpSpPr>
        <a:xfrm>
          <a:off x="0" y="0"/>
          <a:ext cx="0" cy="0"/>
          <a:chOff x="0" y="0"/>
          <a:chExt cx="0" cy="0"/>
        </a:xfrm>
      </p:grpSpPr>
      <p:sp>
        <p:nvSpPr>
          <p:cNvPr id="6694" name="Google Shape;6694;p67"/>
          <p:cNvSpPr txBox="1"/>
          <p:nvPr>
            <p:ph type="title"/>
          </p:nvPr>
        </p:nvSpPr>
        <p:spPr>
          <a:xfrm>
            <a:off x="108000" y="978750"/>
            <a:ext cx="40857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Types of Game Design Document</a:t>
            </a:r>
            <a:endParaRPr/>
          </a:p>
        </p:txBody>
      </p:sp>
      <p:sp>
        <p:nvSpPr>
          <p:cNvPr id="6695" name="Google Shape;6695;p67"/>
          <p:cNvSpPr txBox="1"/>
          <p:nvPr>
            <p:ph idx="1" type="subTitle"/>
          </p:nvPr>
        </p:nvSpPr>
        <p:spPr>
          <a:xfrm>
            <a:off x="260400" y="2429500"/>
            <a:ext cx="3481200" cy="17511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Önemli ayarları, karakterleri ve oyun içerisinde gerçekleşecek olayları açıklayan kısa belgelerdir. Yazarlar, oyun tasarımını etkileyecek yeni ve ilginç fikirlerle yanıt vererek sıkça bu belgeye katkıda bulunurlar.</a:t>
            </a:r>
            <a:endParaRPr/>
          </a:p>
        </p:txBody>
      </p:sp>
      <p:pic>
        <p:nvPicPr>
          <p:cNvPr id="6696" name="Google Shape;6696;p67"/>
          <p:cNvPicPr preferRelativeResize="0"/>
          <p:nvPr/>
        </p:nvPicPr>
        <p:blipFill rotWithShape="1">
          <a:blip r:embed="rId3">
            <a:alphaModFix/>
          </a:blip>
          <a:srcRect b="0" l="0" r="-1399" t="0"/>
          <a:stretch/>
        </p:blipFill>
        <p:spPr>
          <a:xfrm>
            <a:off x="4011375" y="536400"/>
            <a:ext cx="4688100" cy="3323400"/>
          </a:xfrm>
          <a:prstGeom prst="roundRect">
            <a:avLst>
              <a:gd fmla="val 7972" name="adj"/>
            </a:avLst>
          </a:prstGeom>
          <a:noFill/>
          <a:ln cap="flat" cmpd="sng" w="9525">
            <a:solidFill>
              <a:srgbClr val="8FC793"/>
            </a:solidFill>
            <a:prstDash val="solid"/>
            <a:round/>
            <a:headEnd len="sm" w="sm" type="none"/>
            <a:tailEnd len="sm" w="sm" type="none"/>
          </a:ln>
        </p:spPr>
      </p:pic>
      <p:sp>
        <p:nvSpPr>
          <p:cNvPr id="6697" name="Google Shape;6697;p67"/>
          <p:cNvSpPr/>
          <p:nvPr/>
        </p:nvSpPr>
        <p:spPr>
          <a:xfrm rot="-5400000">
            <a:off x="8176458" y="2181449"/>
            <a:ext cx="816600" cy="33300"/>
          </a:xfrm>
          <a:prstGeom prst="roundRect">
            <a:avLst>
              <a:gd fmla="val 50000"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8" name="Google Shape;6698;p67"/>
          <p:cNvGrpSpPr/>
          <p:nvPr/>
        </p:nvGrpSpPr>
        <p:grpSpPr>
          <a:xfrm>
            <a:off x="2037680" y="383820"/>
            <a:ext cx="742482" cy="594924"/>
            <a:chOff x="4458400" y="2657663"/>
            <a:chExt cx="945475" cy="757575"/>
          </a:xfrm>
        </p:grpSpPr>
        <p:sp>
          <p:nvSpPr>
            <p:cNvPr id="6699" name="Google Shape;6699;p67"/>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7"/>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7"/>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2" name="Google Shape;6702;p67"/>
          <p:cNvGrpSpPr/>
          <p:nvPr/>
        </p:nvGrpSpPr>
        <p:grpSpPr>
          <a:xfrm>
            <a:off x="3756855" y="3264895"/>
            <a:ext cx="742482" cy="594924"/>
            <a:chOff x="4458400" y="2657663"/>
            <a:chExt cx="945475" cy="757575"/>
          </a:xfrm>
        </p:grpSpPr>
        <p:sp>
          <p:nvSpPr>
            <p:cNvPr id="6703" name="Google Shape;6703;p67"/>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7"/>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7"/>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6" name="Google Shape;6706;p67"/>
          <p:cNvGrpSpPr/>
          <p:nvPr/>
        </p:nvGrpSpPr>
        <p:grpSpPr>
          <a:xfrm>
            <a:off x="7135523" y="44369"/>
            <a:ext cx="243987" cy="339453"/>
            <a:chOff x="4661686" y="366694"/>
            <a:chExt cx="243987" cy="339453"/>
          </a:xfrm>
        </p:grpSpPr>
        <p:sp>
          <p:nvSpPr>
            <p:cNvPr id="6707" name="Google Shape;6707;p67"/>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7"/>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7"/>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7"/>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7"/>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7"/>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3" name="Google Shape;6713;p67"/>
          <p:cNvSpPr/>
          <p:nvPr/>
        </p:nvSpPr>
        <p:spPr>
          <a:xfrm>
            <a:off x="2670000" y="3413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7"/>
          <p:cNvSpPr/>
          <p:nvPr/>
        </p:nvSpPr>
        <p:spPr>
          <a:xfrm>
            <a:off x="4798350" y="8292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5" name="Google Shape;6715;p67"/>
          <p:cNvGrpSpPr/>
          <p:nvPr/>
        </p:nvGrpSpPr>
        <p:grpSpPr>
          <a:xfrm flipH="1">
            <a:off x="7002725" y="3653006"/>
            <a:ext cx="509569" cy="306732"/>
            <a:chOff x="5028350" y="1751100"/>
            <a:chExt cx="1007650" cy="606550"/>
          </a:xfrm>
        </p:grpSpPr>
        <p:sp>
          <p:nvSpPr>
            <p:cNvPr id="6716" name="Google Shape;6716;p67"/>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7"/>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7"/>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7"/>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7"/>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7"/>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7"/>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7"/>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7"/>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7"/>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7"/>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7"/>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7"/>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7"/>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7"/>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7"/>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7"/>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3" name="Google Shape;6733;p67"/>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7">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7">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6736" name="Google Shape;6736;p67">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7">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6738" name="Google Shape;6738;p67">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7">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6740" name="Google Shape;6740;p67">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7">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6742" name="Google Shape;6742;p67">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7">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6744" name="Google Shape;6744;p67">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7">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7">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7">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8" name="Google Shape;6748;p67"/>
          <p:cNvGrpSpPr/>
          <p:nvPr/>
        </p:nvGrpSpPr>
        <p:grpSpPr>
          <a:xfrm>
            <a:off x="1992121" y="4623314"/>
            <a:ext cx="159899" cy="279351"/>
            <a:chOff x="2000128" y="4623314"/>
            <a:chExt cx="159899" cy="279351"/>
          </a:xfrm>
        </p:grpSpPr>
        <p:sp>
          <p:nvSpPr>
            <p:cNvPr id="6749" name="Google Shape;6749;p67"/>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7"/>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7"/>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7"/>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7"/>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4" name="Google Shape;6754;p67"/>
          <p:cNvGrpSpPr/>
          <p:nvPr/>
        </p:nvGrpSpPr>
        <p:grpSpPr>
          <a:xfrm>
            <a:off x="5246843" y="4644827"/>
            <a:ext cx="206281" cy="241552"/>
            <a:chOff x="5254850" y="4644827"/>
            <a:chExt cx="206281" cy="241552"/>
          </a:xfrm>
        </p:grpSpPr>
        <p:sp>
          <p:nvSpPr>
            <p:cNvPr id="6755" name="Google Shape;6755;p67"/>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7"/>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7"/>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8" name="Google Shape;6758;p67"/>
          <p:cNvGrpSpPr/>
          <p:nvPr/>
        </p:nvGrpSpPr>
        <p:grpSpPr>
          <a:xfrm>
            <a:off x="4126327" y="4607105"/>
            <a:ext cx="202168" cy="279358"/>
            <a:chOff x="4134334" y="4607105"/>
            <a:chExt cx="202168" cy="279358"/>
          </a:xfrm>
        </p:grpSpPr>
        <p:sp>
          <p:nvSpPr>
            <p:cNvPr id="6759" name="Google Shape;6759;p67"/>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7"/>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7"/>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7"/>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7"/>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7"/>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7"/>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7"/>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7"/>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8" name="Google Shape;6768;p67"/>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7"/>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7"/>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1" name="Google Shape;6771;p67"/>
          <p:cNvGrpSpPr/>
          <p:nvPr/>
        </p:nvGrpSpPr>
        <p:grpSpPr>
          <a:xfrm>
            <a:off x="6300092" y="4620438"/>
            <a:ext cx="269374" cy="279338"/>
            <a:chOff x="6314624" y="4620438"/>
            <a:chExt cx="269374" cy="279338"/>
          </a:xfrm>
        </p:grpSpPr>
        <p:sp>
          <p:nvSpPr>
            <p:cNvPr id="6772" name="Google Shape;6772;p67"/>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7"/>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4" name="Google Shape;6774;p67"/>
          <p:cNvGrpSpPr/>
          <p:nvPr/>
        </p:nvGrpSpPr>
        <p:grpSpPr>
          <a:xfrm>
            <a:off x="3031488" y="4626441"/>
            <a:ext cx="255400" cy="279351"/>
            <a:chOff x="3039495" y="4626441"/>
            <a:chExt cx="255400" cy="279351"/>
          </a:xfrm>
        </p:grpSpPr>
        <p:sp>
          <p:nvSpPr>
            <p:cNvPr id="6775" name="Google Shape;6775;p67"/>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7"/>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7"/>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7"/>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7"/>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7"/>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7"/>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7"/>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7"/>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7"/>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92" name="Google Shape;6792;p67"/>
          <p:cNvSpPr txBox="1"/>
          <p:nvPr>
            <p:ph type="title"/>
          </p:nvPr>
        </p:nvSpPr>
        <p:spPr>
          <a:xfrm>
            <a:off x="2413475" y="1752475"/>
            <a:ext cx="4085700" cy="59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800"/>
              <a:t>TASARIM</a:t>
            </a:r>
            <a:endParaRPr sz="1800"/>
          </a:p>
        </p:txBody>
      </p:sp>
      <p:sp>
        <p:nvSpPr>
          <p:cNvPr id="6793" name="Google Shape;6793;p67"/>
          <p:cNvSpPr txBox="1"/>
          <p:nvPr>
            <p:ph type="title"/>
          </p:nvPr>
        </p:nvSpPr>
        <p:spPr>
          <a:xfrm>
            <a:off x="2007675" y="2094075"/>
            <a:ext cx="2935500" cy="53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Story Overview</a:t>
            </a:r>
            <a:endParaRPr sz="1400"/>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97" name="Shape 6797"/>
        <p:cNvGrpSpPr/>
        <p:nvPr/>
      </p:nvGrpSpPr>
      <p:grpSpPr>
        <a:xfrm>
          <a:off x="0" y="0"/>
          <a:ext cx="0" cy="0"/>
          <a:chOff x="0" y="0"/>
          <a:chExt cx="0" cy="0"/>
        </a:xfrm>
      </p:grpSpPr>
      <p:sp>
        <p:nvSpPr>
          <p:cNvPr id="6798" name="Google Shape;6798;p68"/>
          <p:cNvSpPr txBox="1"/>
          <p:nvPr>
            <p:ph type="title"/>
          </p:nvPr>
        </p:nvSpPr>
        <p:spPr>
          <a:xfrm>
            <a:off x="108000" y="978750"/>
            <a:ext cx="40857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Types of Game Design Document</a:t>
            </a:r>
            <a:endParaRPr/>
          </a:p>
        </p:txBody>
      </p:sp>
      <p:sp>
        <p:nvSpPr>
          <p:cNvPr id="6799" name="Google Shape;6799;p68"/>
          <p:cNvSpPr txBox="1"/>
          <p:nvPr>
            <p:ph idx="1" type="subTitle"/>
          </p:nvPr>
        </p:nvSpPr>
        <p:spPr>
          <a:xfrm>
            <a:off x="260400" y="2429500"/>
            <a:ext cx="3481200" cy="17511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Oyun mekaniği, ekran görüntüsünü sağlama, veri iletimini ağlar üzerinden gerçekleştirme ve diğer teknik görevleri detaylı bir şekilde içeren belgedir. Bu belge </a:t>
            </a:r>
            <a:r>
              <a:rPr lang="en"/>
              <a:t>sistem</a:t>
            </a:r>
            <a:r>
              <a:rPr lang="en"/>
              <a:t> mimarisini oluşturma ve kodlamaya başlamak için büyük bir önem taşır.</a:t>
            </a:r>
            <a:endParaRPr/>
          </a:p>
        </p:txBody>
      </p:sp>
      <p:pic>
        <p:nvPicPr>
          <p:cNvPr id="6800" name="Google Shape;6800;p68"/>
          <p:cNvPicPr preferRelativeResize="0"/>
          <p:nvPr/>
        </p:nvPicPr>
        <p:blipFill rotWithShape="1">
          <a:blip r:embed="rId3">
            <a:alphaModFix/>
          </a:blip>
          <a:srcRect b="0" l="0" r="0" t="0"/>
          <a:stretch/>
        </p:blipFill>
        <p:spPr>
          <a:xfrm>
            <a:off x="3958425" y="536400"/>
            <a:ext cx="4741200" cy="3323400"/>
          </a:xfrm>
          <a:prstGeom prst="roundRect">
            <a:avLst>
              <a:gd fmla="val 7972" name="adj"/>
            </a:avLst>
          </a:prstGeom>
          <a:noFill/>
          <a:ln cap="flat" cmpd="sng" w="9525">
            <a:solidFill>
              <a:srgbClr val="8FC793"/>
            </a:solidFill>
            <a:prstDash val="solid"/>
            <a:round/>
            <a:headEnd len="sm" w="sm" type="none"/>
            <a:tailEnd len="sm" w="sm" type="none"/>
          </a:ln>
        </p:spPr>
      </p:pic>
      <p:sp>
        <p:nvSpPr>
          <p:cNvPr id="6801" name="Google Shape;6801;p68"/>
          <p:cNvSpPr/>
          <p:nvPr/>
        </p:nvSpPr>
        <p:spPr>
          <a:xfrm rot="-5400000">
            <a:off x="8176458" y="2181449"/>
            <a:ext cx="816600" cy="33300"/>
          </a:xfrm>
          <a:prstGeom prst="roundRect">
            <a:avLst>
              <a:gd fmla="val 50000"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2" name="Google Shape;6802;p68"/>
          <p:cNvGrpSpPr/>
          <p:nvPr/>
        </p:nvGrpSpPr>
        <p:grpSpPr>
          <a:xfrm>
            <a:off x="2037680" y="383820"/>
            <a:ext cx="742482" cy="594924"/>
            <a:chOff x="4458400" y="2657663"/>
            <a:chExt cx="945475" cy="757575"/>
          </a:xfrm>
        </p:grpSpPr>
        <p:sp>
          <p:nvSpPr>
            <p:cNvPr id="6803" name="Google Shape;6803;p68"/>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8"/>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8"/>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6" name="Google Shape;6806;p68"/>
          <p:cNvGrpSpPr/>
          <p:nvPr/>
        </p:nvGrpSpPr>
        <p:grpSpPr>
          <a:xfrm>
            <a:off x="7553980" y="3097545"/>
            <a:ext cx="742482" cy="594924"/>
            <a:chOff x="4458400" y="2657663"/>
            <a:chExt cx="945475" cy="757575"/>
          </a:xfrm>
        </p:grpSpPr>
        <p:sp>
          <p:nvSpPr>
            <p:cNvPr id="6807" name="Google Shape;6807;p68"/>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8"/>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8"/>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0" name="Google Shape;6810;p68"/>
          <p:cNvGrpSpPr/>
          <p:nvPr/>
        </p:nvGrpSpPr>
        <p:grpSpPr>
          <a:xfrm>
            <a:off x="7173323" y="536394"/>
            <a:ext cx="243987" cy="339453"/>
            <a:chOff x="4661686" y="366694"/>
            <a:chExt cx="243987" cy="339453"/>
          </a:xfrm>
        </p:grpSpPr>
        <p:sp>
          <p:nvSpPr>
            <p:cNvPr id="6811" name="Google Shape;6811;p68"/>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8"/>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8"/>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8"/>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8"/>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8"/>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7" name="Google Shape;6817;p68"/>
          <p:cNvSpPr/>
          <p:nvPr/>
        </p:nvSpPr>
        <p:spPr>
          <a:xfrm>
            <a:off x="2670000" y="3413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8"/>
          <p:cNvSpPr/>
          <p:nvPr/>
        </p:nvSpPr>
        <p:spPr>
          <a:xfrm>
            <a:off x="3741600" y="4900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8"/>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8">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8">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6822" name="Google Shape;6822;p68">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8">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6824" name="Google Shape;6824;p68">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8">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6826" name="Google Shape;6826;p68">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8">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6828" name="Google Shape;6828;p68">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8">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6830" name="Google Shape;6830;p68">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8">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8">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8">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4" name="Google Shape;6834;p68"/>
          <p:cNvGrpSpPr/>
          <p:nvPr/>
        </p:nvGrpSpPr>
        <p:grpSpPr>
          <a:xfrm>
            <a:off x="1992121" y="4623314"/>
            <a:ext cx="159899" cy="279351"/>
            <a:chOff x="2000128" y="4623314"/>
            <a:chExt cx="159899" cy="279351"/>
          </a:xfrm>
        </p:grpSpPr>
        <p:sp>
          <p:nvSpPr>
            <p:cNvPr id="6835" name="Google Shape;6835;p68"/>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8"/>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8"/>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8"/>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8"/>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68"/>
          <p:cNvGrpSpPr/>
          <p:nvPr/>
        </p:nvGrpSpPr>
        <p:grpSpPr>
          <a:xfrm>
            <a:off x="5246843" y="4644827"/>
            <a:ext cx="206281" cy="241552"/>
            <a:chOff x="5254850" y="4644827"/>
            <a:chExt cx="206281" cy="241552"/>
          </a:xfrm>
        </p:grpSpPr>
        <p:sp>
          <p:nvSpPr>
            <p:cNvPr id="6841" name="Google Shape;6841;p68"/>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8"/>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8"/>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4" name="Google Shape;6844;p68"/>
          <p:cNvGrpSpPr/>
          <p:nvPr/>
        </p:nvGrpSpPr>
        <p:grpSpPr>
          <a:xfrm>
            <a:off x="4126327" y="4607105"/>
            <a:ext cx="202168" cy="279358"/>
            <a:chOff x="4134334" y="4607105"/>
            <a:chExt cx="202168" cy="279358"/>
          </a:xfrm>
        </p:grpSpPr>
        <p:sp>
          <p:nvSpPr>
            <p:cNvPr id="6845" name="Google Shape;6845;p68"/>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8"/>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8"/>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8"/>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8"/>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8"/>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8"/>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8"/>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8"/>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4" name="Google Shape;6854;p68"/>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8"/>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8"/>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7" name="Google Shape;6857;p68"/>
          <p:cNvGrpSpPr/>
          <p:nvPr/>
        </p:nvGrpSpPr>
        <p:grpSpPr>
          <a:xfrm>
            <a:off x="6300092" y="4620438"/>
            <a:ext cx="269374" cy="279338"/>
            <a:chOff x="6314624" y="4620438"/>
            <a:chExt cx="269374" cy="279338"/>
          </a:xfrm>
        </p:grpSpPr>
        <p:sp>
          <p:nvSpPr>
            <p:cNvPr id="6858" name="Google Shape;6858;p68"/>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8"/>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0" name="Google Shape;6860;p68"/>
          <p:cNvGrpSpPr/>
          <p:nvPr/>
        </p:nvGrpSpPr>
        <p:grpSpPr>
          <a:xfrm>
            <a:off x="3031488" y="4626441"/>
            <a:ext cx="255400" cy="279351"/>
            <a:chOff x="3039495" y="4626441"/>
            <a:chExt cx="255400" cy="279351"/>
          </a:xfrm>
        </p:grpSpPr>
        <p:sp>
          <p:nvSpPr>
            <p:cNvPr id="6861" name="Google Shape;6861;p68"/>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8"/>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8"/>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8"/>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8"/>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8"/>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8"/>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8"/>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8"/>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8"/>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8" name="Google Shape;6878;p68"/>
          <p:cNvSpPr txBox="1"/>
          <p:nvPr>
            <p:ph type="title"/>
          </p:nvPr>
        </p:nvSpPr>
        <p:spPr>
          <a:xfrm>
            <a:off x="2037675" y="1752475"/>
            <a:ext cx="4085700" cy="59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800"/>
              <a:t>MÜHENDİSLİK</a:t>
            </a:r>
            <a:endParaRPr sz="1800"/>
          </a:p>
        </p:txBody>
      </p:sp>
      <p:sp>
        <p:nvSpPr>
          <p:cNvPr id="6879" name="Google Shape;6879;p68"/>
          <p:cNvSpPr txBox="1"/>
          <p:nvPr>
            <p:ph type="title"/>
          </p:nvPr>
        </p:nvSpPr>
        <p:spPr>
          <a:xfrm>
            <a:off x="1026800" y="2094075"/>
            <a:ext cx="2935500" cy="53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Technical Design Document</a:t>
            </a:r>
            <a:endParaRPr sz="1400"/>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83" name="Shape 6883"/>
        <p:cNvGrpSpPr/>
        <p:nvPr/>
      </p:nvGrpSpPr>
      <p:grpSpPr>
        <a:xfrm>
          <a:off x="0" y="0"/>
          <a:ext cx="0" cy="0"/>
          <a:chOff x="0" y="0"/>
          <a:chExt cx="0" cy="0"/>
        </a:xfrm>
      </p:grpSpPr>
      <p:sp>
        <p:nvSpPr>
          <p:cNvPr id="6884" name="Google Shape;6884;p69"/>
          <p:cNvSpPr txBox="1"/>
          <p:nvPr>
            <p:ph type="title"/>
          </p:nvPr>
        </p:nvSpPr>
        <p:spPr>
          <a:xfrm>
            <a:off x="108000" y="978750"/>
            <a:ext cx="40857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Types of Game Design Document</a:t>
            </a:r>
            <a:endParaRPr/>
          </a:p>
        </p:txBody>
      </p:sp>
      <p:sp>
        <p:nvSpPr>
          <p:cNvPr id="6885" name="Google Shape;6885;p69"/>
          <p:cNvSpPr txBox="1"/>
          <p:nvPr>
            <p:ph idx="1" type="subTitle"/>
          </p:nvPr>
        </p:nvSpPr>
        <p:spPr>
          <a:xfrm>
            <a:off x="0" y="2545713"/>
            <a:ext cx="3758700" cy="17511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Oyun içinde yer alan assetlerin oyun motoru içine doğru entegrasyonunun yapılmasını sağlayan pipeline belirleyen belgedir.</a:t>
            </a:r>
            <a:endParaRPr/>
          </a:p>
          <a:p>
            <a:pPr indent="-317500" lvl="0" marL="457200" rtl="0" algn="l">
              <a:spcBef>
                <a:spcPts val="0"/>
              </a:spcBef>
              <a:spcAft>
                <a:spcPts val="0"/>
              </a:spcAft>
              <a:buSzPts val="1400"/>
              <a:buChar char="●"/>
            </a:pPr>
            <a:r>
              <a:rPr lang="en"/>
              <a:t>Bu kısa belge genellikle mühendisler tarafından art ekibi için oluşturulur ve ne kadar basit tutulursa o kadar etkilidir.</a:t>
            </a:r>
            <a:endParaRPr/>
          </a:p>
        </p:txBody>
      </p:sp>
      <p:sp>
        <p:nvSpPr>
          <p:cNvPr id="6886" name="Google Shape;6886;p69"/>
          <p:cNvSpPr/>
          <p:nvPr/>
        </p:nvSpPr>
        <p:spPr>
          <a:xfrm rot="-5400000">
            <a:off x="8176458" y="2181449"/>
            <a:ext cx="816600" cy="33300"/>
          </a:xfrm>
          <a:prstGeom prst="roundRect">
            <a:avLst>
              <a:gd fmla="val 50000"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7" name="Google Shape;6887;p69"/>
          <p:cNvGrpSpPr/>
          <p:nvPr/>
        </p:nvGrpSpPr>
        <p:grpSpPr>
          <a:xfrm>
            <a:off x="2037680" y="383820"/>
            <a:ext cx="742482" cy="594924"/>
            <a:chOff x="4458400" y="2657663"/>
            <a:chExt cx="945475" cy="757575"/>
          </a:xfrm>
        </p:grpSpPr>
        <p:sp>
          <p:nvSpPr>
            <p:cNvPr id="6888" name="Google Shape;6888;p69"/>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9"/>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9"/>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69"/>
          <p:cNvGrpSpPr/>
          <p:nvPr/>
        </p:nvGrpSpPr>
        <p:grpSpPr>
          <a:xfrm>
            <a:off x="7173323" y="536394"/>
            <a:ext cx="243987" cy="339453"/>
            <a:chOff x="4661686" y="366694"/>
            <a:chExt cx="243987" cy="339453"/>
          </a:xfrm>
        </p:grpSpPr>
        <p:sp>
          <p:nvSpPr>
            <p:cNvPr id="6892" name="Google Shape;6892;p69"/>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9"/>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9"/>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9"/>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9"/>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9"/>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8" name="Google Shape;6898;p69"/>
          <p:cNvSpPr/>
          <p:nvPr/>
        </p:nvSpPr>
        <p:spPr>
          <a:xfrm>
            <a:off x="2670000" y="3413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9"/>
          <p:cNvSpPr/>
          <p:nvPr/>
        </p:nvSpPr>
        <p:spPr>
          <a:xfrm>
            <a:off x="4798350" y="8292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9"/>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9"/>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9"/>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9"/>
          <p:cNvSpPr txBox="1"/>
          <p:nvPr>
            <p:ph type="title"/>
          </p:nvPr>
        </p:nvSpPr>
        <p:spPr>
          <a:xfrm>
            <a:off x="2037675" y="1752475"/>
            <a:ext cx="4085700" cy="59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800"/>
              <a:t>MÜHENDİSLİK</a:t>
            </a:r>
            <a:endParaRPr sz="1800"/>
          </a:p>
        </p:txBody>
      </p:sp>
      <p:sp>
        <p:nvSpPr>
          <p:cNvPr id="6904" name="Google Shape;6904;p69"/>
          <p:cNvSpPr txBox="1"/>
          <p:nvPr>
            <p:ph type="title"/>
          </p:nvPr>
        </p:nvSpPr>
        <p:spPr>
          <a:xfrm>
            <a:off x="-17200" y="2176400"/>
            <a:ext cx="3979500" cy="535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1400"/>
              <a:t>Pipeline Overview and System Limitations</a:t>
            </a:r>
            <a:endParaRPr sz="1400"/>
          </a:p>
        </p:txBody>
      </p:sp>
      <p:grpSp>
        <p:nvGrpSpPr>
          <p:cNvPr id="6905" name="Google Shape;6905;p69"/>
          <p:cNvGrpSpPr/>
          <p:nvPr/>
        </p:nvGrpSpPr>
        <p:grpSpPr>
          <a:xfrm>
            <a:off x="4259120" y="1264832"/>
            <a:ext cx="4741046" cy="2613832"/>
            <a:chOff x="4857299" y="1268999"/>
            <a:chExt cx="3481200" cy="1995901"/>
          </a:xfrm>
        </p:grpSpPr>
        <p:sp>
          <p:nvSpPr>
            <p:cNvPr id="6906" name="Google Shape;6906;p69"/>
            <p:cNvSpPr/>
            <p:nvPr/>
          </p:nvSpPr>
          <p:spPr>
            <a:xfrm>
              <a:off x="4857311" y="1268999"/>
              <a:ext cx="3339300" cy="1995900"/>
            </a:xfrm>
            <a:prstGeom prst="roundRect">
              <a:avLst>
                <a:gd fmla="val 9359" name="adj"/>
              </a:avLst>
            </a:prstGeom>
            <a:solidFill>
              <a:srgbClr val="8FC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9"/>
            <p:cNvSpPr/>
            <p:nvPr/>
          </p:nvSpPr>
          <p:spPr>
            <a:xfrm>
              <a:off x="4857299" y="1269000"/>
              <a:ext cx="3481200" cy="1995900"/>
            </a:xfrm>
            <a:prstGeom prst="roundRect">
              <a:avLst>
                <a:gd fmla="val 9359"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pic>
        <p:nvPicPr>
          <p:cNvPr id="6908" name="Google Shape;6908;p69"/>
          <p:cNvPicPr preferRelativeResize="0"/>
          <p:nvPr/>
        </p:nvPicPr>
        <p:blipFill rotWithShape="1">
          <a:blip r:embed="rId3">
            <a:alphaModFix/>
          </a:blip>
          <a:srcRect b="0" l="0" r="0" t="0"/>
          <a:stretch/>
        </p:blipFill>
        <p:spPr>
          <a:xfrm>
            <a:off x="4259200" y="1264800"/>
            <a:ext cx="4741200" cy="2613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12" name="Shape 6912"/>
        <p:cNvGrpSpPr/>
        <p:nvPr/>
      </p:nvGrpSpPr>
      <p:grpSpPr>
        <a:xfrm>
          <a:off x="0" y="0"/>
          <a:ext cx="0" cy="0"/>
          <a:chOff x="0" y="0"/>
          <a:chExt cx="0" cy="0"/>
        </a:xfrm>
      </p:grpSpPr>
      <p:sp>
        <p:nvSpPr>
          <p:cNvPr id="6913" name="Google Shape;6913;p70"/>
          <p:cNvSpPr txBox="1"/>
          <p:nvPr>
            <p:ph type="title"/>
          </p:nvPr>
        </p:nvSpPr>
        <p:spPr>
          <a:xfrm>
            <a:off x="108000" y="978750"/>
            <a:ext cx="40857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Types of Game Design Document</a:t>
            </a:r>
            <a:endParaRPr/>
          </a:p>
        </p:txBody>
      </p:sp>
      <p:sp>
        <p:nvSpPr>
          <p:cNvPr id="6914" name="Google Shape;6914;p70"/>
          <p:cNvSpPr txBox="1"/>
          <p:nvPr>
            <p:ph idx="1" type="subTitle"/>
          </p:nvPr>
        </p:nvSpPr>
        <p:spPr>
          <a:xfrm>
            <a:off x="108000" y="2429500"/>
            <a:ext cx="3633600" cy="17511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Art ekibinin birlikte çalıştığı durumlarda dil birliğini oluşturabilmek </a:t>
            </a:r>
            <a:r>
              <a:rPr lang="en"/>
              <a:t>için</a:t>
            </a:r>
            <a:r>
              <a:rPr lang="en"/>
              <a:t> kullanılan yönergeleri içeren belgedir. Bu belge, karakter profillerini, </a:t>
            </a:r>
            <a:r>
              <a:rPr lang="en"/>
              <a:t>environment</a:t>
            </a:r>
            <a:r>
              <a:rPr lang="en"/>
              <a:t> örneklerini, renk kullanımı gibi görsel </a:t>
            </a:r>
            <a:r>
              <a:rPr lang="en"/>
              <a:t>öğeleri</a:t>
            </a:r>
            <a:r>
              <a:rPr lang="en"/>
              <a:t> tanımlar.</a:t>
            </a:r>
            <a:endParaRPr/>
          </a:p>
        </p:txBody>
      </p:sp>
      <p:pic>
        <p:nvPicPr>
          <p:cNvPr id="6915" name="Google Shape;6915;p70"/>
          <p:cNvPicPr preferRelativeResize="0"/>
          <p:nvPr/>
        </p:nvPicPr>
        <p:blipFill rotWithShape="1">
          <a:blip r:embed="rId3">
            <a:alphaModFix/>
          </a:blip>
          <a:srcRect b="0" l="0" r="0" t="0"/>
          <a:stretch/>
        </p:blipFill>
        <p:spPr>
          <a:xfrm>
            <a:off x="3969975" y="536400"/>
            <a:ext cx="4741200" cy="3323400"/>
          </a:xfrm>
          <a:prstGeom prst="roundRect">
            <a:avLst>
              <a:gd fmla="val 7972" name="adj"/>
            </a:avLst>
          </a:prstGeom>
          <a:noFill/>
          <a:ln cap="flat" cmpd="sng" w="9525">
            <a:solidFill>
              <a:srgbClr val="8FC793"/>
            </a:solidFill>
            <a:prstDash val="solid"/>
            <a:round/>
            <a:headEnd len="sm" w="sm" type="none"/>
            <a:tailEnd len="sm" w="sm" type="none"/>
          </a:ln>
        </p:spPr>
      </p:pic>
      <p:grpSp>
        <p:nvGrpSpPr>
          <p:cNvPr id="6916" name="Google Shape;6916;p70"/>
          <p:cNvGrpSpPr/>
          <p:nvPr/>
        </p:nvGrpSpPr>
        <p:grpSpPr>
          <a:xfrm>
            <a:off x="2037680" y="383820"/>
            <a:ext cx="742482" cy="594924"/>
            <a:chOff x="4458400" y="2657663"/>
            <a:chExt cx="945475" cy="757575"/>
          </a:xfrm>
        </p:grpSpPr>
        <p:sp>
          <p:nvSpPr>
            <p:cNvPr id="6917" name="Google Shape;6917;p70"/>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0"/>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0"/>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70"/>
          <p:cNvGrpSpPr/>
          <p:nvPr/>
        </p:nvGrpSpPr>
        <p:grpSpPr>
          <a:xfrm>
            <a:off x="3586030" y="3743395"/>
            <a:ext cx="742482" cy="594924"/>
            <a:chOff x="4458400" y="2657663"/>
            <a:chExt cx="945475" cy="757575"/>
          </a:xfrm>
        </p:grpSpPr>
        <p:sp>
          <p:nvSpPr>
            <p:cNvPr id="6921" name="Google Shape;6921;p70"/>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0"/>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0"/>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4" name="Google Shape;6924;p70"/>
          <p:cNvGrpSpPr/>
          <p:nvPr/>
        </p:nvGrpSpPr>
        <p:grpSpPr>
          <a:xfrm>
            <a:off x="7224548" y="-83681"/>
            <a:ext cx="243987" cy="339453"/>
            <a:chOff x="4661686" y="366694"/>
            <a:chExt cx="243987" cy="339453"/>
          </a:xfrm>
        </p:grpSpPr>
        <p:sp>
          <p:nvSpPr>
            <p:cNvPr id="6925" name="Google Shape;6925;p70"/>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0"/>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0"/>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0"/>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0"/>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0"/>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31" name="Google Shape;6931;p70"/>
          <p:cNvSpPr/>
          <p:nvPr/>
        </p:nvSpPr>
        <p:spPr>
          <a:xfrm>
            <a:off x="2670000" y="3413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0"/>
          <p:cNvSpPr/>
          <p:nvPr/>
        </p:nvSpPr>
        <p:spPr>
          <a:xfrm>
            <a:off x="4798350" y="8292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3" name="Google Shape;6933;p70"/>
          <p:cNvGrpSpPr/>
          <p:nvPr/>
        </p:nvGrpSpPr>
        <p:grpSpPr>
          <a:xfrm flipH="1">
            <a:off x="7040525" y="3887493"/>
            <a:ext cx="509569" cy="306732"/>
            <a:chOff x="5028350" y="1751100"/>
            <a:chExt cx="1007650" cy="606550"/>
          </a:xfrm>
        </p:grpSpPr>
        <p:sp>
          <p:nvSpPr>
            <p:cNvPr id="6934" name="Google Shape;6934;p70"/>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0"/>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0"/>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0"/>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0"/>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0"/>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0"/>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0"/>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0"/>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0"/>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0"/>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0"/>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0"/>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0"/>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0"/>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0"/>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0"/>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1" name="Google Shape;6951;p70"/>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0">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0">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6954" name="Google Shape;6954;p70">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0">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6956" name="Google Shape;6956;p70">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0">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6958" name="Google Shape;6958;p70">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0">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6960" name="Google Shape;6960;p70">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0">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6962" name="Google Shape;6962;p70">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0">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0">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0">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6" name="Google Shape;6966;p70"/>
          <p:cNvGrpSpPr/>
          <p:nvPr/>
        </p:nvGrpSpPr>
        <p:grpSpPr>
          <a:xfrm>
            <a:off x="1992121" y="4623314"/>
            <a:ext cx="159899" cy="279351"/>
            <a:chOff x="2000128" y="4623314"/>
            <a:chExt cx="159899" cy="279351"/>
          </a:xfrm>
        </p:grpSpPr>
        <p:sp>
          <p:nvSpPr>
            <p:cNvPr id="6967" name="Google Shape;6967;p70"/>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0"/>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0"/>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0"/>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0"/>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2" name="Google Shape;6972;p70"/>
          <p:cNvGrpSpPr/>
          <p:nvPr/>
        </p:nvGrpSpPr>
        <p:grpSpPr>
          <a:xfrm>
            <a:off x="5246843" y="4644827"/>
            <a:ext cx="206281" cy="241552"/>
            <a:chOff x="5254850" y="4644827"/>
            <a:chExt cx="206281" cy="241552"/>
          </a:xfrm>
        </p:grpSpPr>
        <p:sp>
          <p:nvSpPr>
            <p:cNvPr id="6973" name="Google Shape;6973;p70"/>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0"/>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0"/>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6" name="Google Shape;6976;p70"/>
          <p:cNvGrpSpPr/>
          <p:nvPr/>
        </p:nvGrpSpPr>
        <p:grpSpPr>
          <a:xfrm>
            <a:off x="4126327" y="4607105"/>
            <a:ext cx="202168" cy="279358"/>
            <a:chOff x="4134334" y="4607105"/>
            <a:chExt cx="202168" cy="279358"/>
          </a:xfrm>
        </p:grpSpPr>
        <p:sp>
          <p:nvSpPr>
            <p:cNvPr id="6977" name="Google Shape;6977;p70"/>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0"/>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0"/>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0"/>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0"/>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0"/>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0"/>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0"/>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0"/>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6" name="Google Shape;6986;p70"/>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0"/>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0"/>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9" name="Google Shape;6989;p70"/>
          <p:cNvGrpSpPr/>
          <p:nvPr/>
        </p:nvGrpSpPr>
        <p:grpSpPr>
          <a:xfrm>
            <a:off x="6300092" y="4620438"/>
            <a:ext cx="269374" cy="279338"/>
            <a:chOff x="6314624" y="4620438"/>
            <a:chExt cx="269374" cy="279338"/>
          </a:xfrm>
        </p:grpSpPr>
        <p:sp>
          <p:nvSpPr>
            <p:cNvPr id="6990" name="Google Shape;6990;p70"/>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0"/>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70"/>
          <p:cNvGrpSpPr/>
          <p:nvPr/>
        </p:nvGrpSpPr>
        <p:grpSpPr>
          <a:xfrm>
            <a:off x="3031488" y="4626441"/>
            <a:ext cx="255400" cy="279351"/>
            <a:chOff x="3039495" y="4626441"/>
            <a:chExt cx="255400" cy="279351"/>
          </a:xfrm>
        </p:grpSpPr>
        <p:sp>
          <p:nvSpPr>
            <p:cNvPr id="6993" name="Google Shape;6993;p70"/>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0"/>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0"/>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0"/>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0"/>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0"/>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0"/>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0"/>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0"/>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0"/>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0"/>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0"/>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0"/>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0"/>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0" name="Google Shape;7010;p70"/>
          <p:cNvSpPr txBox="1"/>
          <p:nvPr>
            <p:ph type="title"/>
          </p:nvPr>
        </p:nvSpPr>
        <p:spPr>
          <a:xfrm>
            <a:off x="2037675" y="1752475"/>
            <a:ext cx="4085700" cy="59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800"/>
              <a:t>MÜHENDİSLİK</a:t>
            </a:r>
            <a:endParaRPr sz="1800"/>
          </a:p>
        </p:txBody>
      </p:sp>
      <p:sp>
        <p:nvSpPr>
          <p:cNvPr id="7011" name="Google Shape;7011;p70"/>
          <p:cNvSpPr txBox="1"/>
          <p:nvPr>
            <p:ph type="title"/>
          </p:nvPr>
        </p:nvSpPr>
        <p:spPr>
          <a:xfrm>
            <a:off x="2910075" y="2094075"/>
            <a:ext cx="2340900" cy="53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Art Bible</a:t>
            </a:r>
            <a:endParaRPr sz="1400"/>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15" name="Shape 7015"/>
        <p:cNvGrpSpPr/>
        <p:nvPr/>
      </p:nvGrpSpPr>
      <p:grpSpPr>
        <a:xfrm>
          <a:off x="0" y="0"/>
          <a:ext cx="0" cy="0"/>
          <a:chOff x="0" y="0"/>
          <a:chExt cx="0" cy="0"/>
        </a:xfrm>
      </p:grpSpPr>
      <p:sp>
        <p:nvSpPr>
          <p:cNvPr id="7016" name="Google Shape;7016;p71"/>
          <p:cNvSpPr txBox="1"/>
          <p:nvPr>
            <p:ph type="title"/>
          </p:nvPr>
        </p:nvSpPr>
        <p:spPr>
          <a:xfrm>
            <a:off x="108000" y="978750"/>
            <a:ext cx="40857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Types of Game Design Document</a:t>
            </a:r>
            <a:endParaRPr/>
          </a:p>
        </p:txBody>
      </p:sp>
      <p:sp>
        <p:nvSpPr>
          <p:cNvPr id="7017" name="Google Shape;7017;p71"/>
          <p:cNvSpPr txBox="1"/>
          <p:nvPr>
            <p:ph idx="1" type="subTitle"/>
          </p:nvPr>
        </p:nvSpPr>
        <p:spPr>
          <a:xfrm>
            <a:off x="260400" y="2429500"/>
            <a:ext cx="3481200" cy="17511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Bu belge, tasarım ekibiyle birlikte çalışarak oyun tasarımının bağlamını yaratmayı amaçlar.</a:t>
            </a:r>
            <a:endParaRPr/>
          </a:p>
        </p:txBody>
      </p:sp>
      <p:pic>
        <p:nvPicPr>
          <p:cNvPr id="7018" name="Google Shape;7018;p71"/>
          <p:cNvPicPr preferRelativeResize="0"/>
          <p:nvPr/>
        </p:nvPicPr>
        <p:blipFill rotWithShape="1">
          <a:blip r:embed="rId3">
            <a:alphaModFix/>
          </a:blip>
          <a:srcRect b="0" l="3436" r="3445" t="0"/>
          <a:stretch/>
        </p:blipFill>
        <p:spPr>
          <a:xfrm>
            <a:off x="4673600" y="0"/>
            <a:ext cx="3426300" cy="4495200"/>
          </a:xfrm>
          <a:prstGeom prst="roundRect">
            <a:avLst>
              <a:gd fmla="val 7972" name="adj"/>
            </a:avLst>
          </a:prstGeom>
          <a:noFill/>
          <a:ln cap="flat" cmpd="sng" w="9525">
            <a:solidFill>
              <a:srgbClr val="8FC793"/>
            </a:solidFill>
            <a:prstDash val="solid"/>
            <a:round/>
            <a:headEnd len="sm" w="sm" type="none"/>
            <a:tailEnd len="sm" w="sm" type="none"/>
          </a:ln>
        </p:spPr>
      </p:pic>
      <p:grpSp>
        <p:nvGrpSpPr>
          <p:cNvPr id="7019" name="Google Shape;7019;p71"/>
          <p:cNvGrpSpPr/>
          <p:nvPr/>
        </p:nvGrpSpPr>
        <p:grpSpPr>
          <a:xfrm>
            <a:off x="2037680" y="383820"/>
            <a:ext cx="742482" cy="594924"/>
            <a:chOff x="4458400" y="2657663"/>
            <a:chExt cx="945475" cy="757575"/>
          </a:xfrm>
        </p:grpSpPr>
        <p:sp>
          <p:nvSpPr>
            <p:cNvPr id="7020" name="Google Shape;7020;p71"/>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1"/>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1"/>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3" name="Google Shape;7023;p71"/>
          <p:cNvGrpSpPr/>
          <p:nvPr/>
        </p:nvGrpSpPr>
        <p:grpSpPr>
          <a:xfrm>
            <a:off x="2127280" y="3523395"/>
            <a:ext cx="742482" cy="594924"/>
            <a:chOff x="4458400" y="2657663"/>
            <a:chExt cx="945475" cy="757575"/>
          </a:xfrm>
        </p:grpSpPr>
        <p:sp>
          <p:nvSpPr>
            <p:cNvPr id="7024" name="Google Shape;7024;p71"/>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1"/>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1"/>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7" name="Google Shape;7027;p71"/>
          <p:cNvGrpSpPr/>
          <p:nvPr/>
        </p:nvGrpSpPr>
        <p:grpSpPr>
          <a:xfrm>
            <a:off x="7173323" y="536394"/>
            <a:ext cx="243987" cy="339453"/>
            <a:chOff x="4661686" y="366694"/>
            <a:chExt cx="243987" cy="339453"/>
          </a:xfrm>
        </p:grpSpPr>
        <p:sp>
          <p:nvSpPr>
            <p:cNvPr id="7028" name="Google Shape;7028;p71"/>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1"/>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1"/>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1"/>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1"/>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1"/>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4" name="Google Shape;7034;p71"/>
          <p:cNvSpPr/>
          <p:nvPr/>
        </p:nvSpPr>
        <p:spPr>
          <a:xfrm>
            <a:off x="2670000" y="3413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1"/>
          <p:cNvSpPr/>
          <p:nvPr/>
        </p:nvSpPr>
        <p:spPr>
          <a:xfrm>
            <a:off x="4798350" y="8292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6" name="Google Shape;7036;p71"/>
          <p:cNvGrpSpPr/>
          <p:nvPr/>
        </p:nvGrpSpPr>
        <p:grpSpPr>
          <a:xfrm flipH="1">
            <a:off x="2980875" y="3859831"/>
            <a:ext cx="509569" cy="306732"/>
            <a:chOff x="5028350" y="1751100"/>
            <a:chExt cx="1007650" cy="606550"/>
          </a:xfrm>
        </p:grpSpPr>
        <p:sp>
          <p:nvSpPr>
            <p:cNvPr id="7037" name="Google Shape;7037;p71"/>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1"/>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1"/>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1"/>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1"/>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1"/>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1"/>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1"/>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1"/>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1"/>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1"/>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1"/>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1"/>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1"/>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1"/>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1"/>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1"/>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4" name="Google Shape;7054;p71"/>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1">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1">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7057" name="Google Shape;7057;p71">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1">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7059" name="Google Shape;7059;p71">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1">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7061" name="Google Shape;7061;p71">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1">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7063" name="Google Shape;7063;p71">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1">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7065" name="Google Shape;7065;p71">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1">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1">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1">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9" name="Google Shape;7069;p71"/>
          <p:cNvGrpSpPr/>
          <p:nvPr/>
        </p:nvGrpSpPr>
        <p:grpSpPr>
          <a:xfrm>
            <a:off x="1992121" y="4623314"/>
            <a:ext cx="159899" cy="279351"/>
            <a:chOff x="2000128" y="4623314"/>
            <a:chExt cx="159899" cy="279351"/>
          </a:xfrm>
        </p:grpSpPr>
        <p:sp>
          <p:nvSpPr>
            <p:cNvPr id="7070" name="Google Shape;7070;p71"/>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1"/>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1"/>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1"/>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1"/>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5" name="Google Shape;7075;p71"/>
          <p:cNvGrpSpPr/>
          <p:nvPr/>
        </p:nvGrpSpPr>
        <p:grpSpPr>
          <a:xfrm>
            <a:off x="5246843" y="4644827"/>
            <a:ext cx="206281" cy="241552"/>
            <a:chOff x="5254850" y="4644827"/>
            <a:chExt cx="206281" cy="241552"/>
          </a:xfrm>
        </p:grpSpPr>
        <p:sp>
          <p:nvSpPr>
            <p:cNvPr id="7076" name="Google Shape;7076;p71"/>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1"/>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1"/>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71"/>
          <p:cNvGrpSpPr/>
          <p:nvPr/>
        </p:nvGrpSpPr>
        <p:grpSpPr>
          <a:xfrm>
            <a:off x="4126327" y="4607105"/>
            <a:ext cx="202168" cy="279358"/>
            <a:chOff x="4134334" y="4607105"/>
            <a:chExt cx="202168" cy="279358"/>
          </a:xfrm>
        </p:grpSpPr>
        <p:sp>
          <p:nvSpPr>
            <p:cNvPr id="7080" name="Google Shape;7080;p71"/>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1"/>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1"/>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1"/>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1"/>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1"/>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1"/>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1"/>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1"/>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9" name="Google Shape;7089;p71"/>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1"/>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1"/>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2" name="Google Shape;7092;p71"/>
          <p:cNvGrpSpPr/>
          <p:nvPr/>
        </p:nvGrpSpPr>
        <p:grpSpPr>
          <a:xfrm>
            <a:off x="6300092" y="4620438"/>
            <a:ext cx="269374" cy="279338"/>
            <a:chOff x="6314624" y="4620438"/>
            <a:chExt cx="269374" cy="279338"/>
          </a:xfrm>
        </p:grpSpPr>
        <p:sp>
          <p:nvSpPr>
            <p:cNvPr id="7093" name="Google Shape;7093;p71"/>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1"/>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5" name="Google Shape;7095;p71"/>
          <p:cNvGrpSpPr/>
          <p:nvPr/>
        </p:nvGrpSpPr>
        <p:grpSpPr>
          <a:xfrm>
            <a:off x="3031488" y="4626441"/>
            <a:ext cx="255400" cy="279351"/>
            <a:chOff x="3039495" y="4626441"/>
            <a:chExt cx="255400" cy="279351"/>
          </a:xfrm>
        </p:grpSpPr>
        <p:sp>
          <p:nvSpPr>
            <p:cNvPr id="7096" name="Google Shape;7096;p71"/>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1"/>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1"/>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1"/>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1"/>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1"/>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1"/>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1"/>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1"/>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1"/>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3" name="Google Shape;7113;p71"/>
          <p:cNvSpPr txBox="1"/>
          <p:nvPr>
            <p:ph type="title"/>
          </p:nvPr>
        </p:nvSpPr>
        <p:spPr>
          <a:xfrm>
            <a:off x="2037675" y="1752475"/>
            <a:ext cx="4085700" cy="59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800"/>
              <a:t>MÜHENDİSLİK</a:t>
            </a:r>
            <a:endParaRPr sz="1800"/>
          </a:p>
        </p:txBody>
      </p:sp>
      <p:sp>
        <p:nvSpPr>
          <p:cNvPr id="7114" name="Google Shape;7114;p71"/>
          <p:cNvSpPr txBox="1"/>
          <p:nvPr>
            <p:ph type="title"/>
          </p:nvPr>
        </p:nvSpPr>
        <p:spPr>
          <a:xfrm>
            <a:off x="1577025" y="2094075"/>
            <a:ext cx="3796800" cy="53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Concept Art Overview</a:t>
            </a:r>
            <a:endParaRPr sz="1400"/>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18" name="Shape 7118"/>
        <p:cNvGrpSpPr/>
        <p:nvPr/>
      </p:nvGrpSpPr>
      <p:grpSpPr>
        <a:xfrm>
          <a:off x="0" y="0"/>
          <a:ext cx="0" cy="0"/>
          <a:chOff x="0" y="0"/>
          <a:chExt cx="0" cy="0"/>
        </a:xfrm>
      </p:grpSpPr>
      <p:sp>
        <p:nvSpPr>
          <p:cNvPr id="7119" name="Google Shape;7119;p72"/>
          <p:cNvSpPr txBox="1"/>
          <p:nvPr>
            <p:ph type="title"/>
          </p:nvPr>
        </p:nvSpPr>
        <p:spPr>
          <a:xfrm>
            <a:off x="108000" y="978750"/>
            <a:ext cx="40857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Types of Game Design Document</a:t>
            </a:r>
            <a:endParaRPr/>
          </a:p>
        </p:txBody>
      </p:sp>
      <p:sp>
        <p:nvSpPr>
          <p:cNvPr id="7120" name="Google Shape;7120;p72"/>
          <p:cNvSpPr txBox="1"/>
          <p:nvPr>
            <p:ph idx="1" type="subTitle"/>
          </p:nvPr>
        </p:nvSpPr>
        <p:spPr>
          <a:xfrm>
            <a:off x="260400" y="2429500"/>
            <a:ext cx="3481200" cy="17511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Bu belge genellikle projenin finansmanını güvence altına almak için ilk oluşturulan belgelerden biridir.</a:t>
            </a:r>
            <a:endParaRPr/>
          </a:p>
        </p:txBody>
      </p:sp>
      <p:pic>
        <p:nvPicPr>
          <p:cNvPr id="7121" name="Google Shape;7121;p72"/>
          <p:cNvPicPr preferRelativeResize="0"/>
          <p:nvPr/>
        </p:nvPicPr>
        <p:blipFill rotWithShape="1">
          <a:blip r:embed="rId3">
            <a:alphaModFix/>
          </a:blip>
          <a:srcRect b="0" l="0" r="-230" t="0"/>
          <a:stretch/>
        </p:blipFill>
        <p:spPr>
          <a:xfrm>
            <a:off x="3958250" y="903050"/>
            <a:ext cx="5185500" cy="2776800"/>
          </a:xfrm>
          <a:prstGeom prst="roundRect">
            <a:avLst>
              <a:gd fmla="val 7972" name="adj"/>
            </a:avLst>
          </a:prstGeom>
          <a:noFill/>
          <a:ln cap="flat" cmpd="sng" w="9525">
            <a:solidFill>
              <a:srgbClr val="8FC793"/>
            </a:solidFill>
            <a:prstDash val="solid"/>
            <a:round/>
            <a:headEnd len="sm" w="sm" type="none"/>
            <a:tailEnd len="sm" w="sm" type="none"/>
          </a:ln>
        </p:spPr>
      </p:pic>
      <p:grpSp>
        <p:nvGrpSpPr>
          <p:cNvPr id="7122" name="Google Shape;7122;p72"/>
          <p:cNvGrpSpPr/>
          <p:nvPr/>
        </p:nvGrpSpPr>
        <p:grpSpPr>
          <a:xfrm>
            <a:off x="2037680" y="383820"/>
            <a:ext cx="742482" cy="594924"/>
            <a:chOff x="4458400" y="2657663"/>
            <a:chExt cx="945475" cy="757575"/>
          </a:xfrm>
        </p:grpSpPr>
        <p:sp>
          <p:nvSpPr>
            <p:cNvPr id="7123" name="Google Shape;7123;p72"/>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2"/>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2"/>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6" name="Google Shape;7126;p72"/>
          <p:cNvSpPr/>
          <p:nvPr/>
        </p:nvSpPr>
        <p:spPr>
          <a:xfrm>
            <a:off x="2670000" y="3413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2"/>
          <p:cNvSpPr/>
          <p:nvPr/>
        </p:nvSpPr>
        <p:spPr>
          <a:xfrm>
            <a:off x="4798350" y="8292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2"/>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2">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2">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7131" name="Google Shape;7131;p72">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2">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7133" name="Google Shape;7133;p72">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2">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7135" name="Google Shape;7135;p72">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2">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7137" name="Google Shape;7137;p72">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2">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7139" name="Google Shape;7139;p72">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2">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2">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2">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3" name="Google Shape;7143;p72"/>
          <p:cNvGrpSpPr/>
          <p:nvPr/>
        </p:nvGrpSpPr>
        <p:grpSpPr>
          <a:xfrm>
            <a:off x="1992121" y="4623314"/>
            <a:ext cx="159899" cy="279351"/>
            <a:chOff x="2000128" y="4623314"/>
            <a:chExt cx="159899" cy="279351"/>
          </a:xfrm>
        </p:grpSpPr>
        <p:sp>
          <p:nvSpPr>
            <p:cNvPr id="7144" name="Google Shape;7144;p72"/>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2"/>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2"/>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2"/>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2"/>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9" name="Google Shape;7149;p72"/>
          <p:cNvGrpSpPr/>
          <p:nvPr/>
        </p:nvGrpSpPr>
        <p:grpSpPr>
          <a:xfrm>
            <a:off x="5246843" y="4644827"/>
            <a:ext cx="206281" cy="241552"/>
            <a:chOff x="5254850" y="4644827"/>
            <a:chExt cx="206281" cy="241552"/>
          </a:xfrm>
        </p:grpSpPr>
        <p:sp>
          <p:nvSpPr>
            <p:cNvPr id="7150" name="Google Shape;7150;p72"/>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2"/>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2"/>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72"/>
          <p:cNvGrpSpPr/>
          <p:nvPr/>
        </p:nvGrpSpPr>
        <p:grpSpPr>
          <a:xfrm>
            <a:off x="4126327" y="4607105"/>
            <a:ext cx="202168" cy="279358"/>
            <a:chOff x="4134334" y="4607105"/>
            <a:chExt cx="202168" cy="279358"/>
          </a:xfrm>
        </p:grpSpPr>
        <p:sp>
          <p:nvSpPr>
            <p:cNvPr id="7154" name="Google Shape;7154;p72"/>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2"/>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2"/>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2"/>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2"/>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2"/>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2"/>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2"/>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2"/>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3" name="Google Shape;7163;p72"/>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2"/>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2"/>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6" name="Google Shape;7166;p72"/>
          <p:cNvGrpSpPr/>
          <p:nvPr/>
        </p:nvGrpSpPr>
        <p:grpSpPr>
          <a:xfrm>
            <a:off x="6300092" y="4620438"/>
            <a:ext cx="269374" cy="279338"/>
            <a:chOff x="6314624" y="4620438"/>
            <a:chExt cx="269374" cy="279338"/>
          </a:xfrm>
        </p:grpSpPr>
        <p:sp>
          <p:nvSpPr>
            <p:cNvPr id="7167" name="Google Shape;7167;p72"/>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2"/>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72"/>
          <p:cNvGrpSpPr/>
          <p:nvPr/>
        </p:nvGrpSpPr>
        <p:grpSpPr>
          <a:xfrm>
            <a:off x="3031488" y="4626441"/>
            <a:ext cx="255400" cy="279351"/>
            <a:chOff x="3039495" y="4626441"/>
            <a:chExt cx="255400" cy="279351"/>
          </a:xfrm>
        </p:grpSpPr>
        <p:sp>
          <p:nvSpPr>
            <p:cNvPr id="7170" name="Google Shape;7170;p72"/>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2"/>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2"/>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2"/>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2"/>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2"/>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2"/>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2"/>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2"/>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2"/>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7" name="Google Shape;7187;p72"/>
          <p:cNvSpPr txBox="1"/>
          <p:nvPr>
            <p:ph type="title"/>
          </p:nvPr>
        </p:nvSpPr>
        <p:spPr>
          <a:xfrm>
            <a:off x="2529625" y="1752475"/>
            <a:ext cx="4085700" cy="59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800"/>
              <a:t>YÖNETİM</a:t>
            </a:r>
            <a:endParaRPr sz="1800"/>
          </a:p>
        </p:txBody>
      </p:sp>
      <p:sp>
        <p:nvSpPr>
          <p:cNvPr id="7188" name="Google Shape;7188;p72"/>
          <p:cNvSpPr txBox="1"/>
          <p:nvPr>
            <p:ph type="title"/>
          </p:nvPr>
        </p:nvSpPr>
        <p:spPr>
          <a:xfrm>
            <a:off x="1656175" y="2176375"/>
            <a:ext cx="2137800" cy="535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1400"/>
              <a:t>Game Budget</a:t>
            </a:r>
            <a:endParaRPr sz="1400"/>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5" name="Shape 3015"/>
        <p:cNvGrpSpPr/>
        <p:nvPr/>
      </p:nvGrpSpPr>
      <p:grpSpPr>
        <a:xfrm>
          <a:off x="0" y="0"/>
          <a:ext cx="0" cy="0"/>
          <a:chOff x="0" y="0"/>
          <a:chExt cx="0" cy="0"/>
        </a:xfrm>
      </p:grpSpPr>
      <p:sp>
        <p:nvSpPr>
          <p:cNvPr id="3016" name="Google Shape;3016;p37"/>
          <p:cNvSpPr/>
          <p:nvPr/>
        </p:nvSpPr>
        <p:spPr>
          <a:xfrm>
            <a:off x="4960269" y="155103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17" name="Google Shape;3017;p37"/>
          <p:cNvSpPr/>
          <p:nvPr/>
        </p:nvSpPr>
        <p:spPr>
          <a:xfrm>
            <a:off x="1523631" y="155103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018" name="Google Shape;3018;p37"/>
          <p:cNvSpPr txBox="1"/>
          <p:nvPr>
            <p:ph type="title"/>
          </p:nvPr>
        </p:nvSpPr>
        <p:spPr>
          <a:xfrm>
            <a:off x="1684500" y="536400"/>
            <a:ext cx="5775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Fikirdeki Sorunu Bulun ?</a:t>
            </a:r>
            <a:endParaRPr/>
          </a:p>
        </p:txBody>
      </p:sp>
      <p:sp>
        <p:nvSpPr>
          <p:cNvPr id="3019" name="Google Shape;3019;p37"/>
          <p:cNvSpPr txBox="1"/>
          <p:nvPr>
            <p:ph idx="2" type="title"/>
          </p:nvPr>
        </p:nvSpPr>
        <p:spPr>
          <a:xfrm>
            <a:off x="1728381" y="2406349"/>
            <a:ext cx="22506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Sunaz</a:t>
            </a:r>
            <a:endParaRPr/>
          </a:p>
        </p:txBody>
      </p:sp>
      <p:sp>
        <p:nvSpPr>
          <p:cNvPr id="3020" name="Google Shape;3020;p37"/>
          <p:cNvSpPr txBox="1"/>
          <p:nvPr>
            <p:ph idx="1" type="subTitle"/>
          </p:nvPr>
        </p:nvSpPr>
        <p:spPr>
          <a:xfrm>
            <a:off x="1808325" y="2844775"/>
            <a:ext cx="2090700" cy="898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2D pixel art roguelike, dungeon crawler yapmak istiyorum, çünkü herkes yapıyor.</a:t>
            </a:r>
            <a:endParaRPr/>
          </a:p>
        </p:txBody>
      </p:sp>
      <p:sp>
        <p:nvSpPr>
          <p:cNvPr id="3021" name="Google Shape;3021;p37"/>
          <p:cNvSpPr txBox="1"/>
          <p:nvPr>
            <p:ph idx="3" type="title"/>
          </p:nvPr>
        </p:nvSpPr>
        <p:spPr>
          <a:xfrm>
            <a:off x="5165019" y="2406349"/>
            <a:ext cx="22506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Nazsu</a:t>
            </a:r>
            <a:endParaRPr/>
          </a:p>
        </p:txBody>
      </p:sp>
      <p:sp>
        <p:nvSpPr>
          <p:cNvPr id="3022" name="Google Shape;3022;p37"/>
          <p:cNvSpPr txBox="1"/>
          <p:nvPr>
            <p:ph idx="4" type="subTitle"/>
          </p:nvPr>
        </p:nvSpPr>
        <p:spPr>
          <a:xfrm>
            <a:off x="5244974" y="2844775"/>
            <a:ext cx="2090700" cy="898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Yeni projemiz için FİFA 2099 yapmalıyız çünkü…</a:t>
            </a:r>
            <a:endParaRPr/>
          </a:p>
        </p:txBody>
      </p:sp>
      <p:grpSp>
        <p:nvGrpSpPr>
          <p:cNvPr id="3023" name="Google Shape;3023;p37"/>
          <p:cNvGrpSpPr/>
          <p:nvPr/>
        </p:nvGrpSpPr>
        <p:grpSpPr>
          <a:xfrm>
            <a:off x="8170417" y="1430233"/>
            <a:ext cx="742482" cy="594924"/>
            <a:chOff x="4458400" y="2657663"/>
            <a:chExt cx="945475" cy="757575"/>
          </a:xfrm>
        </p:grpSpPr>
        <p:sp>
          <p:nvSpPr>
            <p:cNvPr id="3024" name="Google Shape;3024;p37"/>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37"/>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37"/>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7" name="Google Shape;3027;p37"/>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37"/>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37"/>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0" name="Google Shape;3030;p37"/>
          <p:cNvGrpSpPr/>
          <p:nvPr/>
        </p:nvGrpSpPr>
        <p:grpSpPr>
          <a:xfrm>
            <a:off x="675875" y="856504"/>
            <a:ext cx="509592" cy="311074"/>
            <a:chOff x="457700" y="536404"/>
            <a:chExt cx="509592" cy="311074"/>
          </a:xfrm>
        </p:grpSpPr>
        <p:sp>
          <p:nvSpPr>
            <p:cNvPr id="3031" name="Google Shape;3031;p37"/>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37"/>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37"/>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37"/>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37"/>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37"/>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37"/>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37"/>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37"/>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37"/>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37"/>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37"/>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37"/>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37"/>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37"/>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37"/>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37"/>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37"/>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37"/>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37"/>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37"/>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37"/>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37"/>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37"/>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37"/>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6" name="Google Shape;3056;p37"/>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37"/>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37">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37">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3060" name="Google Shape;3060;p37">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37">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3062" name="Google Shape;3062;p37">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37">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3064" name="Google Shape;3064;p37">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37">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3066" name="Google Shape;3066;p37">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37">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3068" name="Google Shape;3068;p37">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37">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37">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37">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2" name="Google Shape;3072;p37"/>
          <p:cNvGrpSpPr/>
          <p:nvPr/>
        </p:nvGrpSpPr>
        <p:grpSpPr>
          <a:xfrm>
            <a:off x="1992121" y="4623314"/>
            <a:ext cx="159899" cy="279351"/>
            <a:chOff x="2000128" y="4623314"/>
            <a:chExt cx="159899" cy="279351"/>
          </a:xfrm>
        </p:grpSpPr>
        <p:sp>
          <p:nvSpPr>
            <p:cNvPr id="3073" name="Google Shape;3073;p37"/>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37"/>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37"/>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37"/>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37"/>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8" name="Google Shape;3078;p37"/>
          <p:cNvGrpSpPr/>
          <p:nvPr/>
        </p:nvGrpSpPr>
        <p:grpSpPr>
          <a:xfrm>
            <a:off x="5246843" y="4644827"/>
            <a:ext cx="206281" cy="241552"/>
            <a:chOff x="5254850" y="4644827"/>
            <a:chExt cx="206281" cy="241552"/>
          </a:xfrm>
        </p:grpSpPr>
        <p:sp>
          <p:nvSpPr>
            <p:cNvPr id="3079" name="Google Shape;3079;p37"/>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37"/>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37"/>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2" name="Google Shape;3082;p37"/>
          <p:cNvGrpSpPr/>
          <p:nvPr/>
        </p:nvGrpSpPr>
        <p:grpSpPr>
          <a:xfrm>
            <a:off x="4126327" y="4607105"/>
            <a:ext cx="202168" cy="279358"/>
            <a:chOff x="4134334" y="4607105"/>
            <a:chExt cx="202168" cy="279358"/>
          </a:xfrm>
        </p:grpSpPr>
        <p:sp>
          <p:nvSpPr>
            <p:cNvPr id="3083" name="Google Shape;3083;p37"/>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37"/>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37"/>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37"/>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37"/>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37"/>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37"/>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37"/>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37"/>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2" name="Google Shape;3092;p37"/>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37"/>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37"/>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5" name="Google Shape;3095;p37"/>
          <p:cNvGrpSpPr/>
          <p:nvPr/>
        </p:nvGrpSpPr>
        <p:grpSpPr>
          <a:xfrm>
            <a:off x="6300092" y="4620438"/>
            <a:ext cx="269374" cy="279338"/>
            <a:chOff x="6314624" y="4620438"/>
            <a:chExt cx="269374" cy="279338"/>
          </a:xfrm>
        </p:grpSpPr>
        <p:sp>
          <p:nvSpPr>
            <p:cNvPr id="3096" name="Google Shape;3096;p37"/>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37"/>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8" name="Google Shape;3098;p37"/>
          <p:cNvGrpSpPr/>
          <p:nvPr/>
        </p:nvGrpSpPr>
        <p:grpSpPr>
          <a:xfrm>
            <a:off x="3031488" y="4626441"/>
            <a:ext cx="255400" cy="279351"/>
            <a:chOff x="3039495" y="4626441"/>
            <a:chExt cx="255400" cy="279351"/>
          </a:xfrm>
        </p:grpSpPr>
        <p:sp>
          <p:nvSpPr>
            <p:cNvPr id="3099" name="Google Shape;3099;p37"/>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3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3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37"/>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37"/>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37"/>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37"/>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37"/>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3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3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37"/>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37"/>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37"/>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3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3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37"/>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3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6" name="Google Shape;3116;p37"/>
          <p:cNvGrpSpPr/>
          <p:nvPr/>
        </p:nvGrpSpPr>
        <p:grpSpPr>
          <a:xfrm>
            <a:off x="2563559" y="1826038"/>
            <a:ext cx="580237" cy="535491"/>
            <a:chOff x="2294414" y="2321469"/>
            <a:chExt cx="363170" cy="335122"/>
          </a:xfrm>
        </p:grpSpPr>
        <p:sp>
          <p:nvSpPr>
            <p:cNvPr id="3117" name="Google Shape;3117;p37"/>
            <p:cNvSpPr/>
            <p:nvPr/>
          </p:nvSpPr>
          <p:spPr>
            <a:xfrm>
              <a:off x="2294414" y="2321469"/>
              <a:ext cx="363170" cy="335122"/>
            </a:xfrm>
            <a:custGeom>
              <a:rect b="b" l="l" r="r" t="t"/>
              <a:pathLst>
                <a:path extrusionOk="0" h="10813" w="11718">
                  <a:moveTo>
                    <a:pt x="1811" y="1"/>
                  </a:moveTo>
                  <a:lnTo>
                    <a:pt x="1" y="1072"/>
                  </a:lnTo>
                  <a:lnTo>
                    <a:pt x="1596" y="4787"/>
                  </a:lnTo>
                  <a:lnTo>
                    <a:pt x="48" y="6597"/>
                  </a:lnTo>
                  <a:lnTo>
                    <a:pt x="1454" y="7431"/>
                  </a:lnTo>
                  <a:lnTo>
                    <a:pt x="2501" y="6812"/>
                  </a:lnTo>
                  <a:lnTo>
                    <a:pt x="3097" y="8360"/>
                  </a:lnTo>
                  <a:lnTo>
                    <a:pt x="4502" y="9193"/>
                  </a:lnTo>
                  <a:lnTo>
                    <a:pt x="6216" y="8193"/>
                  </a:lnTo>
                  <a:lnTo>
                    <a:pt x="6216" y="10050"/>
                  </a:lnTo>
                  <a:lnTo>
                    <a:pt x="7526" y="10813"/>
                  </a:lnTo>
                  <a:lnTo>
                    <a:pt x="9336" y="9741"/>
                  </a:lnTo>
                  <a:lnTo>
                    <a:pt x="9336" y="9693"/>
                  </a:lnTo>
                  <a:cubicBezTo>
                    <a:pt x="9360" y="9693"/>
                    <a:pt x="9384" y="9693"/>
                    <a:pt x="9408" y="9669"/>
                  </a:cubicBezTo>
                  <a:lnTo>
                    <a:pt x="11217" y="8622"/>
                  </a:lnTo>
                  <a:cubicBezTo>
                    <a:pt x="11241" y="8598"/>
                    <a:pt x="11265" y="8598"/>
                    <a:pt x="11289" y="8574"/>
                  </a:cubicBezTo>
                  <a:cubicBezTo>
                    <a:pt x="11408" y="8479"/>
                    <a:pt x="11527" y="8336"/>
                    <a:pt x="11599" y="8145"/>
                  </a:cubicBezTo>
                  <a:cubicBezTo>
                    <a:pt x="11670" y="7979"/>
                    <a:pt x="11718" y="7764"/>
                    <a:pt x="11718" y="7502"/>
                  </a:cubicBezTo>
                  <a:cubicBezTo>
                    <a:pt x="11718" y="7288"/>
                    <a:pt x="11670" y="7026"/>
                    <a:pt x="11599" y="6740"/>
                  </a:cubicBezTo>
                  <a:cubicBezTo>
                    <a:pt x="11527" y="6478"/>
                    <a:pt x="11408" y="6193"/>
                    <a:pt x="11265" y="5931"/>
                  </a:cubicBezTo>
                  <a:cubicBezTo>
                    <a:pt x="11122" y="5669"/>
                    <a:pt x="10956" y="5430"/>
                    <a:pt x="10765" y="5216"/>
                  </a:cubicBezTo>
                  <a:cubicBezTo>
                    <a:pt x="10551" y="4978"/>
                    <a:pt x="10336" y="4811"/>
                    <a:pt x="10122" y="4668"/>
                  </a:cubicBezTo>
                  <a:lnTo>
                    <a:pt x="8050" y="3478"/>
                  </a:lnTo>
                  <a:lnTo>
                    <a:pt x="6216" y="4549"/>
                  </a:lnTo>
                  <a:lnTo>
                    <a:pt x="6216" y="7860"/>
                  </a:lnTo>
                  <a:lnTo>
                    <a:pt x="4788" y="4526"/>
                  </a:lnTo>
                  <a:lnTo>
                    <a:pt x="6407" y="2668"/>
                  </a:lnTo>
                  <a:lnTo>
                    <a:pt x="4978" y="1835"/>
                  </a:lnTo>
                  <a:lnTo>
                    <a:pt x="3883" y="2478"/>
                  </a:lnTo>
                  <a:lnTo>
                    <a:pt x="3240" y="834"/>
                  </a:lnTo>
                  <a:lnTo>
                    <a:pt x="18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37"/>
            <p:cNvSpPr/>
            <p:nvPr/>
          </p:nvSpPr>
          <p:spPr>
            <a:xfrm>
              <a:off x="2294414" y="2354692"/>
              <a:ext cx="141760" cy="251721"/>
            </a:xfrm>
            <a:custGeom>
              <a:rect b="b" l="l" r="r" t="t"/>
              <a:pathLst>
                <a:path extrusionOk="0" h="8122" w="4574">
                  <a:moveTo>
                    <a:pt x="1" y="0"/>
                  </a:moveTo>
                  <a:lnTo>
                    <a:pt x="1596" y="3715"/>
                  </a:lnTo>
                  <a:lnTo>
                    <a:pt x="48" y="5525"/>
                  </a:lnTo>
                  <a:lnTo>
                    <a:pt x="1454" y="6359"/>
                  </a:lnTo>
                  <a:lnTo>
                    <a:pt x="2287" y="5168"/>
                  </a:lnTo>
                  <a:lnTo>
                    <a:pt x="3097" y="7288"/>
                  </a:lnTo>
                  <a:lnTo>
                    <a:pt x="4502" y="8121"/>
                  </a:lnTo>
                  <a:lnTo>
                    <a:pt x="4502" y="8121"/>
                  </a:lnTo>
                  <a:lnTo>
                    <a:pt x="2978" y="4501"/>
                  </a:lnTo>
                  <a:lnTo>
                    <a:pt x="4573" y="2644"/>
                  </a:lnTo>
                  <a:lnTo>
                    <a:pt x="3168" y="1834"/>
                  </a:lnTo>
                  <a:lnTo>
                    <a:pt x="2287" y="3049"/>
                  </a:lnTo>
                  <a:lnTo>
                    <a:pt x="1430" y="81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37"/>
            <p:cNvSpPr/>
            <p:nvPr/>
          </p:nvSpPr>
          <p:spPr>
            <a:xfrm>
              <a:off x="2487057" y="2462449"/>
              <a:ext cx="114424" cy="194137"/>
            </a:xfrm>
            <a:custGeom>
              <a:rect b="b" l="l" r="r" t="t"/>
              <a:pathLst>
                <a:path extrusionOk="0" h="6264" w="3692">
                  <a:moveTo>
                    <a:pt x="1310" y="2072"/>
                  </a:moveTo>
                  <a:lnTo>
                    <a:pt x="1977" y="2453"/>
                  </a:lnTo>
                  <a:cubicBezTo>
                    <a:pt x="2072" y="2501"/>
                    <a:pt x="2144" y="2572"/>
                    <a:pt x="2215" y="2715"/>
                  </a:cubicBezTo>
                  <a:cubicBezTo>
                    <a:pt x="2310" y="2834"/>
                    <a:pt x="2334" y="3025"/>
                    <a:pt x="2334" y="3239"/>
                  </a:cubicBezTo>
                  <a:cubicBezTo>
                    <a:pt x="2334" y="3477"/>
                    <a:pt x="2310" y="3596"/>
                    <a:pt x="2239" y="3644"/>
                  </a:cubicBezTo>
                  <a:cubicBezTo>
                    <a:pt x="2203" y="3668"/>
                    <a:pt x="2168" y="3680"/>
                    <a:pt x="2132" y="3680"/>
                  </a:cubicBezTo>
                  <a:cubicBezTo>
                    <a:pt x="2096" y="3680"/>
                    <a:pt x="2060" y="3668"/>
                    <a:pt x="2025" y="3644"/>
                  </a:cubicBezTo>
                  <a:lnTo>
                    <a:pt x="1310" y="3239"/>
                  </a:lnTo>
                  <a:lnTo>
                    <a:pt x="1310" y="2072"/>
                  </a:lnTo>
                  <a:close/>
                  <a:moveTo>
                    <a:pt x="0" y="0"/>
                  </a:moveTo>
                  <a:lnTo>
                    <a:pt x="0" y="5501"/>
                  </a:lnTo>
                  <a:lnTo>
                    <a:pt x="1310" y="6264"/>
                  </a:lnTo>
                  <a:lnTo>
                    <a:pt x="1310" y="4573"/>
                  </a:lnTo>
                  <a:lnTo>
                    <a:pt x="2096" y="5025"/>
                  </a:lnTo>
                  <a:cubicBezTo>
                    <a:pt x="2334" y="5144"/>
                    <a:pt x="2549" y="5216"/>
                    <a:pt x="2739" y="5240"/>
                  </a:cubicBezTo>
                  <a:cubicBezTo>
                    <a:pt x="2930" y="5240"/>
                    <a:pt x="3096" y="5192"/>
                    <a:pt x="3239" y="5097"/>
                  </a:cubicBezTo>
                  <a:cubicBezTo>
                    <a:pt x="3382" y="5001"/>
                    <a:pt x="3477" y="4858"/>
                    <a:pt x="3573" y="4668"/>
                  </a:cubicBezTo>
                  <a:cubicBezTo>
                    <a:pt x="3644" y="4477"/>
                    <a:pt x="3692" y="4263"/>
                    <a:pt x="3692" y="4025"/>
                  </a:cubicBezTo>
                  <a:cubicBezTo>
                    <a:pt x="3692" y="3787"/>
                    <a:pt x="3644" y="3525"/>
                    <a:pt x="3573" y="3263"/>
                  </a:cubicBezTo>
                  <a:cubicBezTo>
                    <a:pt x="3477" y="2977"/>
                    <a:pt x="3382" y="2715"/>
                    <a:pt x="3239" y="2453"/>
                  </a:cubicBezTo>
                  <a:cubicBezTo>
                    <a:pt x="3096" y="2191"/>
                    <a:pt x="2930" y="1953"/>
                    <a:pt x="2715" y="1715"/>
                  </a:cubicBezTo>
                  <a:cubicBezTo>
                    <a:pt x="2525" y="1501"/>
                    <a:pt x="2310" y="1310"/>
                    <a:pt x="2072" y="1191"/>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0" name="Google Shape;3120;p37"/>
          <p:cNvGrpSpPr/>
          <p:nvPr/>
        </p:nvGrpSpPr>
        <p:grpSpPr>
          <a:xfrm>
            <a:off x="6087503" y="1784891"/>
            <a:ext cx="405637" cy="535493"/>
            <a:chOff x="6607544" y="1753986"/>
            <a:chExt cx="316681" cy="363046"/>
          </a:xfrm>
        </p:grpSpPr>
        <p:sp>
          <p:nvSpPr>
            <p:cNvPr id="3121" name="Google Shape;3121;p37"/>
            <p:cNvSpPr/>
            <p:nvPr/>
          </p:nvSpPr>
          <p:spPr>
            <a:xfrm>
              <a:off x="6607544" y="1753986"/>
              <a:ext cx="316681" cy="363046"/>
            </a:xfrm>
            <a:custGeom>
              <a:rect b="b" l="l" r="r" t="t"/>
              <a:pathLst>
                <a:path extrusionOk="0" h="11714" w="10218">
                  <a:moveTo>
                    <a:pt x="1232" y="1451"/>
                  </a:moveTo>
                  <a:lnTo>
                    <a:pt x="1232" y="1451"/>
                  </a:lnTo>
                  <a:cubicBezTo>
                    <a:pt x="1215" y="1451"/>
                    <a:pt x="1213" y="1454"/>
                    <a:pt x="1191" y="1475"/>
                  </a:cubicBezTo>
                  <a:lnTo>
                    <a:pt x="1232" y="1451"/>
                  </a:lnTo>
                  <a:close/>
                  <a:moveTo>
                    <a:pt x="4351" y="0"/>
                  </a:moveTo>
                  <a:cubicBezTo>
                    <a:pt x="3957" y="0"/>
                    <a:pt x="3597" y="91"/>
                    <a:pt x="3287" y="261"/>
                  </a:cubicBezTo>
                  <a:lnTo>
                    <a:pt x="1232" y="1451"/>
                  </a:lnTo>
                  <a:lnTo>
                    <a:pt x="1232" y="1451"/>
                  </a:lnTo>
                  <a:cubicBezTo>
                    <a:pt x="1234" y="1451"/>
                    <a:pt x="1237" y="1451"/>
                    <a:pt x="1239" y="1451"/>
                  </a:cubicBezTo>
                  <a:cubicBezTo>
                    <a:pt x="477" y="1880"/>
                    <a:pt x="1" y="2809"/>
                    <a:pt x="1" y="4118"/>
                  </a:cubicBezTo>
                  <a:cubicBezTo>
                    <a:pt x="1" y="6738"/>
                    <a:pt x="1811" y="9882"/>
                    <a:pt x="4073" y="11168"/>
                  </a:cubicBezTo>
                  <a:cubicBezTo>
                    <a:pt x="4723" y="11541"/>
                    <a:pt x="5332" y="11713"/>
                    <a:pt x="5874" y="11713"/>
                  </a:cubicBezTo>
                  <a:cubicBezTo>
                    <a:pt x="6265" y="11713"/>
                    <a:pt x="6621" y="11623"/>
                    <a:pt x="6931" y="11453"/>
                  </a:cubicBezTo>
                  <a:lnTo>
                    <a:pt x="9026" y="10239"/>
                  </a:lnTo>
                  <a:cubicBezTo>
                    <a:pt x="9765" y="9810"/>
                    <a:pt x="10217" y="8905"/>
                    <a:pt x="10217" y="7595"/>
                  </a:cubicBezTo>
                  <a:cubicBezTo>
                    <a:pt x="10217" y="4976"/>
                    <a:pt x="8407" y="1832"/>
                    <a:pt x="6145" y="546"/>
                  </a:cubicBezTo>
                  <a:cubicBezTo>
                    <a:pt x="5509" y="173"/>
                    <a:pt x="4897" y="0"/>
                    <a:pt x="43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37"/>
            <p:cNvSpPr/>
            <p:nvPr/>
          </p:nvSpPr>
          <p:spPr>
            <a:xfrm>
              <a:off x="6607544" y="1790928"/>
              <a:ext cx="251721" cy="326041"/>
            </a:xfrm>
            <a:custGeom>
              <a:rect b="b" l="l" r="r" t="t"/>
              <a:pathLst>
                <a:path extrusionOk="0" h="10520" w="8122">
                  <a:moveTo>
                    <a:pt x="2267" y="1"/>
                  </a:moveTo>
                  <a:cubicBezTo>
                    <a:pt x="920" y="1"/>
                    <a:pt x="1" y="1077"/>
                    <a:pt x="1" y="2926"/>
                  </a:cubicBezTo>
                  <a:cubicBezTo>
                    <a:pt x="1" y="5546"/>
                    <a:pt x="1811" y="8690"/>
                    <a:pt x="4073" y="9976"/>
                  </a:cubicBezTo>
                  <a:cubicBezTo>
                    <a:pt x="4716" y="10345"/>
                    <a:pt x="5324" y="10520"/>
                    <a:pt x="5864" y="10520"/>
                  </a:cubicBezTo>
                  <a:cubicBezTo>
                    <a:pt x="7202" y="10520"/>
                    <a:pt x="8121" y="9444"/>
                    <a:pt x="8121" y="7594"/>
                  </a:cubicBezTo>
                  <a:cubicBezTo>
                    <a:pt x="8121" y="4998"/>
                    <a:pt x="6312" y="1831"/>
                    <a:pt x="4073" y="545"/>
                  </a:cubicBezTo>
                  <a:cubicBezTo>
                    <a:pt x="3423" y="176"/>
                    <a:pt x="2810" y="1"/>
                    <a:pt x="22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37"/>
            <p:cNvSpPr/>
            <p:nvPr/>
          </p:nvSpPr>
          <p:spPr>
            <a:xfrm>
              <a:off x="6622326" y="1811103"/>
              <a:ext cx="222898" cy="286371"/>
            </a:xfrm>
            <a:custGeom>
              <a:rect b="b" l="l" r="r" t="t"/>
              <a:pathLst>
                <a:path extrusionOk="0" h="9240" w="7192">
                  <a:moveTo>
                    <a:pt x="1935" y="115"/>
                  </a:moveTo>
                  <a:cubicBezTo>
                    <a:pt x="2358" y="115"/>
                    <a:pt x="2834" y="249"/>
                    <a:pt x="3334" y="513"/>
                  </a:cubicBezTo>
                  <a:cubicBezTo>
                    <a:pt x="4358" y="1037"/>
                    <a:pt x="5311" y="1990"/>
                    <a:pt x="6001" y="3204"/>
                  </a:cubicBezTo>
                  <a:cubicBezTo>
                    <a:pt x="6692" y="4419"/>
                    <a:pt x="7049" y="5705"/>
                    <a:pt x="7001" y="6848"/>
                  </a:cubicBezTo>
                  <a:cubicBezTo>
                    <a:pt x="6954" y="7824"/>
                    <a:pt x="6620" y="8586"/>
                    <a:pt x="6049" y="8896"/>
                  </a:cubicBezTo>
                  <a:cubicBezTo>
                    <a:pt x="5808" y="9037"/>
                    <a:pt x="5528" y="9105"/>
                    <a:pt x="5221" y="9105"/>
                  </a:cubicBezTo>
                  <a:cubicBezTo>
                    <a:pt x="4801" y="9105"/>
                    <a:pt x="4329" y="8977"/>
                    <a:pt x="3834" y="8729"/>
                  </a:cubicBezTo>
                  <a:cubicBezTo>
                    <a:pt x="2810" y="8205"/>
                    <a:pt x="1858" y="7229"/>
                    <a:pt x="1167" y="6038"/>
                  </a:cubicBezTo>
                  <a:cubicBezTo>
                    <a:pt x="476" y="4824"/>
                    <a:pt x="119" y="3514"/>
                    <a:pt x="167" y="2371"/>
                  </a:cubicBezTo>
                  <a:cubicBezTo>
                    <a:pt x="214" y="1394"/>
                    <a:pt x="548" y="656"/>
                    <a:pt x="1119" y="323"/>
                  </a:cubicBezTo>
                  <a:cubicBezTo>
                    <a:pt x="1358" y="184"/>
                    <a:pt x="1633" y="115"/>
                    <a:pt x="1935" y="115"/>
                  </a:cubicBezTo>
                  <a:close/>
                  <a:moveTo>
                    <a:pt x="1947" y="1"/>
                  </a:moveTo>
                  <a:cubicBezTo>
                    <a:pt x="1615" y="1"/>
                    <a:pt x="1312" y="75"/>
                    <a:pt x="1048" y="227"/>
                  </a:cubicBezTo>
                  <a:cubicBezTo>
                    <a:pt x="452" y="561"/>
                    <a:pt x="95" y="1347"/>
                    <a:pt x="48" y="2371"/>
                  </a:cubicBezTo>
                  <a:cubicBezTo>
                    <a:pt x="0" y="3538"/>
                    <a:pt x="357" y="4871"/>
                    <a:pt x="1072" y="6086"/>
                  </a:cubicBezTo>
                  <a:cubicBezTo>
                    <a:pt x="1762" y="7324"/>
                    <a:pt x="2739" y="8300"/>
                    <a:pt x="3763" y="8824"/>
                  </a:cubicBezTo>
                  <a:cubicBezTo>
                    <a:pt x="4286" y="9100"/>
                    <a:pt x="4786" y="9240"/>
                    <a:pt x="5234" y="9240"/>
                  </a:cubicBezTo>
                  <a:cubicBezTo>
                    <a:pt x="5560" y="9240"/>
                    <a:pt x="5859" y="9166"/>
                    <a:pt x="6120" y="9015"/>
                  </a:cubicBezTo>
                  <a:cubicBezTo>
                    <a:pt x="6716" y="8658"/>
                    <a:pt x="7073" y="7872"/>
                    <a:pt x="7121" y="6872"/>
                  </a:cubicBezTo>
                  <a:cubicBezTo>
                    <a:pt x="7192" y="5681"/>
                    <a:pt x="6811" y="4371"/>
                    <a:pt x="6097" y="3133"/>
                  </a:cubicBezTo>
                  <a:cubicBezTo>
                    <a:pt x="5406" y="1918"/>
                    <a:pt x="4430" y="942"/>
                    <a:pt x="3405" y="394"/>
                  </a:cubicBezTo>
                  <a:cubicBezTo>
                    <a:pt x="2887" y="135"/>
                    <a:pt x="2391" y="1"/>
                    <a:pt x="19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37"/>
            <p:cNvSpPr/>
            <p:nvPr/>
          </p:nvSpPr>
          <p:spPr>
            <a:xfrm>
              <a:off x="6765506" y="1793779"/>
              <a:ext cx="68648" cy="41375"/>
            </a:xfrm>
            <a:custGeom>
              <a:rect b="b" l="l" r="r" t="t"/>
              <a:pathLst>
                <a:path extrusionOk="0" h="1335" w="2215">
                  <a:moveTo>
                    <a:pt x="2096" y="1"/>
                  </a:moveTo>
                  <a:lnTo>
                    <a:pt x="1834" y="167"/>
                  </a:lnTo>
                  <a:lnTo>
                    <a:pt x="0" y="1215"/>
                  </a:lnTo>
                  <a:cubicBezTo>
                    <a:pt x="48" y="1263"/>
                    <a:pt x="95" y="1287"/>
                    <a:pt x="119" y="1334"/>
                  </a:cubicBezTo>
                  <a:lnTo>
                    <a:pt x="2215" y="120"/>
                  </a:lnTo>
                  <a:cubicBezTo>
                    <a:pt x="2167" y="72"/>
                    <a:pt x="2143" y="48"/>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37"/>
            <p:cNvSpPr/>
            <p:nvPr/>
          </p:nvSpPr>
          <p:spPr>
            <a:xfrm>
              <a:off x="6813450" y="1849130"/>
              <a:ext cx="67223" cy="42119"/>
            </a:xfrm>
            <a:custGeom>
              <a:rect b="b" l="l" r="r" t="t"/>
              <a:pathLst>
                <a:path extrusionOk="0" h="1359" w="2169">
                  <a:moveTo>
                    <a:pt x="2073" y="1"/>
                  </a:moveTo>
                  <a:lnTo>
                    <a:pt x="1" y="1215"/>
                  </a:lnTo>
                  <a:cubicBezTo>
                    <a:pt x="25" y="1263"/>
                    <a:pt x="49" y="1310"/>
                    <a:pt x="72" y="1358"/>
                  </a:cubicBezTo>
                  <a:lnTo>
                    <a:pt x="2168" y="144"/>
                  </a:lnTo>
                  <a:cubicBezTo>
                    <a:pt x="2144" y="96"/>
                    <a:pt x="2120" y="48"/>
                    <a:pt x="20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37"/>
            <p:cNvSpPr/>
            <p:nvPr/>
          </p:nvSpPr>
          <p:spPr>
            <a:xfrm>
              <a:off x="6690197" y="1754668"/>
              <a:ext cx="72367" cy="39144"/>
            </a:xfrm>
            <a:custGeom>
              <a:rect b="b" l="l" r="r" t="t"/>
              <a:pathLst>
                <a:path extrusionOk="0" h="1263" w="2335">
                  <a:moveTo>
                    <a:pt x="2097" y="0"/>
                  </a:moveTo>
                  <a:lnTo>
                    <a:pt x="1" y="1215"/>
                  </a:lnTo>
                  <a:cubicBezTo>
                    <a:pt x="72" y="1215"/>
                    <a:pt x="168" y="1239"/>
                    <a:pt x="239" y="1263"/>
                  </a:cubicBezTo>
                  <a:lnTo>
                    <a:pt x="2335" y="48"/>
                  </a:lnTo>
                  <a:cubicBezTo>
                    <a:pt x="2240" y="24"/>
                    <a:pt x="2168" y="24"/>
                    <a:pt x="20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37"/>
            <p:cNvSpPr/>
            <p:nvPr/>
          </p:nvSpPr>
          <p:spPr>
            <a:xfrm>
              <a:off x="6733740" y="1770908"/>
              <a:ext cx="69423" cy="40631"/>
            </a:xfrm>
            <a:custGeom>
              <a:rect b="b" l="l" r="r" t="t"/>
              <a:pathLst>
                <a:path extrusionOk="0" h="1311" w="2240">
                  <a:moveTo>
                    <a:pt x="2097" y="0"/>
                  </a:moveTo>
                  <a:lnTo>
                    <a:pt x="1" y="1215"/>
                  </a:lnTo>
                  <a:cubicBezTo>
                    <a:pt x="49" y="1239"/>
                    <a:pt x="120" y="1262"/>
                    <a:pt x="168" y="1310"/>
                  </a:cubicBezTo>
                  <a:lnTo>
                    <a:pt x="2240" y="96"/>
                  </a:lnTo>
                  <a:cubicBezTo>
                    <a:pt x="2192" y="72"/>
                    <a:pt x="2144" y="24"/>
                    <a:pt x="20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37"/>
            <p:cNvSpPr/>
            <p:nvPr/>
          </p:nvSpPr>
          <p:spPr>
            <a:xfrm>
              <a:off x="6791322" y="1820339"/>
              <a:ext cx="67936" cy="41375"/>
            </a:xfrm>
            <a:custGeom>
              <a:rect b="b" l="l" r="r" t="t"/>
              <a:pathLst>
                <a:path extrusionOk="0" h="1335" w="2192">
                  <a:moveTo>
                    <a:pt x="2096" y="1"/>
                  </a:moveTo>
                  <a:lnTo>
                    <a:pt x="1" y="1215"/>
                  </a:lnTo>
                  <a:cubicBezTo>
                    <a:pt x="48" y="1263"/>
                    <a:pt x="72" y="1287"/>
                    <a:pt x="120" y="1334"/>
                  </a:cubicBezTo>
                  <a:lnTo>
                    <a:pt x="2191" y="120"/>
                  </a:lnTo>
                  <a:cubicBezTo>
                    <a:pt x="2168" y="96"/>
                    <a:pt x="2120" y="48"/>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37"/>
            <p:cNvSpPr/>
            <p:nvPr/>
          </p:nvSpPr>
          <p:spPr>
            <a:xfrm>
              <a:off x="6845185" y="1913344"/>
              <a:ext cx="66479" cy="42088"/>
            </a:xfrm>
            <a:custGeom>
              <a:rect b="b" l="l" r="r" t="t"/>
              <a:pathLst>
                <a:path extrusionOk="0" h="1358" w="2145">
                  <a:moveTo>
                    <a:pt x="2097" y="0"/>
                  </a:moveTo>
                  <a:lnTo>
                    <a:pt x="1" y="1215"/>
                  </a:lnTo>
                  <a:cubicBezTo>
                    <a:pt x="25" y="1263"/>
                    <a:pt x="49" y="1310"/>
                    <a:pt x="49" y="1358"/>
                  </a:cubicBezTo>
                  <a:lnTo>
                    <a:pt x="2144" y="167"/>
                  </a:lnTo>
                  <a:cubicBezTo>
                    <a:pt x="2120" y="120"/>
                    <a:pt x="2120" y="48"/>
                    <a:pt x="20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37"/>
            <p:cNvSpPr/>
            <p:nvPr/>
          </p:nvSpPr>
          <p:spPr>
            <a:xfrm>
              <a:off x="6831177" y="1880121"/>
              <a:ext cx="67192" cy="42119"/>
            </a:xfrm>
            <a:custGeom>
              <a:rect b="b" l="l" r="r" t="t"/>
              <a:pathLst>
                <a:path extrusionOk="0" h="1359" w="2168">
                  <a:moveTo>
                    <a:pt x="2096" y="1"/>
                  </a:moveTo>
                  <a:lnTo>
                    <a:pt x="1" y="1215"/>
                  </a:lnTo>
                  <a:cubicBezTo>
                    <a:pt x="24" y="1263"/>
                    <a:pt x="48" y="1311"/>
                    <a:pt x="72" y="1358"/>
                  </a:cubicBezTo>
                  <a:lnTo>
                    <a:pt x="2168" y="144"/>
                  </a:lnTo>
                  <a:cubicBezTo>
                    <a:pt x="2144" y="96"/>
                    <a:pt x="2120" y="48"/>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37"/>
            <p:cNvSpPr/>
            <p:nvPr/>
          </p:nvSpPr>
          <p:spPr>
            <a:xfrm>
              <a:off x="6848904" y="2033652"/>
              <a:ext cx="68648" cy="45032"/>
            </a:xfrm>
            <a:custGeom>
              <a:rect b="b" l="l" r="r" t="t"/>
              <a:pathLst>
                <a:path extrusionOk="0" h="1453" w="2215">
                  <a:moveTo>
                    <a:pt x="2215" y="0"/>
                  </a:moveTo>
                  <a:lnTo>
                    <a:pt x="95" y="1215"/>
                  </a:lnTo>
                  <a:cubicBezTo>
                    <a:pt x="72" y="1286"/>
                    <a:pt x="48" y="1381"/>
                    <a:pt x="0" y="1453"/>
                  </a:cubicBezTo>
                  <a:lnTo>
                    <a:pt x="2096" y="238"/>
                  </a:lnTo>
                  <a:cubicBezTo>
                    <a:pt x="2143" y="167"/>
                    <a:pt x="2167" y="95"/>
                    <a:pt x="22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37"/>
            <p:cNvSpPr/>
            <p:nvPr/>
          </p:nvSpPr>
          <p:spPr>
            <a:xfrm>
              <a:off x="6855536" y="1949511"/>
              <a:ext cx="65704" cy="42088"/>
            </a:xfrm>
            <a:custGeom>
              <a:rect b="b" l="l" r="r" t="t"/>
              <a:pathLst>
                <a:path extrusionOk="0" h="1358" w="2120">
                  <a:moveTo>
                    <a:pt x="2096" y="0"/>
                  </a:moveTo>
                  <a:lnTo>
                    <a:pt x="0" y="1191"/>
                  </a:lnTo>
                  <a:cubicBezTo>
                    <a:pt x="0" y="1263"/>
                    <a:pt x="24" y="1310"/>
                    <a:pt x="24" y="1358"/>
                  </a:cubicBezTo>
                  <a:lnTo>
                    <a:pt x="2120" y="167"/>
                  </a:lnTo>
                  <a:cubicBezTo>
                    <a:pt x="2096" y="96"/>
                    <a:pt x="2096" y="48"/>
                    <a:pt x="2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37"/>
            <p:cNvSpPr/>
            <p:nvPr/>
          </p:nvSpPr>
          <p:spPr>
            <a:xfrm>
              <a:off x="6859224" y="1987878"/>
              <a:ext cx="64991" cy="43575"/>
            </a:xfrm>
            <a:custGeom>
              <a:rect b="b" l="l" r="r" t="t"/>
              <a:pathLst>
                <a:path extrusionOk="0" h="1406" w="2097">
                  <a:moveTo>
                    <a:pt x="2096" y="1"/>
                  </a:moveTo>
                  <a:lnTo>
                    <a:pt x="0" y="1215"/>
                  </a:lnTo>
                  <a:cubicBezTo>
                    <a:pt x="0" y="1215"/>
                    <a:pt x="0" y="1239"/>
                    <a:pt x="0" y="1239"/>
                  </a:cubicBezTo>
                  <a:cubicBezTo>
                    <a:pt x="0" y="1287"/>
                    <a:pt x="0" y="1358"/>
                    <a:pt x="0" y="1406"/>
                  </a:cubicBezTo>
                  <a:lnTo>
                    <a:pt x="2096" y="191"/>
                  </a:lnTo>
                  <a:cubicBezTo>
                    <a:pt x="2096" y="144"/>
                    <a:pt x="2096" y="96"/>
                    <a:pt x="2096" y="48"/>
                  </a:cubicBezTo>
                  <a:cubicBezTo>
                    <a:pt x="2096" y="25"/>
                    <a:pt x="2096" y="25"/>
                    <a:pt x="2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92" name="Shape 7192"/>
        <p:cNvGrpSpPr/>
        <p:nvPr/>
      </p:nvGrpSpPr>
      <p:grpSpPr>
        <a:xfrm>
          <a:off x="0" y="0"/>
          <a:ext cx="0" cy="0"/>
          <a:chOff x="0" y="0"/>
          <a:chExt cx="0" cy="0"/>
        </a:xfrm>
      </p:grpSpPr>
      <p:sp>
        <p:nvSpPr>
          <p:cNvPr id="7193" name="Google Shape;7193;p73"/>
          <p:cNvSpPr txBox="1"/>
          <p:nvPr>
            <p:ph type="title"/>
          </p:nvPr>
        </p:nvSpPr>
        <p:spPr>
          <a:xfrm>
            <a:off x="108000" y="978750"/>
            <a:ext cx="40857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Types of Game Design Document</a:t>
            </a:r>
            <a:endParaRPr/>
          </a:p>
        </p:txBody>
      </p:sp>
      <p:sp>
        <p:nvSpPr>
          <p:cNvPr id="7194" name="Google Shape;7194;p73"/>
          <p:cNvSpPr txBox="1"/>
          <p:nvPr>
            <p:ph idx="1" type="subTitle"/>
          </p:nvPr>
        </p:nvSpPr>
        <p:spPr>
          <a:xfrm>
            <a:off x="108000" y="2429500"/>
            <a:ext cx="3633600" cy="17511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Proje</a:t>
            </a:r>
            <a:r>
              <a:rPr lang="en"/>
              <a:t> süresi boyunca; yapılması gereken tüm görevleri, her bir görevin ne kadar süreceğini, her görevin ne zaman tamamlanması gerektiğini ve bunların kimin yapacağını ayrıntılı bir şekilde listesinin tutulduğu belgedir.</a:t>
            </a:r>
            <a:endParaRPr/>
          </a:p>
        </p:txBody>
      </p:sp>
      <p:pic>
        <p:nvPicPr>
          <p:cNvPr id="7195" name="Google Shape;7195;p73"/>
          <p:cNvPicPr preferRelativeResize="0"/>
          <p:nvPr/>
        </p:nvPicPr>
        <p:blipFill rotWithShape="1">
          <a:blip r:embed="rId3">
            <a:alphaModFix/>
          </a:blip>
          <a:srcRect b="0" l="0" r="0" t="0"/>
          <a:stretch/>
        </p:blipFill>
        <p:spPr>
          <a:xfrm>
            <a:off x="3958350" y="536400"/>
            <a:ext cx="5054400" cy="3323400"/>
          </a:xfrm>
          <a:prstGeom prst="roundRect">
            <a:avLst>
              <a:gd fmla="val 7972" name="adj"/>
            </a:avLst>
          </a:prstGeom>
          <a:noFill/>
          <a:ln cap="flat" cmpd="sng" w="9525">
            <a:solidFill>
              <a:srgbClr val="8FC793"/>
            </a:solidFill>
            <a:prstDash val="solid"/>
            <a:round/>
            <a:headEnd len="sm" w="sm" type="none"/>
            <a:tailEnd len="sm" w="sm" type="none"/>
          </a:ln>
        </p:spPr>
      </p:pic>
      <p:sp>
        <p:nvSpPr>
          <p:cNvPr id="7196" name="Google Shape;7196;p73"/>
          <p:cNvSpPr/>
          <p:nvPr/>
        </p:nvSpPr>
        <p:spPr>
          <a:xfrm rot="-5400000">
            <a:off x="8176458" y="2181449"/>
            <a:ext cx="816600" cy="33300"/>
          </a:xfrm>
          <a:prstGeom prst="roundRect">
            <a:avLst>
              <a:gd fmla="val 50000"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7" name="Google Shape;7197;p73"/>
          <p:cNvGrpSpPr/>
          <p:nvPr/>
        </p:nvGrpSpPr>
        <p:grpSpPr>
          <a:xfrm>
            <a:off x="2037680" y="383820"/>
            <a:ext cx="742482" cy="594924"/>
            <a:chOff x="4458400" y="2657663"/>
            <a:chExt cx="945475" cy="757575"/>
          </a:xfrm>
        </p:grpSpPr>
        <p:sp>
          <p:nvSpPr>
            <p:cNvPr id="7198" name="Google Shape;7198;p73"/>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3"/>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3"/>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73"/>
          <p:cNvGrpSpPr/>
          <p:nvPr/>
        </p:nvGrpSpPr>
        <p:grpSpPr>
          <a:xfrm>
            <a:off x="3031505" y="3652995"/>
            <a:ext cx="742482" cy="594924"/>
            <a:chOff x="4458400" y="2657663"/>
            <a:chExt cx="945475" cy="757575"/>
          </a:xfrm>
        </p:grpSpPr>
        <p:sp>
          <p:nvSpPr>
            <p:cNvPr id="7202" name="Google Shape;7202;p73"/>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3"/>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3"/>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73"/>
          <p:cNvGrpSpPr/>
          <p:nvPr/>
        </p:nvGrpSpPr>
        <p:grpSpPr>
          <a:xfrm>
            <a:off x="7173323" y="536394"/>
            <a:ext cx="243987" cy="339453"/>
            <a:chOff x="4661686" y="366694"/>
            <a:chExt cx="243987" cy="339453"/>
          </a:xfrm>
        </p:grpSpPr>
        <p:sp>
          <p:nvSpPr>
            <p:cNvPr id="7206" name="Google Shape;7206;p73"/>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3"/>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3"/>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3"/>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3"/>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3"/>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2" name="Google Shape;7212;p73"/>
          <p:cNvSpPr/>
          <p:nvPr/>
        </p:nvSpPr>
        <p:spPr>
          <a:xfrm>
            <a:off x="2670000" y="3413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3"/>
          <p:cNvSpPr/>
          <p:nvPr/>
        </p:nvSpPr>
        <p:spPr>
          <a:xfrm>
            <a:off x="4798350" y="8292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4" name="Google Shape;7214;p73"/>
          <p:cNvGrpSpPr/>
          <p:nvPr/>
        </p:nvGrpSpPr>
        <p:grpSpPr>
          <a:xfrm flipH="1">
            <a:off x="7002725" y="3653006"/>
            <a:ext cx="509569" cy="306732"/>
            <a:chOff x="5028350" y="1751100"/>
            <a:chExt cx="1007650" cy="606550"/>
          </a:xfrm>
        </p:grpSpPr>
        <p:sp>
          <p:nvSpPr>
            <p:cNvPr id="7215" name="Google Shape;7215;p73"/>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3"/>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3"/>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3"/>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3"/>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3"/>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3"/>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3"/>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3"/>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3"/>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3"/>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3"/>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3"/>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3"/>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3"/>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3"/>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3"/>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2" name="Google Shape;7232;p73"/>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3">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3">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7235" name="Google Shape;7235;p73">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3">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7237" name="Google Shape;7237;p73">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3">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7239" name="Google Shape;7239;p73">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3">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7241" name="Google Shape;7241;p73">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3">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7243" name="Google Shape;7243;p73">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3">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3">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3">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7" name="Google Shape;7247;p73"/>
          <p:cNvGrpSpPr/>
          <p:nvPr/>
        </p:nvGrpSpPr>
        <p:grpSpPr>
          <a:xfrm>
            <a:off x="1992121" y="4623314"/>
            <a:ext cx="159899" cy="279351"/>
            <a:chOff x="2000128" y="4623314"/>
            <a:chExt cx="159899" cy="279351"/>
          </a:xfrm>
        </p:grpSpPr>
        <p:sp>
          <p:nvSpPr>
            <p:cNvPr id="7248" name="Google Shape;7248;p73"/>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3"/>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3"/>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3"/>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3"/>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73"/>
          <p:cNvGrpSpPr/>
          <p:nvPr/>
        </p:nvGrpSpPr>
        <p:grpSpPr>
          <a:xfrm>
            <a:off x="5246843" y="4644827"/>
            <a:ext cx="206281" cy="241552"/>
            <a:chOff x="5254850" y="4644827"/>
            <a:chExt cx="206281" cy="241552"/>
          </a:xfrm>
        </p:grpSpPr>
        <p:sp>
          <p:nvSpPr>
            <p:cNvPr id="7254" name="Google Shape;7254;p73"/>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3"/>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3"/>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7" name="Google Shape;7257;p73"/>
          <p:cNvGrpSpPr/>
          <p:nvPr/>
        </p:nvGrpSpPr>
        <p:grpSpPr>
          <a:xfrm>
            <a:off x="4126327" y="4607105"/>
            <a:ext cx="202168" cy="279358"/>
            <a:chOff x="4134334" y="4607105"/>
            <a:chExt cx="202168" cy="279358"/>
          </a:xfrm>
        </p:grpSpPr>
        <p:sp>
          <p:nvSpPr>
            <p:cNvPr id="7258" name="Google Shape;7258;p73"/>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3"/>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3"/>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3"/>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3"/>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3"/>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3"/>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3"/>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3"/>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7" name="Google Shape;7267;p73"/>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3"/>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3"/>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70" name="Google Shape;7270;p73"/>
          <p:cNvGrpSpPr/>
          <p:nvPr/>
        </p:nvGrpSpPr>
        <p:grpSpPr>
          <a:xfrm>
            <a:off x="6300092" y="4620438"/>
            <a:ext cx="269374" cy="279338"/>
            <a:chOff x="6314624" y="4620438"/>
            <a:chExt cx="269374" cy="279338"/>
          </a:xfrm>
        </p:grpSpPr>
        <p:sp>
          <p:nvSpPr>
            <p:cNvPr id="7271" name="Google Shape;7271;p73"/>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3"/>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3" name="Google Shape;7273;p73"/>
          <p:cNvGrpSpPr/>
          <p:nvPr/>
        </p:nvGrpSpPr>
        <p:grpSpPr>
          <a:xfrm>
            <a:off x="3031488" y="4626441"/>
            <a:ext cx="255400" cy="279351"/>
            <a:chOff x="3039495" y="4626441"/>
            <a:chExt cx="255400" cy="279351"/>
          </a:xfrm>
        </p:grpSpPr>
        <p:sp>
          <p:nvSpPr>
            <p:cNvPr id="7274" name="Google Shape;7274;p73"/>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3"/>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3"/>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3"/>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3"/>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3"/>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3"/>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3"/>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3"/>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3"/>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91" name="Google Shape;7291;p73"/>
          <p:cNvSpPr txBox="1"/>
          <p:nvPr>
            <p:ph type="title"/>
          </p:nvPr>
        </p:nvSpPr>
        <p:spPr>
          <a:xfrm>
            <a:off x="2529625" y="1752475"/>
            <a:ext cx="4085700" cy="59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800"/>
              <a:t>YÖNETİM</a:t>
            </a:r>
            <a:endParaRPr sz="1800"/>
          </a:p>
        </p:txBody>
      </p:sp>
      <p:sp>
        <p:nvSpPr>
          <p:cNvPr id="7292" name="Google Shape;7292;p73"/>
          <p:cNvSpPr txBox="1"/>
          <p:nvPr>
            <p:ph type="title"/>
          </p:nvPr>
        </p:nvSpPr>
        <p:spPr>
          <a:xfrm>
            <a:off x="1001550" y="2094075"/>
            <a:ext cx="2846100" cy="535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1400"/>
              <a:t>Project Schedule</a:t>
            </a:r>
            <a:endParaRPr sz="1400"/>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96" name="Shape 7296"/>
        <p:cNvGrpSpPr/>
        <p:nvPr/>
      </p:nvGrpSpPr>
      <p:grpSpPr>
        <a:xfrm>
          <a:off x="0" y="0"/>
          <a:ext cx="0" cy="0"/>
          <a:chOff x="0" y="0"/>
          <a:chExt cx="0" cy="0"/>
        </a:xfrm>
      </p:grpSpPr>
      <p:sp>
        <p:nvSpPr>
          <p:cNvPr id="7297" name="Google Shape;7297;p74"/>
          <p:cNvSpPr txBox="1"/>
          <p:nvPr>
            <p:ph type="title"/>
          </p:nvPr>
        </p:nvSpPr>
        <p:spPr>
          <a:xfrm>
            <a:off x="108000" y="978750"/>
            <a:ext cx="40857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Types of Game Design Document</a:t>
            </a:r>
            <a:endParaRPr/>
          </a:p>
        </p:txBody>
      </p:sp>
      <p:sp>
        <p:nvSpPr>
          <p:cNvPr id="7298" name="Google Shape;7298;p74"/>
          <p:cNvSpPr txBox="1"/>
          <p:nvPr>
            <p:ph idx="1" type="subTitle"/>
          </p:nvPr>
        </p:nvSpPr>
        <p:spPr>
          <a:xfrm>
            <a:off x="0" y="2429500"/>
            <a:ext cx="3846600" cy="17511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Oyun hikayesinin proje içerisinde yer alan herkesin </a:t>
            </a:r>
            <a:r>
              <a:rPr lang="en"/>
              <a:t>hikayeye</a:t>
            </a:r>
            <a:r>
              <a:rPr lang="en"/>
              <a:t> anlamlı değişiklikler yapma olasılığı yüksektir. Developerlar teknik zorlukları fark edebilir ve bir hikaye değişikliği önerebilir, sanatçılar yeni görsel fikirlerle ortaya çıkabilir ve oyun tasarımcıları oynanış konseptleri için hikayede değişiklik önerebilirler.</a:t>
            </a:r>
            <a:endParaRPr/>
          </a:p>
        </p:txBody>
      </p:sp>
      <p:pic>
        <p:nvPicPr>
          <p:cNvPr id="7299" name="Google Shape;7299;p74"/>
          <p:cNvPicPr preferRelativeResize="0"/>
          <p:nvPr/>
        </p:nvPicPr>
        <p:blipFill rotWithShape="1">
          <a:blip r:embed="rId3">
            <a:alphaModFix/>
          </a:blip>
          <a:srcRect b="0" l="0" r="0" t="0"/>
          <a:stretch/>
        </p:blipFill>
        <p:spPr>
          <a:xfrm>
            <a:off x="4193700" y="0"/>
            <a:ext cx="4143000" cy="5143500"/>
          </a:xfrm>
          <a:prstGeom prst="roundRect">
            <a:avLst>
              <a:gd fmla="val 7972" name="adj"/>
            </a:avLst>
          </a:prstGeom>
          <a:noFill/>
          <a:ln cap="flat" cmpd="sng" w="9525">
            <a:solidFill>
              <a:srgbClr val="8FC793"/>
            </a:solidFill>
            <a:prstDash val="solid"/>
            <a:round/>
            <a:headEnd len="sm" w="sm" type="none"/>
            <a:tailEnd len="sm" w="sm" type="none"/>
          </a:ln>
        </p:spPr>
      </p:pic>
      <p:grpSp>
        <p:nvGrpSpPr>
          <p:cNvPr id="7300" name="Google Shape;7300;p74"/>
          <p:cNvGrpSpPr/>
          <p:nvPr/>
        </p:nvGrpSpPr>
        <p:grpSpPr>
          <a:xfrm>
            <a:off x="2037680" y="383820"/>
            <a:ext cx="742482" cy="594924"/>
            <a:chOff x="4458400" y="2657663"/>
            <a:chExt cx="945475" cy="757575"/>
          </a:xfrm>
        </p:grpSpPr>
        <p:sp>
          <p:nvSpPr>
            <p:cNvPr id="7301" name="Google Shape;7301;p7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04" name="Google Shape;7304;p74"/>
          <p:cNvSpPr/>
          <p:nvPr/>
        </p:nvSpPr>
        <p:spPr>
          <a:xfrm>
            <a:off x="2670000" y="34132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4"/>
          <p:cNvSpPr/>
          <p:nvPr/>
        </p:nvSpPr>
        <p:spPr>
          <a:xfrm>
            <a:off x="4798350" y="82920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4"/>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4"/>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4"/>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4"/>
          <p:cNvSpPr txBox="1"/>
          <p:nvPr>
            <p:ph type="title"/>
          </p:nvPr>
        </p:nvSpPr>
        <p:spPr>
          <a:xfrm>
            <a:off x="2529625" y="1752475"/>
            <a:ext cx="4085700" cy="59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800"/>
              <a:t>WRITING</a:t>
            </a:r>
            <a:endParaRPr sz="1800"/>
          </a:p>
        </p:txBody>
      </p:sp>
      <p:sp>
        <p:nvSpPr>
          <p:cNvPr id="7310" name="Google Shape;7310;p74"/>
          <p:cNvSpPr txBox="1"/>
          <p:nvPr>
            <p:ph type="title"/>
          </p:nvPr>
        </p:nvSpPr>
        <p:spPr>
          <a:xfrm>
            <a:off x="2585150" y="2094075"/>
            <a:ext cx="1261500" cy="53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Story bible</a:t>
            </a:r>
            <a:endParaRPr sz="1400"/>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14" name="Shape 7314"/>
        <p:cNvGrpSpPr/>
        <p:nvPr/>
      </p:nvGrpSpPr>
      <p:grpSpPr>
        <a:xfrm>
          <a:off x="0" y="0"/>
          <a:ext cx="0" cy="0"/>
          <a:chOff x="0" y="0"/>
          <a:chExt cx="0" cy="0"/>
        </a:xfrm>
      </p:grpSpPr>
      <p:grpSp>
        <p:nvGrpSpPr>
          <p:cNvPr id="7315" name="Google Shape;7315;p75"/>
          <p:cNvGrpSpPr/>
          <p:nvPr/>
        </p:nvGrpSpPr>
        <p:grpSpPr>
          <a:xfrm>
            <a:off x="7606601" y="2691316"/>
            <a:ext cx="1408492" cy="2341533"/>
            <a:chOff x="4173786" y="2899846"/>
            <a:chExt cx="1189604" cy="1977647"/>
          </a:xfrm>
        </p:grpSpPr>
        <p:sp>
          <p:nvSpPr>
            <p:cNvPr id="7316" name="Google Shape;7316;p75"/>
            <p:cNvSpPr/>
            <p:nvPr/>
          </p:nvSpPr>
          <p:spPr>
            <a:xfrm flipH="1">
              <a:off x="4216423" y="4518272"/>
              <a:ext cx="550187" cy="359221"/>
            </a:xfrm>
            <a:custGeom>
              <a:rect b="b" l="l" r="r" t="t"/>
              <a:pathLst>
                <a:path extrusionOk="0" h="28589" w="43796">
                  <a:moveTo>
                    <a:pt x="43796" y="0"/>
                  </a:moveTo>
                  <a:lnTo>
                    <a:pt x="0" y="25480"/>
                  </a:lnTo>
                  <a:lnTo>
                    <a:pt x="0" y="28589"/>
                  </a:lnTo>
                  <a:lnTo>
                    <a:pt x="43796" y="3109"/>
                  </a:lnTo>
                  <a:lnTo>
                    <a:pt x="437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5"/>
            <p:cNvSpPr/>
            <p:nvPr/>
          </p:nvSpPr>
          <p:spPr>
            <a:xfrm flipH="1">
              <a:off x="4766709" y="4518272"/>
              <a:ext cx="554006" cy="359221"/>
            </a:xfrm>
            <a:custGeom>
              <a:rect b="b" l="l" r="r" t="t"/>
              <a:pathLst>
                <a:path extrusionOk="0" h="28589" w="44100">
                  <a:moveTo>
                    <a:pt x="0" y="0"/>
                  </a:moveTo>
                  <a:lnTo>
                    <a:pt x="0" y="3109"/>
                  </a:lnTo>
                  <a:lnTo>
                    <a:pt x="44099" y="28589"/>
                  </a:lnTo>
                  <a:lnTo>
                    <a:pt x="44099" y="2548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5"/>
            <p:cNvSpPr/>
            <p:nvPr/>
          </p:nvSpPr>
          <p:spPr>
            <a:xfrm flipH="1">
              <a:off x="4216535" y="4198544"/>
              <a:ext cx="1104181" cy="639885"/>
            </a:xfrm>
            <a:custGeom>
              <a:rect b="b" l="l" r="r" t="t"/>
              <a:pathLst>
                <a:path extrusionOk="0" h="50926" w="87895">
                  <a:moveTo>
                    <a:pt x="43795" y="0"/>
                  </a:moveTo>
                  <a:lnTo>
                    <a:pt x="0" y="25446"/>
                  </a:lnTo>
                  <a:lnTo>
                    <a:pt x="44099" y="50926"/>
                  </a:lnTo>
                  <a:lnTo>
                    <a:pt x="87895" y="25446"/>
                  </a:lnTo>
                  <a:lnTo>
                    <a:pt x="437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9" name="Google Shape;7319;p75"/>
            <p:cNvGrpSpPr/>
            <p:nvPr/>
          </p:nvGrpSpPr>
          <p:grpSpPr>
            <a:xfrm>
              <a:off x="4173786" y="2899846"/>
              <a:ext cx="1189604" cy="1762892"/>
              <a:chOff x="6429900" y="2140775"/>
              <a:chExt cx="1565475" cy="2319900"/>
            </a:xfrm>
          </p:grpSpPr>
          <p:sp>
            <p:nvSpPr>
              <p:cNvPr id="7320" name="Google Shape;7320;p75"/>
              <p:cNvSpPr/>
              <p:nvPr/>
            </p:nvSpPr>
            <p:spPr>
              <a:xfrm>
                <a:off x="6778825" y="3493325"/>
                <a:ext cx="114900" cy="65925"/>
              </a:xfrm>
              <a:custGeom>
                <a:rect b="b" l="l" r="r" t="t"/>
                <a:pathLst>
                  <a:path extrusionOk="0" h="2637" w="4596">
                    <a:moveTo>
                      <a:pt x="2264" y="1"/>
                    </a:moveTo>
                    <a:lnTo>
                      <a:pt x="0" y="1319"/>
                    </a:lnTo>
                    <a:lnTo>
                      <a:pt x="2332" y="2636"/>
                    </a:lnTo>
                    <a:lnTo>
                      <a:pt x="4596" y="1352"/>
                    </a:lnTo>
                    <a:lnTo>
                      <a:pt x="2264"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5"/>
              <p:cNvSpPr/>
              <p:nvPr/>
            </p:nvSpPr>
            <p:spPr>
              <a:xfrm>
                <a:off x="6777975" y="3526275"/>
                <a:ext cx="379350" cy="653900"/>
              </a:xfrm>
              <a:custGeom>
                <a:rect b="b" l="l" r="r" t="t"/>
                <a:pathLst>
                  <a:path extrusionOk="0" h="26156" w="15174">
                    <a:moveTo>
                      <a:pt x="34" y="1"/>
                    </a:moveTo>
                    <a:lnTo>
                      <a:pt x="0" y="14734"/>
                    </a:lnTo>
                    <a:lnTo>
                      <a:pt x="0" y="17404"/>
                    </a:lnTo>
                    <a:lnTo>
                      <a:pt x="2332" y="18755"/>
                    </a:lnTo>
                    <a:lnTo>
                      <a:pt x="15139" y="26156"/>
                    </a:lnTo>
                    <a:lnTo>
                      <a:pt x="15173" y="23486"/>
                    </a:lnTo>
                    <a:lnTo>
                      <a:pt x="2332" y="16086"/>
                    </a:lnTo>
                    <a:lnTo>
                      <a:pt x="2366" y="1318"/>
                    </a:lnTo>
                    <a:lnTo>
                      <a:pt x="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5"/>
              <p:cNvSpPr/>
              <p:nvPr/>
            </p:nvSpPr>
            <p:spPr>
              <a:xfrm>
                <a:off x="6836275" y="3527125"/>
                <a:ext cx="57450" cy="401300"/>
              </a:xfrm>
              <a:custGeom>
                <a:rect b="b" l="l" r="r" t="t"/>
                <a:pathLst>
                  <a:path extrusionOk="0" h="16052" w="2298">
                    <a:moveTo>
                      <a:pt x="2298" y="0"/>
                    </a:moveTo>
                    <a:lnTo>
                      <a:pt x="34" y="1284"/>
                    </a:lnTo>
                    <a:lnTo>
                      <a:pt x="0" y="16052"/>
                    </a:lnTo>
                    <a:lnTo>
                      <a:pt x="2264" y="14734"/>
                    </a:lnTo>
                    <a:lnTo>
                      <a:pt x="22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5"/>
              <p:cNvSpPr/>
              <p:nvPr/>
            </p:nvSpPr>
            <p:spPr>
              <a:xfrm>
                <a:off x="6836275" y="3895450"/>
                <a:ext cx="376800" cy="218000"/>
              </a:xfrm>
              <a:custGeom>
                <a:rect b="b" l="l" r="r" t="t"/>
                <a:pathLst>
                  <a:path extrusionOk="0" h="8720" w="15072">
                    <a:moveTo>
                      <a:pt x="2264" y="1"/>
                    </a:moveTo>
                    <a:lnTo>
                      <a:pt x="0" y="1319"/>
                    </a:lnTo>
                    <a:lnTo>
                      <a:pt x="12841" y="8719"/>
                    </a:lnTo>
                    <a:lnTo>
                      <a:pt x="15072" y="7401"/>
                    </a:lnTo>
                    <a:lnTo>
                      <a:pt x="2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5"/>
              <p:cNvSpPr/>
              <p:nvPr/>
            </p:nvSpPr>
            <p:spPr>
              <a:xfrm>
                <a:off x="6777975" y="3495850"/>
                <a:ext cx="115750" cy="403850"/>
              </a:xfrm>
              <a:custGeom>
                <a:rect b="b" l="l" r="r" t="t"/>
                <a:pathLst>
                  <a:path extrusionOk="0" h="16154" w="4630">
                    <a:moveTo>
                      <a:pt x="2298" y="1"/>
                    </a:moveTo>
                    <a:lnTo>
                      <a:pt x="34" y="1319"/>
                    </a:lnTo>
                    <a:lnTo>
                      <a:pt x="0" y="14802"/>
                    </a:lnTo>
                    <a:lnTo>
                      <a:pt x="2332" y="16154"/>
                    </a:lnTo>
                    <a:lnTo>
                      <a:pt x="4596" y="13484"/>
                    </a:lnTo>
                    <a:lnTo>
                      <a:pt x="4630" y="1353"/>
                    </a:lnTo>
                    <a:lnTo>
                      <a:pt x="2298"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5"/>
              <p:cNvSpPr/>
              <p:nvPr/>
            </p:nvSpPr>
            <p:spPr>
              <a:xfrm>
                <a:off x="6822750" y="3120775"/>
                <a:ext cx="397925" cy="724875"/>
              </a:xfrm>
              <a:custGeom>
                <a:rect b="b" l="l" r="r" t="t"/>
                <a:pathLst>
                  <a:path extrusionOk="0" h="28995" w="15917">
                    <a:moveTo>
                      <a:pt x="15917" y="0"/>
                    </a:moveTo>
                    <a:lnTo>
                      <a:pt x="68" y="9192"/>
                    </a:lnTo>
                    <a:lnTo>
                      <a:pt x="0" y="28994"/>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5"/>
              <p:cNvSpPr/>
              <p:nvPr/>
            </p:nvSpPr>
            <p:spPr>
              <a:xfrm>
                <a:off x="6429900" y="3124150"/>
                <a:ext cx="394550" cy="721500"/>
              </a:xfrm>
              <a:custGeom>
                <a:rect b="b" l="l" r="r" t="t"/>
                <a:pathLst>
                  <a:path extrusionOk="0" h="28860" w="15782">
                    <a:moveTo>
                      <a:pt x="102" y="0"/>
                    </a:moveTo>
                    <a:lnTo>
                      <a:pt x="1" y="19769"/>
                    </a:lnTo>
                    <a:lnTo>
                      <a:pt x="15714" y="28859"/>
                    </a:lnTo>
                    <a:lnTo>
                      <a:pt x="15782" y="9057"/>
                    </a:lnTo>
                    <a:lnTo>
                      <a:pt x="10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5"/>
              <p:cNvSpPr/>
              <p:nvPr/>
            </p:nvSpPr>
            <p:spPr>
              <a:xfrm>
                <a:off x="6432450" y="2893500"/>
                <a:ext cx="788225" cy="457075"/>
              </a:xfrm>
              <a:custGeom>
                <a:rect b="b" l="l" r="r" t="t"/>
                <a:pathLst>
                  <a:path extrusionOk="0" h="18283" w="31529">
                    <a:moveTo>
                      <a:pt x="15849" y="1"/>
                    </a:moveTo>
                    <a:lnTo>
                      <a:pt x="0" y="9226"/>
                    </a:lnTo>
                    <a:lnTo>
                      <a:pt x="15680" y="18283"/>
                    </a:lnTo>
                    <a:lnTo>
                      <a:pt x="31529" y="9091"/>
                    </a:lnTo>
                    <a:lnTo>
                      <a:pt x="1584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5"/>
              <p:cNvSpPr/>
              <p:nvPr/>
            </p:nvSpPr>
            <p:spPr>
              <a:xfrm>
                <a:off x="7195300" y="3109775"/>
                <a:ext cx="103950" cy="1350900"/>
              </a:xfrm>
              <a:custGeom>
                <a:rect b="b" l="l" r="r" t="t"/>
                <a:pathLst>
                  <a:path extrusionOk="0" h="54036" w="4158">
                    <a:moveTo>
                      <a:pt x="4157" y="1"/>
                    </a:moveTo>
                    <a:lnTo>
                      <a:pt x="170" y="2332"/>
                    </a:lnTo>
                    <a:lnTo>
                      <a:pt x="1" y="54035"/>
                    </a:lnTo>
                    <a:lnTo>
                      <a:pt x="1" y="54035"/>
                    </a:lnTo>
                    <a:lnTo>
                      <a:pt x="3988" y="51703"/>
                    </a:lnTo>
                    <a:lnTo>
                      <a:pt x="4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5"/>
              <p:cNvSpPr/>
              <p:nvPr/>
            </p:nvSpPr>
            <p:spPr>
              <a:xfrm>
                <a:off x="7095625" y="3109775"/>
                <a:ext cx="103925" cy="1350900"/>
              </a:xfrm>
              <a:custGeom>
                <a:rect b="b" l="l" r="r" t="t"/>
                <a:pathLst>
                  <a:path extrusionOk="0" h="54036" w="4157">
                    <a:moveTo>
                      <a:pt x="136" y="1"/>
                    </a:moveTo>
                    <a:lnTo>
                      <a:pt x="0" y="51737"/>
                    </a:lnTo>
                    <a:lnTo>
                      <a:pt x="3988" y="54035"/>
                    </a:lnTo>
                    <a:lnTo>
                      <a:pt x="4157" y="2332"/>
                    </a:lnTo>
                    <a:lnTo>
                      <a:pt x="1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5"/>
              <p:cNvSpPr/>
              <p:nvPr/>
            </p:nvSpPr>
            <p:spPr>
              <a:xfrm>
                <a:off x="7097325" y="3181600"/>
                <a:ext cx="201075" cy="603225"/>
              </a:xfrm>
              <a:custGeom>
                <a:rect b="b" l="l" r="r" t="t"/>
                <a:pathLst>
                  <a:path extrusionOk="0" h="24129" w="8043">
                    <a:moveTo>
                      <a:pt x="68" y="0"/>
                    </a:moveTo>
                    <a:lnTo>
                      <a:pt x="0" y="21830"/>
                    </a:lnTo>
                    <a:lnTo>
                      <a:pt x="4021" y="24128"/>
                    </a:lnTo>
                    <a:lnTo>
                      <a:pt x="7975" y="19465"/>
                    </a:lnTo>
                    <a:lnTo>
                      <a:pt x="8043" y="0"/>
                    </a:lnTo>
                    <a:lnTo>
                      <a:pt x="8043" y="0"/>
                    </a:lnTo>
                    <a:lnTo>
                      <a:pt x="4089" y="2298"/>
                    </a:lnTo>
                    <a:lnTo>
                      <a:pt x="68"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5"/>
              <p:cNvSpPr/>
              <p:nvPr/>
            </p:nvSpPr>
            <p:spPr>
              <a:xfrm>
                <a:off x="7099000" y="3052325"/>
                <a:ext cx="200250" cy="115775"/>
              </a:xfrm>
              <a:custGeom>
                <a:rect b="b" l="l" r="r" t="t"/>
                <a:pathLst>
                  <a:path extrusionOk="0" h="4631" w="8010">
                    <a:moveTo>
                      <a:pt x="3988" y="1"/>
                    </a:moveTo>
                    <a:lnTo>
                      <a:pt x="1" y="2299"/>
                    </a:lnTo>
                    <a:lnTo>
                      <a:pt x="4022" y="4630"/>
                    </a:lnTo>
                    <a:lnTo>
                      <a:pt x="8009" y="2299"/>
                    </a:lnTo>
                    <a:lnTo>
                      <a:pt x="3988"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5"/>
              <p:cNvSpPr/>
              <p:nvPr/>
            </p:nvSpPr>
            <p:spPr>
              <a:xfrm>
                <a:off x="7216425" y="3874350"/>
                <a:ext cx="376825" cy="217975"/>
              </a:xfrm>
              <a:custGeom>
                <a:rect b="b" l="l" r="r" t="t"/>
                <a:pathLst>
                  <a:path extrusionOk="0" h="8719" w="15073">
                    <a:moveTo>
                      <a:pt x="2231" y="0"/>
                    </a:moveTo>
                    <a:lnTo>
                      <a:pt x="1" y="1284"/>
                    </a:lnTo>
                    <a:lnTo>
                      <a:pt x="12808" y="8719"/>
                    </a:lnTo>
                    <a:lnTo>
                      <a:pt x="15072" y="7401"/>
                    </a:lnTo>
                    <a:lnTo>
                      <a:pt x="22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5"/>
              <p:cNvSpPr/>
              <p:nvPr/>
            </p:nvSpPr>
            <p:spPr>
              <a:xfrm>
                <a:off x="7538300" y="3691025"/>
                <a:ext cx="114075" cy="501825"/>
              </a:xfrm>
              <a:custGeom>
                <a:rect b="b" l="l" r="r" t="t"/>
                <a:pathLst>
                  <a:path extrusionOk="0" h="20073" w="4563">
                    <a:moveTo>
                      <a:pt x="2231" y="0"/>
                    </a:moveTo>
                    <a:lnTo>
                      <a:pt x="1" y="1284"/>
                    </a:lnTo>
                    <a:lnTo>
                      <a:pt x="2332" y="2636"/>
                    </a:lnTo>
                    <a:lnTo>
                      <a:pt x="2265" y="17369"/>
                    </a:lnTo>
                    <a:lnTo>
                      <a:pt x="2265" y="20073"/>
                    </a:lnTo>
                    <a:lnTo>
                      <a:pt x="4529" y="18755"/>
                    </a:lnTo>
                    <a:lnTo>
                      <a:pt x="4529" y="16085"/>
                    </a:lnTo>
                    <a:lnTo>
                      <a:pt x="4563" y="1352"/>
                    </a:lnTo>
                    <a:lnTo>
                      <a:pt x="22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5"/>
              <p:cNvSpPr/>
              <p:nvPr/>
            </p:nvSpPr>
            <p:spPr>
              <a:xfrm>
                <a:off x="7216425" y="3723125"/>
                <a:ext cx="380200" cy="469725"/>
              </a:xfrm>
              <a:custGeom>
                <a:rect b="b" l="l" r="r" t="t"/>
                <a:pathLst>
                  <a:path extrusionOk="0" h="18789" w="15208">
                    <a:moveTo>
                      <a:pt x="12876" y="0"/>
                    </a:moveTo>
                    <a:lnTo>
                      <a:pt x="12808" y="14768"/>
                    </a:lnTo>
                    <a:lnTo>
                      <a:pt x="1" y="7333"/>
                    </a:lnTo>
                    <a:lnTo>
                      <a:pt x="1" y="10037"/>
                    </a:lnTo>
                    <a:lnTo>
                      <a:pt x="12808" y="17437"/>
                    </a:lnTo>
                    <a:lnTo>
                      <a:pt x="15140" y="18789"/>
                    </a:lnTo>
                    <a:lnTo>
                      <a:pt x="15140" y="16085"/>
                    </a:lnTo>
                    <a:lnTo>
                      <a:pt x="15207" y="1352"/>
                    </a:lnTo>
                    <a:lnTo>
                      <a:pt x="128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5"/>
              <p:cNvSpPr/>
              <p:nvPr/>
            </p:nvSpPr>
            <p:spPr>
              <a:xfrm>
                <a:off x="7537450" y="3675800"/>
                <a:ext cx="114925" cy="367525"/>
              </a:xfrm>
              <a:custGeom>
                <a:rect b="b" l="l" r="r" t="t"/>
                <a:pathLst>
                  <a:path extrusionOk="0" h="14701" w="4597">
                    <a:moveTo>
                      <a:pt x="2265" y="1"/>
                    </a:moveTo>
                    <a:lnTo>
                      <a:pt x="35" y="1285"/>
                    </a:lnTo>
                    <a:lnTo>
                      <a:pt x="1" y="13383"/>
                    </a:lnTo>
                    <a:lnTo>
                      <a:pt x="2299" y="14701"/>
                    </a:lnTo>
                    <a:lnTo>
                      <a:pt x="4563" y="12031"/>
                    </a:lnTo>
                    <a:lnTo>
                      <a:pt x="4597" y="1319"/>
                    </a:lnTo>
                    <a:lnTo>
                      <a:pt x="2265"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5"/>
              <p:cNvSpPr/>
              <p:nvPr/>
            </p:nvSpPr>
            <p:spPr>
              <a:xfrm>
                <a:off x="7091400" y="3059100"/>
                <a:ext cx="199400" cy="115750"/>
              </a:xfrm>
              <a:custGeom>
                <a:rect b="b" l="l" r="r" t="t"/>
                <a:pathLst>
                  <a:path extrusionOk="0" h="4630" w="7976">
                    <a:moveTo>
                      <a:pt x="3988" y="0"/>
                    </a:moveTo>
                    <a:lnTo>
                      <a:pt x="0" y="2332"/>
                    </a:lnTo>
                    <a:lnTo>
                      <a:pt x="3988" y="4630"/>
                    </a:lnTo>
                    <a:lnTo>
                      <a:pt x="7976" y="2332"/>
                    </a:lnTo>
                    <a:lnTo>
                      <a:pt x="3988" y="0"/>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5"/>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rgbClr val="2AA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5"/>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5"/>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rgbClr val="23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5"/>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5"/>
              <p:cNvSpPr/>
              <p:nvPr/>
            </p:nvSpPr>
            <p:spPr>
              <a:xfrm>
                <a:off x="6614075" y="2140775"/>
                <a:ext cx="1158275" cy="670825"/>
              </a:xfrm>
              <a:custGeom>
                <a:rect b="b" l="l" r="r" t="t"/>
                <a:pathLst>
                  <a:path extrusionOk="0" h="26833" w="46331">
                    <a:moveTo>
                      <a:pt x="23284" y="1"/>
                    </a:moveTo>
                    <a:lnTo>
                      <a:pt x="1" y="13518"/>
                    </a:lnTo>
                    <a:lnTo>
                      <a:pt x="23047" y="26832"/>
                    </a:lnTo>
                    <a:lnTo>
                      <a:pt x="46330" y="13315"/>
                    </a:lnTo>
                    <a:lnTo>
                      <a:pt x="2328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5"/>
              <p:cNvSpPr/>
              <p:nvPr/>
            </p:nvSpPr>
            <p:spPr>
              <a:xfrm>
                <a:off x="7011150" y="3664825"/>
                <a:ext cx="167300" cy="98025"/>
              </a:xfrm>
              <a:custGeom>
                <a:rect b="b" l="l" r="r" t="t"/>
                <a:pathLst>
                  <a:path extrusionOk="0" h="3921" w="6692">
                    <a:moveTo>
                      <a:pt x="4427" y="0"/>
                    </a:moveTo>
                    <a:lnTo>
                      <a:pt x="0" y="2636"/>
                    </a:lnTo>
                    <a:lnTo>
                      <a:pt x="2264" y="3920"/>
                    </a:lnTo>
                    <a:lnTo>
                      <a:pt x="6691" y="1285"/>
                    </a:lnTo>
                    <a:lnTo>
                      <a:pt x="44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5"/>
              <p:cNvSpPr/>
              <p:nvPr/>
            </p:nvSpPr>
            <p:spPr>
              <a:xfrm>
                <a:off x="6952000" y="3395325"/>
                <a:ext cx="57475" cy="468050"/>
              </a:xfrm>
              <a:custGeom>
                <a:rect b="b" l="l" r="r" t="t"/>
                <a:pathLst>
                  <a:path extrusionOk="0" h="18722" w="2299">
                    <a:moveTo>
                      <a:pt x="1" y="1"/>
                    </a:moveTo>
                    <a:lnTo>
                      <a:pt x="34" y="14734"/>
                    </a:lnTo>
                    <a:lnTo>
                      <a:pt x="68" y="17438"/>
                    </a:lnTo>
                    <a:lnTo>
                      <a:pt x="2299" y="18722"/>
                    </a:lnTo>
                    <a:lnTo>
                      <a:pt x="2299" y="16052"/>
                    </a:lnTo>
                    <a:lnTo>
                      <a:pt x="2265" y="1319"/>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5"/>
              <p:cNvSpPr/>
              <p:nvPr/>
            </p:nvSpPr>
            <p:spPr>
              <a:xfrm>
                <a:off x="6952000" y="3361525"/>
                <a:ext cx="114925" cy="66775"/>
              </a:xfrm>
              <a:custGeom>
                <a:rect b="b" l="l" r="r" t="t"/>
                <a:pathLst>
                  <a:path extrusionOk="0" h="2671" w="4597">
                    <a:moveTo>
                      <a:pt x="2332" y="1"/>
                    </a:moveTo>
                    <a:lnTo>
                      <a:pt x="1" y="1353"/>
                    </a:lnTo>
                    <a:lnTo>
                      <a:pt x="2265" y="2671"/>
                    </a:lnTo>
                    <a:lnTo>
                      <a:pt x="4596" y="1319"/>
                    </a:lnTo>
                    <a:lnTo>
                      <a:pt x="2332"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5"/>
              <p:cNvSpPr/>
              <p:nvPr/>
            </p:nvSpPr>
            <p:spPr>
              <a:xfrm>
                <a:off x="7008600" y="3394475"/>
                <a:ext cx="169850" cy="468900"/>
              </a:xfrm>
              <a:custGeom>
                <a:rect b="b" l="l" r="r" t="t"/>
                <a:pathLst>
                  <a:path extrusionOk="0" h="18756" w="6794">
                    <a:moveTo>
                      <a:pt x="2332" y="1"/>
                    </a:moveTo>
                    <a:lnTo>
                      <a:pt x="1" y="1353"/>
                    </a:lnTo>
                    <a:lnTo>
                      <a:pt x="35" y="16086"/>
                    </a:lnTo>
                    <a:lnTo>
                      <a:pt x="35" y="18756"/>
                    </a:lnTo>
                    <a:lnTo>
                      <a:pt x="2366" y="17404"/>
                    </a:lnTo>
                    <a:lnTo>
                      <a:pt x="6793" y="14768"/>
                    </a:lnTo>
                    <a:lnTo>
                      <a:pt x="6793" y="12099"/>
                    </a:lnTo>
                    <a:lnTo>
                      <a:pt x="2366" y="14734"/>
                    </a:lnTo>
                    <a:lnTo>
                      <a:pt x="23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5"/>
              <p:cNvSpPr/>
              <p:nvPr/>
            </p:nvSpPr>
            <p:spPr>
              <a:xfrm>
                <a:off x="6952000" y="3406300"/>
                <a:ext cx="115775" cy="375975"/>
              </a:xfrm>
              <a:custGeom>
                <a:rect b="b" l="l" r="r" t="t"/>
                <a:pathLst>
                  <a:path extrusionOk="0" h="15039" w="4631">
                    <a:moveTo>
                      <a:pt x="2332" y="1"/>
                    </a:moveTo>
                    <a:lnTo>
                      <a:pt x="1" y="1353"/>
                    </a:lnTo>
                    <a:lnTo>
                      <a:pt x="34" y="13755"/>
                    </a:lnTo>
                    <a:lnTo>
                      <a:pt x="2299" y="15039"/>
                    </a:lnTo>
                    <a:lnTo>
                      <a:pt x="4630" y="12335"/>
                    </a:lnTo>
                    <a:lnTo>
                      <a:pt x="4596" y="1319"/>
                    </a:lnTo>
                    <a:lnTo>
                      <a:pt x="2332"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5"/>
              <p:cNvSpPr/>
              <p:nvPr/>
            </p:nvSpPr>
            <p:spPr>
              <a:xfrm>
                <a:off x="6995100" y="3119075"/>
                <a:ext cx="315975" cy="575350"/>
              </a:xfrm>
              <a:custGeom>
                <a:rect b="b" l="l" r="r" t="t"/>
                <a:pathLst>
                  <a:path extrusionOk="0" h="23014" w="12639">
                    <a:moveTo>
                      <a:pt x="12639" y="1"/>
                    </a:moveTo>
                    <a:lnTo>
                      <a:pt x="68" y="7300"/>
                    </a:lnTo>
                    <a:lnTo>
                      <a:pt x="0" y="23013"/>
                    </a:lnTo>
                    <a:lnTo>
                      <a:pt x="12571" y="15714"/>
                    </a:lnTo>
                    <a:lnTo>
                      <a:pt x="126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5"/>
              <p:cNvSpPr/>
              <p:nvPr/>
            </p:nvSpPr>
            <p:spPr>
              <a:xfrm>
                <a:off x="6683350" y="3121600"/>
                <a:ext cx="313450" cy="572825"/>
              </a:xfrm>
              <a:custGeom>
                <a:rect b="b" l="l" r="r" t="t"/>
                <a:pathLst>
                  <a:path extrusionOk="0" h="22913" w="12538">
                    <a:moveTo>
                      <a:pt x="68" y="1"/>
                    </a:moveTo>
                    <a:lnTo>
                      <a:pt x="1" y="15714"/>
                    </a:lnTo>
                    <a:lnTo>
                      <a:pt x="12470" y="22912"/>
                    </a:lnTo>
                    <a:lnTo>
                      <a:pt x="12538" y="7199"/>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5"/>
              <p:cNvSpPr/>
              <p:nvPr/>
            </p:nvSpPr>
            <p:spPr>
              <a:xfrm>
                <a:off x="6685050" y="2939125"/>
                <a:ext cx="626025" cy="362450"/>
              </a:xfrm>
              <a:custGeom>
                <a:rect b="b" l="l" r="r" t="t"/>
                <a:pathLst>
                  <a:path extrusionOk="0" h="14498" w="25041">
                    <a:moveTo>
                      <a:pt x="12605" y="1"/>
                    </a:moveTo>
                    <a:lnTo>
                      <a:pt x="0" y="7300"/>
                    </a:lnTo>
                    <a:lnTo>
                      <a:pt x="12470" y="14498"/>
                    </a:lnTo>
                    <a:lnTo>
                      <a:pt x="25041" y="7199"/>
                    </a:lnTo>
                    <a:lnTo>
                      <a:pt x="126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5"/>
              <p:cNvSpPr/>
              <p:nvPr/>
            </p:nvSpPr>
            <p:spPr>
              <a:xfrm>
                <a:off x="7597450" y="3266075"/>
                <a:ext cx="397925" cy="724025"/>
              </a:xfrm>
              <a:custGeom>
                <a:rect b="b" l="l" r="r" t="t"/>
                <a:pathLst>
                  <a:path extrusionOk="0" h="28961" w="15917">
                    <a:moveTo>
                      <a:pt x="15917" y="0"/>
                    </a:moveTo>
                    <a:lnTo>
                      <a:pt x="102" y="9192"/>
                    </a:lnTo>
                    <a:lnTo>
                      <a:pt x="0" y="28961"/>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5"/>
              <p:cNvSpPr/>
              <p:nvPr/>
            </p:nvSpPr>
            <p:spPr>
              <a:xfrm>
                <a:off x="7205450" y="3269450"/>
                <a:ext cx="394550" cy="720650"/>
              </a:xfrm>
              <a:custGeom>
                <a:rect b="b" l="l" r="r" t="t"/>
                <a:pathLst>
                  <a:path extrusionOk="0" h="28826" w="15782">
                    <a:moveTo>
                      <a:pt x="68" y="1"/>
                    </a:moveTo>
                    <a:lnTo>
                      <a:pt x="0" y="19769"/>
                    </a:lnTo>
                    <a:lnTo>
                      <a:pt x="15680" y="28826"/>
                    </a:lnTo>
                    <a:lnTo>
                      <a:pt x="15782" y="9057"/>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5"/>
              <p:cNvSpPr/>
              <p:nvPr/>
            </p:nvSpPr>
            <p:spPr>
              <a:xfrm>
                <a:off x="7207150" y="3039675"/>
                <a:ext cx="788225" cy="456200"/>
              </a:xfrm>
              <a:custGeom>
                <a:rect b="b" l="l" r="r" t="t"/>
                <a:pathLst>
                  <a:path extrusionOk="0" h="18248" w="31529">
                    <a:moveTo>
                      <a:pt x="15849" y="0"/>
                    </a:moveTo>
                    <a:lnTo>
                      <a:pt x="0" y="9192"/>
                    </a:lnTo>
                    <a:lnTo>
                      <a:pt x="15714" y="18248"/>
                    </a:lnTo>
                    <a:lnTo>
                      <a:pt x="31529" y="9056"/>
                    </a:lnTo>
                    <a:lnTo>
                      <a:pt x="1584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353" name="Google Shape;7353;p75"/>
          <p:cNvSpPr/>
          <p:nvPr/>
        </p:nvSpPr>
        <p:spPr>
          <a:xfrm>
            <a:off x="2389050" y="2723275"/>
            <a:ext cx="4835400" cy="701400"/>
          </a:xfrm>
          <a:prstGeom prst="roundRect">
            <a:avLst>
              <a:gd fmla="val 27288"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5"/>
          <p:cNvSpPr txBox="1"/>
          <p:nvPr>
            <p:ph type="title"/>
          </p:nvPr>
        </p:nvSpPr>
        <p:spPr>
          <a:xfrm>
            <a:off x="443000" y="1301200"/>
            <a:ext cx="5444400" cy="128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7355" name="Google Shape;7355;p75"/>
          <p:cNvSpPr txBox="1"/>
          <p:nvPr>
            <p:ph idx="1" type="subTitle"/>
          </p:nvPr>
        </p:nvSpPr>
        <p:spPr>
          <a:xfrm>
            <a:off x="2570400" y="2800675"/>
            <a:ext cx="4518900" cy="5466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3000">
                <a:latin typeface="Orbitron SemiBold"/>
                <a:ea typeface="Orbitron SemiBold"/>
                <a:cs typeface="Orbitron SemiBold"/>
                <a:sym typeface="Orbitron SemiBold"/>
              </a:rPr>
              <a:t>GDD Eski de mi kaldı?</a:t>
            </a:r>
            <a:endParaRPr/>
          </a:p>
        </p:txBody>
      </p:sp>
      <p:grpSp>
        <p:nvGrpSpPr>
          <p:cNvPr id="7356" name="Google Shape;7356;p75"/>
          <p:cNvGrpSpPr/>
          <p:nvPr/>
        </p:nvGrpSpPr>
        <p:grpSpPr>
          <a:xfrm>
            <a:off x="442992" y="1860858"/>
            <a:ext cx="742482" cy="594924"/>
            <a:chOff x="4458400" y="2657663"/>
            <a:chExt cx="945475" cy="757575"/>
          </a:xfrm>
        </p:grpSpPr>
        <p:sp>
          <p:nvSpPr>
            <p:cNvPr id="7357" name="Google Shape;7357;p75"/>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5"/>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5"/>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0" name="Google Shape;7360;p75"/>
          <p:cNvGrpSpPr/>
          <p:nvPr/>
        </p:nvGrpSpPr>
        <p:grpSpPr>
          <a:xfrm>
            <a:off x="7425511" y="738431"/>
            <a:ext cx="243987" cy="339453"/>
            <a:chOff x="4661686" y="366694"/>
            <a:chExt cx="243987" cy="339453"/>
          </a:xfrm>
        </p:grpSpPr>
        <p:sp>
          <p:nvSpPr>
            <p:cNvPr id="7361" name="Google Shape;7361;p75"/>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5"/>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5"/>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5"/>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5"/>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5"/>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7" name="Google Shape;7367;p75"/>
          <p:cNvGrpSpPr/>
          <p:nvPr/>
        </p:nvGrpSpPr>
        <p:grpSpPr>
          <a:xfrm>
            <a:off x="4132736" y="334369"/>
            <a:ext cx="243987" cy="339453"/>
            <a:chOff x="4661686" y="366694"/>
            <a:chExt cx="243987" cy="339453"/>
          </a:xfrm>
        </p:grpSpPr>
        <p:sp>
          <p:nvSpPr>
            <p:cNvPr id="7368" name="Google Shape;7368;p75"/>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5"/>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5"/>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5"/>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5"/>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5"/>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4" name="Google Shape;7374;p75"/>
          <p:cNvSpPr/>
          <p:nvPr/>
        </p:nvSpPr>
        <p:spPr>
          <a:xfrm>
            <a:off x="5483325" y="8530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5"/>
          <p:cNvSpPr/>
          <p:nvPr/>
        </p:nvSpPr>
        <p:spPr>
          <a:xfrm>
            <a:off x="1795738" y="28816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5"/>
          <p:cNvSpPr/>
          <p:nvPr/>
        </p:nvSpPr>
        <p:spPr>
          <a:xfrm>
            <a:off x="5222038" y="3807000"/>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7" name="Google Shape;7377;p75"/>
          <p:cNvGrpSpPr/>
          <p:nvPr/>
        </p:nvGrpSpPr>
        <p:grpSpPr>
          <a:xfrm flipH="1">
            <a:off x="1474512" y="853081"/>
            <a:ext cx="509569" cy="306732"/>
            <a:chOff x="5028350" y="1751100"/>
            <a:chExt cx="1007650" cy="606550"/>
          </a:xfrm>
        </p:grpSpPr>
        <p:sp>
          <p:nvSpPr>
            <p:cNvPr id="7378" name="Google Shape;7378;p75"/>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5"/>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5"/>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5"/>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5"/>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5"/>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5"/>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5"/>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5"/>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5"/>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5"/>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5"/>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5"/>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5"/>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5"/>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5"/>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5"/>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5" name="Google Shape;7395;p75"/>
          <p:cNvSpPr/>
          <p:nvPr/>
        </p:nvSpPr>
        <p:spPr>
          <a:xfrm>
            <a:off x="7921850" y="14552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5"/>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5">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5">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7399" name="Google Shape;7399;p75">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5">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7401" name="Google Shape;7401;p75">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5">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7403" name="Google Shape;7403;p75">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5">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7405" name="Google Shape;7405;p75">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5">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7407" name="Google Shape;7407;p75">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5">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5">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5">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1" name="Google Shape;7411;p75"/>
          <p:cNvGrpSpPr/>
          <p:nvPr/>
        </p:nvGrpSpPr>
        <p:grpSpPr>
          <a:xfrm>
            <a:off x="1992121" y="4623314"/>
            <a:ext cx="159899" cy="279351"/>
            <a:chOff x="2000128" y="4623314"/>
            <a:chExt cx="159899" cy="279351"/>
          </a:xfrm>
        </p:grpSpPr>
        <p:sp>
          <p:nvSpPr>
            <p:cNvPr id="7412" name="Google Shape;7412;p75"/>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5"/>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5"/>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5"/>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5"/>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75"/>
          <p:cNvGrpSpPr/>
          <p:nvPr/>
        </p:nvGrpSpPr>
        <p:grpSpPr>
          <a:xfrm>
            <a:off x="5246843" y="4644827"/>
            <a:ext cx="206281" cy="241552"/>
            <a:chOff x="5254850" y="4644827"/>
            <a:chExt cx="206281" cy="241552"/>
          </a:xfrm>
        </p:grpSpPr>
        <p:sp>
          <p:nvSpPr>
            <p:cNvPr id="7418" name="Google Shape;7418;p75"/>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5"/>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5"/>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75"/>
          <p:cNvGrpSpPr/>
          <p:nvPr/>
        </p:nvGrpSpPr>
        <p:grpSpPr>
          <a:xfrm>
            <a:off x="4126327" y="4607105"/>
            <a:ext cx="202168" cy="279358"/>
            <a:chOff x="4134334" y="4607105"/>
            <a:chExt cx="202168" cy="279358"/>
          </a:xfrm>
        </p:grpSpPr>
        <p:sp>
          <p:nvSpPr>
            <p:cNvPr id="7422" name="Google Shape;7422;p75"/>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5"/>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5"/>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5"/>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5"/>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5"/>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5"/>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5"/>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5"/>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1" name="Google Shape;7431;p75"/>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5"/>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5"/>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4" name="Google Shape;7434;p75"/>
          <p:cNvGrpSpPr/>
          <p:nvPr/>
        </p:nvGrpSpPr>
        <p:grpSpPr>
          <a:xfrm>
            <a:off x="6300092" y="4620438"/>
            <a:ext cx="269374" cy="279338"/>
            <a:chOff x="6314624" y="4620438"/>
            <a:chExt cx="269374" cy="279338"/>
          </a:xfrm>
        </p:grpSpPr>
        <p:sp>
          <p:nvSpPr>
            <p:cNvPr id="7435" name="Google Shape;7435;p75"/>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5"/>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7" name="Google Shape;7437;p75"/>
          <p:cNvGrpSpPr/>
          <p:nvPr/>
        </p:nvGrpSpPr>
        <p:grpSpPr>
          <a:xfrm>
            <a:off x="3031488" y="4626441"/>
            <a:ext cx="255400" cy="279351"/>
            <a:chOff x="3039495" y="4626441"/>
            <a:chExt cx="255400" cy="279351"/>
          </a:xfrm>
        </p:grpSpPr>
        <p:sp>
          <p:nvSpPr>
            <p:cNvPr id="7438" name="Google Shape;7438;p75"/>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5"/>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5"/>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5"/>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5"/>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5"/>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5"/>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5"/>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5"/>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5"/>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455" name="Google Shape;7455;p75"/>
          <p:cNvPicPr preferRelativeResize="0"/>
          <p:nvPr/>
        </p:nvPicPr>
        <p:blipFill rotWithShape="1">
          <a:blip r:embed="rId5">
            <a:alphaModFix/>
          </a:blip>
          <a:srcRect b="2892" l="0" r="0" t="2883"/>
          <a:stretch/>
        </p:blipFill>
        <p:spPr>
          <a:xfrm>
            <a:off x="5593475" y="107875"/>
            <a:ext cx="3482700" cy="2047800"/>
          </a:xfrm>
          <a:prstGeom prst="ellipse">
            <a:avLst/>
          </a:prstGeom>
          <a:noFill/>
          <a:ln>
            <a:noFill/>
          </a:ln>
          <a:effectLst>
            <a:outerShdw rotWithShape="0" algn="bl" dist="47625">
              <a:schemeClr val="dk1"/>
            </a:outerShdw>
          </a:effectLst>
        </p:spPr>
      </p:pic>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59" name="Shape 7459"/>
        <p:cNvGrpSpPr/>
        <p:nvPr/>
      </p:nvGrpSpPr>
      <p:grpSpPr>
        <a:xfrm>
          <a:off x="0" y="0"/>
          <a:ext cx="0" cy="0"/>
          <a:chOff x="0" y="0"/>
          <a:chExt cx="0" cy="0"/>
        </a:xfrm>
      </p:grpSpPr>
      <p:grpSp>
        <p:nvGrpSpPr>
          <p:cNvPr id="7460" name="Google Shape;7460;p76"/>
          <p:cNvGrpSpPr/>
          <p:nvPr/>
        </p:nvGrpSpPr>
        <p:grpSpPr>
          <a:xfrm>
            <a:off x="251942" y="1063208"/>
            <a:ext cx="742482" cy="594924"/>
            <a:chOff x="4458400" y="2657663"/>
            <a:chExt cx="945475" cy="757575"/>
          </a:xfrm>
        </p:grpSpPr>
        <p:sp>
          <p:nvSpPr>
            <p:cNvPr id="7461" name="Google Shape;7461;p76"/>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6"/>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6"/>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4" name="Google Shape;7464;p76"/>
          <p:cNvGrpSpPr/>
          <p:nvPr/>
        </p:nvGrpSpPr>
        <p:grpSpPr>
          <a:xfrm flipH="1">
            <a:off x="8218987" y="476656"/>
            <a:ext cx="509569" cy="306732"/>
            <a:chOff x="5028350" y="1751100"/>
            <a:chExt cx="1007650" cy="606550"/>
          </a:xfrm>
        </p:grpSpPr>
        <p:sp>
          <p:nvSpPr>
            <p:cNvPr id="7465" name="Google Shape;7465;p76"/>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6"/>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6"/>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6"/>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6"/>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6"/>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6"/>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6"/>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6"/>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6"/>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6"/>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6"/>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6"/>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6"/>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6"/>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6"/>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6"/>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2" name="Google Shape;7482;p76"/>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6"/>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6"/>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5" name="Google Shape;7485;p76"/>
          <p:cNvGrpSpPr/>
          <p:nvPr/>
        </p:nvGrpSpPr>
        <p:grpSpPr>
          <a:xfrm>
            <a:off x="3924711" y="4085649"/>
            <a:ext cx="269239" cy="164758"/>
            <a:chOff x="5940564" y="1991606"/>
            <a:chExt cx="357365" cy="218657"/>
          </a:xfrm>
        </p:grpSpPr>
        <p:sp>
          <p:nvSpPr>
            <p:cNvPr id="7486" name="Google Shape;7486;p76"/>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6"/>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6"/>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6"/>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6"/>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6"/>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6"/>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6"/>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76"/>
          <p:cNvGrpSpPr/>
          <p:nvPr/>
        </p:nvGrpSpPr>
        <p:grpSpPr>
          <a:xfrm>
            <a:off x="750450" y="4020572"/>
            <a:ext cx="243970" cy="457795"/>
            <a:chOff x="3171550" y="3868750"/>
            <a:chExt cx="317050" cy="594925"/>
          </a:xfrm>
        </p:grpSpPr>
        <p:sp>
          <p:nvSpPr>
            <p:cNvPr id="7495" name="Google Shape;7495;p76"/>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6"/>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6"/>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6"/>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6"/>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6"/>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6"/>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6"/>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6"/>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6"/>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6"/>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6"/>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6"/>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8" name="Google Shape;7508;p76"/>
          <p:cNvGrpSpPr/>
          <p:nvPr/>
        </p:nvGrpSpPr>
        <p:grpSpPr>
          <a:xfrm>
            <a:off x="6468600" y="3627847"/>
            <a:ext cx="243970" cy="457795"/>
            <a:chOff x="3171550" y="3868750"/>
            <a:chExt cx="317050" cy="594925"/>
          </a:xfrm>
        </p:grpSpPr>
        <p:sp>
          <p:nvSpPr>
            <p:cNvPr id="7509" name="Google Shape;7509;p76"/>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6"/>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6"/>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6"/>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6"/>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6"/>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6"/>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6"/>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6"/>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6"/>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6"/>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6"/>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6"/>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76"/>
          <p:cNvGrpSpPr/>
          <p:nvPr/>
        </p:nvGrpSpPr>
        <p:grpSpPr>
          <a:xfrm flipH="1">
            <a:off x="2397896" y="4132653"/>
            <a:ext cx="271859" cy="233627"/>
            <a:chOff x="739150" y="4174275"/>
            <a:chExt cx="945925" cy="812900"/>
          </a:xfrm>
        </p:grpSpPr>
        <p:sp>
          <p:nvSpPr>
            <p:cNvPr id="7523" name="Google Shape;7523;p76"/>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6"/>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6"/>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6"/>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6"/>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6"/>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6"/>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6"/>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6"/>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2" name="Google Shape;7532;p76"/>
          <p:cNvGrpSpPr/>
          <p:nvPr/>
        </p:nvGrpSpPr>
        <p:grpSpPr>
          <a:xfrm>
            <a:off x="6672336" y="2343356"/>
            <a:ext cx="243987" cy="339453"/>
            <a:chOff x="4661686" y="366694"/>
            <a:chExt cx="243987" cy="339453"/>
          </a:xfrm>
        </p:grpSpPr>
        <p:sp>
          <p:nvSpPr>
            <p:cNvPr id="7533" name="Google Shape;7533;p76"/>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6"/>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6"/>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6"/>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6"/>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6"/>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9" name="Google Shape;7539;p76"/>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6"/>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6"/>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6"/>
          <p:cNvSpPr txBox="1"/>
          <p:nvPr>
            <p:ph type="title"/>
          </p:nvPr>
        </p:nvSpPr>
        <p:spPr>
          <a:xfrm>
            <a:off x="0" y="117925"/>
            <a:ext cx="5460900" cy="89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GDD Yer Alan Konu Başlıkları</a:t>
            </a:r>
            <a:endParaRPr sz="2400"/>
          </a:p>
        </p:txBody>
      </p:sp>
      <p:sp>
        <p:nvSpPr>
          <p:cNvPr id="7543" name="Google Shape;7543;p76"/>
          <p:cNvSpPr/>
          <p:nvPr/>
        </p:nvSpPr>
        <p:spPr>
          <a:xfrm>
            <a:off x="1893888" y="1263625"/>
            <a:ext cx="2588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a:latin typeface="Dosis"/>
                <a:ea typeface="Dosis"/>
                <a:cs typeface="Dosis"/>
                <a:sym typeface="Dosis"/>
              </a:rPr>
              <a:t>Proje Genel Bakış:</a:t>
            </a:r>
            <a:endParaRPr b="1">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Proje Adı</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Proje Ekibi ve Görevleri</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Proje Başlangıcı ve Bitiş Tarihi</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Genel Amaç ve Hedefler</a:t>
            </a:r>
            <a:endParaRPr>
              <a:latin typeface="Dosis"/>
              <a:ea typeface="Dosis"/>
              <a:cs typeface="Dosis"/>
              <a:sym typeface="Dosis"/>
            </a:endParaRPr>
          </a:p>
        </p:txBody>
      </p:sp>
      <p:sp>
        <p:nvSpPr>
          <p:cNvPr id="7544" name="Google Shape;7544;p76"/>
          <p:cNvSpPr/>
          <p:nvPr/>
        </p:nvSpPr>
        <p:spPr>
          <a:xfrm>
            <a:off x="4661713" y="1263775"/>
            <a:ext cx="2588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a:latin typeface="Dosis"/>
                <a:ea typeface="Dosis"/>
                <a:cs typeface="Dosis"/>
                <a:sym typeface="Dosis"/>
              </a:rPr>
              <a:t>Oyun Konsepti:</a:t>
            </a:r>
            <a:endParaRPr b="1">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Temel Oyun Mekaniği</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Hikaye Özeti</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Oyun Dünyası ve Çevresi</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Karakter Tanımları</a:t>
            </a:r>
            <a:endParaRPr>
              <a:latin typeface="Dosis"/>
              <a:ea typeface="Dosis"/>
              <a:cs typeface="Dosis"/>
              <a:sym typeface="Dosis"/>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48" name="Shape 7548"/>
        <p:cNvGrpSpPr/>
        <p:nvPr/>
      </p:nvGrpSpPr>
      <p:grpSpPr>
        <a:xfrm>
          <a:off x="0" y="0"/>
          <a:ext cx="0" cy="0"/>
          <a:chOff x="0" y="0"/>
          <a:chExt cx="0" cy="0"/>
        </a:xfrm>
      </p:grpSpPr>
      <p:grpSp>
        <p:nvGrpSpPr>
          <p:cNvPr id="7549" name="Google Shape;7549;p77"/>
          <p:cNvGrpSpPr/>
          <p:nvPr/>
        </p:nvGrpSpPr>
        <p:grpSpPr>
          <a:xfrm>
            <a:off x="251942" y="1063208"/>
            <a:ext cx="742482" cy="594924"/>
            <a:chOff x="4458400" y="2657663"/>
            <a:chExt cx="945475" cy="757575"/>
          </a:xfrm>
        </p:grpSpPr>
        <p:sp>
          <p:nvSpPr>
            <p:cNvPr id="7550" name="Google Shape;7550;p77"/>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7"/>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7"/>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77"/>
          <p:cNvGrpSpPr/>
          <p:nvPr/>
        </p:nvGrpSpPr>
        <p:grpSpPr>
          <a:xfrm flipH="1">
            <a:off x="8218987" y="476656"/>
            <a:ext cx="509569" cy="306732"/>
            <a:chOff x="5028350" y="1751100"/>
            <a:chExt cx="1007650" cy="606550"/>
          </a:xfrm>
        </p:grpSpPr>
        <p:sp>
          <p:nvSpPr>
            <p:cNvPr id="7554" name="Google Shape;7554;p77"/>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7"/>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7"/>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7"/>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7"/>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7"/>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7"/>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7"/>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7"/>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7"/>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7"/>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7"/>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7"/>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7"/>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7"/>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7"/>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7"/>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1" name="Google Shape;7571;p77"/>
          <p:cNvSpPr/>
          <p:nvPr/>
        </p:nvSpPr>
        <p:spPr>
          <a:xfrm>
            <a:off x="6800488"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7"/>
          <p:cNvSpPr/>
          <p:nvPr/>
        </p:nvSpPr>
        <p:spPr>
          <a:xfrm>
            <a:off x="6800488"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7"/>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4" name="Google Shape;7574;p77"/>
          <p:cNvGrpSpPr/>
          <p:nvPr/>
        </p:nvGrpSpPr>
        <p:grpSpPr>
          <a:xfrm>
            <a:off x="3924711" y="4085649"/>
            <a:ext cx="269239" cy="164758"/>
            <a:chOff x="5940564" y="1991606"/>
            <a:chExt cx="357365" cy="218657"/>
          </a:xfrm>
        </p:grpSpPr>
        <p:sp>
          <p:nvSpPr>
            <p:cNvPr id="7575" name="Google Shape;7575;p77"/>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7"/>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7"/>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7"/>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7"/>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7"/>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7"/>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7"/>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3" name="Google Shape;7583;p77"/>
          <p:cNvGrpSpPr/>
          <p:nvPr/>
        </p:nvGrpSpPr>
        <p:grpSpPr>
          <a:xfrm>
            <a:off x="750450" y="4020572"/>
            <a:ext cx="243970" cy="457795"/>
            <a:chOff x="3171550" y="3868750"/>
            <a:chExt cx="317050" cy="594925"/>
          </a:xfrm>
        </p:grpSpPr>
        <p:sp>
          <p:nvSpPr>
            <p:cNvPr id="7584" name="Google Shape;7584;p77"/>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7"/>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7"/>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7"/>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7"/>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7"/>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7"/>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7"/>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7"/>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7"/>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7"/>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7"/>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7"/>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77"/>
          <p:cNvGrpSpPr/>
          <p:nvPr/>
        </p:nvGrpSpPr>
        <p:grpSpPr>
          <a:xfrm>
            <a:off x="5578850" y="3939122"/>
            <a:ext cx="243970" cy="457795"/>
            <a:chOff x="3171550" y="3868750"/>
            <a:chExt cx="317050" cy="594925"/>
          </a:xfrm>
        </p:grpSpPr>
        <p:sp>
          <p:nvSpPr>
            <p:cNvPr id="7598" name="Google Shape;7598;p77"/>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7"/>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7"/>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7"/>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7"/>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7"/>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7"/>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7"/>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7"/>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7"/>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7"/>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7"/>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7"/>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77"/>
          <p:cNvGrpSpPr/>
          <p:nvPr/>
        </p:nvGrpSpPr>
        <p:grpSpPr>
          <a:xfrm flipH="1">
            <a:off x="2397896" y="4132653"/>
            <a:ext cx="271859" cy="233627"/>
            <a:chOff x="739150" y="4174275"/>
            <a:chExt cx="945925" cy="812900"/>
          </a:xfrm>
        </p:grpSpPr>
        <p:sp>
          <p:nvSpPr>
            <p:cNvPr id="7612" name="Google Shape;7612;p77"/>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7"/>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7"/>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7"/>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7"/>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7"/>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7"/>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7"/>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7"/>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77"/>
          <p:cNvGrpSpPr/>
          <p:nvPr/>
        </p:nvGrpSpPr>
        <p:grpSpPr>
          <a:xfrm>
            <a:off x="7179548" y="2343356"/>
            <a:ext cx="243987" cy="339453"/>
            <a:chOff x="4661686" y="366694"/>
            <a:chExt cx="243987" cy="339453"/>
          </a:xfrm>
        </p:grpSpPr>
        <p:sp>
          <p:nvSpPr>
            <p:cNvPr id="7622" name="Google Shape;7622;p77"/>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7"/>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7"/>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7"/>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7"/>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7"/>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8" name="Google Shape;7628;p77"/>
          <p:cNvSpPr txBox="1"/>
          <p:nvPr>
            <p:ph type="title"/>
          </p:nvPr>
        </p:nvSpPr>
        <p:spPr>
          <a:xfrm>
            <a:off x="0" y="117925"/>
            <a:ext cx="5460900" cy="89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GDD Yer Alan Konu Başlıkları</a:t>
            </a:r>
            <a:endParaRPr sz="2400"/>
          </a:p>
        </p:txBody>
      </p:sp>
      <p:sp>
        <p:nvSpPr>
          <p:cNvPr id="7629" name="Google Shape;7629;p77"/>
          <p:cNvSpPr/>
          <p:nvPr/>
        </p:nvSpPr>
        <p:spPr>
          <a:xfrm>
            <a:off x="1720463" y="1278963"/>
            <a:ext cx="2588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a:latin typeface="Dosis"/>
                <a:ea typeface="Dosis"/>
                <a:cs typeface="Dosis"/>
                <a:sym typeface="Dosis"/>
              </a:rPr>
              <a:t>Oynanış Mekaniği:</a:t>
            </a:r>
            <a:endParaRPr b="1">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Kontroller ve Arabirim</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Oyun Akışı ve Sıra</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Oyun İlerleme ve Seviye Tasarımı</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Oyun Zorluk Seviyeleri ve Denge</a:t>
            </a:r>
            <a:endParaRPr>
              <a:latin typeface="Dosis"/>
              <a:ea typeface="Dosis"/>
              <a:cs typeface="Dosis"/>
              <a:sym typeface="Dosis"/>
            </a:endParaRPr>
          </a:p>
          <a:p>
            <a:pPr indent="0" lvl="0" marL="0" marR="0" rtl="0" algn="l">
              <a:lnSpc>
                <a:spcPct val="100000"/>
              </a:lnSpc>
              <a:spcBef>
                <a:spcPts val="0"/>
              </a:spcBef>
              <a:spcAft>
                <a:spcPts val="0"/>
              </a:spcAft>
              <a:buNone/>
            </a:pPr>
            <a:r>
              <a:t/>
            </a:r>
            <a:endParaRPr/>
          </a:p>
        </p:txBody>
      </p:sp>
      <p:sp>
        <p:nvSpPr>
          <p:cNvPr id="7630" name="Google Shape;7630;p77"/>
          <p:cNvSpPr/>
          <p:nvPr/>
        </p:nvSpPr>
        <p:spPr>
          <a:xfrm>
            <a:off x="4488278" y="1278963"/>
            <a:ext cx="2588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a:latin typeface="Dosis"/>
                <a:ea typeface="Dosis"/>
                <a:cs typeface="Dosis"/>
                <a:sym typeface="Dosis"/>
              </a:rPr>
              <a:t>Teknik Özellikler:</a:t>
            </a:r>
            <a:endParaRPr b="1">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Platformlar ve Cihazlar</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Geliştirme Araçları ve Dilleri</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Oyun Motoru ve Diğer Teknolojiler</a:t>
            </a:r>
            <a:endParaRPr b="1">
              <a:latin typeface="Dosis"/>
              <a:ea typeface="Dosis"/>
              <a:cs typeface="Dosis"/>
              <a:sym typeface="Dosis"/>
            </a:endParaRPr>
          </a:p>
          <a:p>
            <a:pPr indent="0" lvl="0" marL="0" marR="0" rtl="0" algn="l">
              <a:lnSpc>
                <a:spcPct val="100000"/>
              </a:lnSpc>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34" name="Shape 7634"/>
        <p:cNvGrpSpPr/>
        <p:nvPr/>
      </p:nvGrpSpPr>
      <p:grpSpPr>
        <a:xfrm>
          <a:off x="0" y="0"/>
          <a:ext cx="0" cy="0"/>
          <a:chOff x="0" y="0"/>
          <a:chExt cx="0" cy="0"/>
        </a:xfrm>
      </p:grpSpPr>
      <p:grpSp>
        <p:nvGrpSpPr>
          <p:cNvPr id="7635" name="Google Shape;7635;p78"/>
          <p:cNvGrpSpPr/>
          <p:nvPr/>
        </p:nvGrpSpPr>
        <p:grpSpPr>
          <a:xfrm>
            <a:off x="251942" y="1063208"/>
            <a:ext cx="742482" cy="594924"/>
            <a:chOff x="4458400" y="2657663"/>
            <a:chExt cx="945475" cy="757575"/>
          </a:xfrm>
        </p:grpSpPr>
        <p:sp>
          <p:nvSpPr>
            <p:cNvPr id="7636" name="Google Shape;7636;p78"/>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8"/>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8"/>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78"/>
          <p:cNvGrpSpPr/>
          <p:nvPr/>
        </p:nvGrpSpPr>
        <p:grpSpPr>
          <a:xfrm flipH="1">
            <a:off x="8218987" y="476656"/>
            <a:ext cx="509569" cy="306732"/>
            <a:chOff x="5028350" y="1751100"/>
            <a:chExt cx="1007650" cy="606550"/>
          </a:xfrm>
        </p:grpSpPr>
        <p:sp>
          <p:nvSpPr>
            <p:cNvPr id="7640" name="Google Shape;7640;p78"/>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8"/>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8"/>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8"/>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8"/>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8"/>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8"/>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8"/>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8"/>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8"/>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8"/>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8"/>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8"/>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8"/>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8"/>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8"/>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8"/>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7" name="Google Shape;7657;p78"/>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8"/>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8"/>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0" name="Google Shape;7660;p78"/>
          <p:cNvGrpSpPr/>
          <p:nvPr/>
        </p:nvGrpSpPr>
        <p:grpSpPr>
          <a:xfrm>
            <a:off x="3924711" y="4085649"/>
            <a:ext cx="269239" cy="164758"/>
            <a:chOff x="5940564" y="1991606"/>
            <a:chExt cx="357365" cy="218657"/>
          </a:xfrm>
        </p:grpSpPr>
        <p:sp>
          <p:nvSpPr>
            <p:cNvPr id="7661" name="Google Shape;7661;p78"/>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8"/>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8"/>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8"/>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8"/>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8"/>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8"/>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8"/>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9" name="Google Shape;7669;p78"/>
          <p:cNvGrpSpPr/>
          <p:nvPr/>
        </p:nvGrpSpPr>
        <p:grpSpPr>
          <a:xfrm>
            <a:off x="750450" y="4020572"/>
            <a:ext cx="243970" cy="457795"/>
            <a:chOff x="3171550" y="3868750"/>
            <a:chExt cx="317050" cy="594925"/>
          </a:xfrm>
        </p:grpSpPr>
        <p:sp>
          <p:nvSpPr>
            <p:cNvPr id="7670" name="Google Shape;7670;p78"/>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8"/>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8"/>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8"/>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8"/>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8"/>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8"/>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8"/>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8"/>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8"/>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8"/>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8"/>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8"/>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3" name="Google Shape;7683;p78"/>
          <p:cNvGrpSpPr/>
          <p:nvPr/>
        </p:nvGrpSpPr>
        <p:grpSpPr>
          <a:xfrm>
            <a:off x="5578850" y="3939122"/>
            <a:ext cx="243970" cy="457795"/>
            <a:chOff x="3171550" y="3868750"/>
            <a:chExt cx="317050" cy="594925"/>
          </a:xfrm>
        </p:grpSpPr>
        <p:sp>
          <p:nvSpPr>
            <p:cNvPr id="7684" name="Google Shape;7684;p78"/>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8"/>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8"/>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8"/>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8"/>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8"/>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8"/>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8"/>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8"/>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8"/>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8"/>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8"/>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8"/>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78"/>
          <p:cNvGrpSpPr/>
          <p:nvPr/>
        </p:nvGrpSpPr>
        <p:grpSpPr>
          <a:xfrm flipH="1">
            <a:off x="2397896" y="4132653"/>
            <a:ext cx="271859" cy="233627"/>
            <a:chOff x="739150" y="4174275"/>
            <a:chExt cx="945925" cy="812900"/>
          </a:xfrm>
        </p:grpSpPr>
        <p:sp>
          <p:nvSpPr>
            <p:cNvPr id="7698" name="Google Shape;7698;p78"/>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8"/>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8"/>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8"/>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8"/>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8"/>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8"/>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8"/>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8"/>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78"/>
          <p:cNvGrpSpPr/>
          <p:nvPr/>
        </p:nvGrpSpPr>
        <p:grpSpPr>
          <a:xfrm>
            <a:off x="6672336" y="2343356"/>
            <a:ext cx="243987" cy="339453"/>
            <a:chOff x="4661686" y="366694"/>
            <a:chExt cx="243987" cy="339453"/>
          </a:xfrm>
        </p:grpSpPr>
        <p:sp>
          <p:nvSpPr>
            <p:cNvPr id="7708" name="Google Shape;7708;p78"/>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8"/>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8"/>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8"/>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8"/>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8"/>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4" name="Google Shape;7714;p78"/>
          <p:cNvSpPr txBox="1"/>
          <p:nvPr>
            <p:ph type="title"/>
          </p:nvPr>
        </p:nvSpPr>
        <p:spPr>
          <a:xfrm>
            <a:off x="0" y="117925"/>
            <a:ext cx="5460900" cy="89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GDD Yer Alan Konu Başlıkları</a:t>
            </a:r>
            <a:endParaRPr sz="2400"/>
          </a:p>
        </p:txBody>
      </p:sp>
      <p:sp>
        <p:nvSpPr>
          <p:cNvPr id="7715" name="Google Shape;7715;p78"/>
          <p:cNvSpPr/>
          <p:nvPr/>
        </p:nvSpPr>
        <p:spPr>
          <a:xfrm>
            <a:off x="1802913" y="1278963"/>
            <a:ext cx="2588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a:latin typeface="Dosis"/>
                <a:ea typeface="Dosis"/>
                <a:cs typeface="Dosis"/>
                <a:sym typeface="Dosis"/>
              </a:rPr>
              <a:t>Ses Tasarımı:</a:t>
            </a:r>
            <a:endParaRPr b="1">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Orijinal Müzik ve Ses Efektleri</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Ses Entegrasyonu</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Olaylara Bağlı Sesler</a:t>
            </a:r>
            <a:endParaRPr>
              <a:latin typeface="Dosis"/>
              <a:ea typeface="Dosis"/>
              <a:cs typeface="Dosis"/>
              <a:sym typeface="Dosis"/>
            </a:endParaRPr>
          </a:p>
          <a:p>
            <a:pPr indent="0" lvl="0" marL="0" marR="0" rtl="0" algn="l">
              <a:lnSpc>
                <a:spcPct val="100000"/>
              </a:lnSpc>
              <a:spcBef>
                <a:spcPts val="0"/>
              </a:spcBef>
              <a:spcAft>
                <a:spcPts val="0"/>
              </a:spcAft>
              <a:buNone/>
            </a:pPr>
            <a:r>
              <a:t/>
            </a:r>
            <a:endParaRPr/>
          </a:p>
        </p:txBody>
      </p:sp>
      <p:sp>
        <p:nvSpPr>
          <p:cNvPr id="7716" name="Google Shape;7716;p78"/>
          <p:cNvSpPr/>
          <p:nvPr/>
        </p:nvSpPr>
        <p:spPr>
          <a:xfrm>
            <a:off x="4570728" y="1278963"/>
            <a:ext cx="2588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a:latin typeface="Dosis"/>
                <a:ea typeface="Dosis"/>
                <a:cs typeface="Dosis"/>
                <a:sym typeface="Dosis"/>
              </a:rPr>
              <a:t>Grafik Tasarım:</a:t>
            </a:r>
            <a:endParaRPr b="1">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Sanat Tarzı ve Estetik</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Karakter Tasarımı</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Çevre ve Dünya Tasarımı</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Animasyon ve Efektler</a:t>
            </a:r>
            <a:endParaRPr>
              <a:latin typeface="Dosis"/>
              <a:ea typeface="Dosis"/>
              <a:cs typeface="Dosis"/>
              <a:sym typeface="Dosis"/>
            </a:endParaRPr>
          </a:p>
          <a:p>
            <a:pPr indent="0" lvl="0" marL="457200" rtl="0" algn="l">
              <a:lnSpc>
                <a:spcPct val="115000"/>
              </a:lnSpc>
              <a:spcBef>
                <a:spcPts val="0"/>
              </a:spcBef>
              <a:spcAft>
                <a:spcPts val="0"/>
              </a:spcAft>
              <a:buNone/>
            </a:pPr>
            <a:r>
              <a:t/>
            </a:r>
            <a:endParaRPr>
              <a:latin typeface="Dosis"/>
              <a:ea typeface="Dosis"/>
              <a:cs typeface="Dosis"/>
              <a:sym typeface="Dosis"/>
            </a:endParaRPr>
          </a:p>
          <a:p>
            <a:pPr indent="0" lvl="0" marL="0" marR="0" rtl="0" algn="l">
              <a:lnSpc>
                <a:spcPct val="100000"/>
              </a:lnSpc>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20" name="Shape 7720"/>
        <p:cNvGrpSpPr/>
        <p:nvPr/>
      </p:nvGrpSpPr>
      <p:grpSpPr>
        <a:xfrm>
          <a:off x="0" y="0"/>
          <a:ext cx="0" cy="0"/>
          <a:chOff x="0" y="0"/>
          <a:chExt cx="0" cy="0"/>
        </a:xfrm>
      </p:grpSpPr>
      <p:grpSp>
        <p:nvGrpSpPr>
          <p:cNvPr id="7721" name="Google Shape;7721;p79"/>
          <p:cNvGrpSpPr/>
          <p:nvPr/>
        </p:nvGrpSpPr>
        <p:grpSpPr>
          <a:xfrm>
            <a:off x="251942" y="1063208"/>
            <a:ext cx="742482" cy="594924"/>
            <a:chOff x="4458400" y="2657663"/>
            <a:chExt cx="945475" cy="757575"/>
          </a:xfrm>
        </p:grpSpPr>
        <p:sp>
          <p:nvSpPr>
            <p:cNvPr id="7722" name="Google Shape;7722;p79"/>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9"/>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9"/>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79"/>
          <p:cNvGrpSpPr/>
          <p:nvPr/>
        </p:nvGrpSpPr>
        <p:grpSpPr>
          <a:xfrm flipH="1">
            <a:off x="8218987" y="476656"/>
            <a:ext cx="509569" cy="306732"/>
            <a:chOff x="5028350" y="1751100"/>
            <a:chExt cx="1007650" cy="606550"/>
          </a:xfrm>
        </p:grpSpPr>
        <p:sp>
          <p:nvSpPr>
            <p:cNvPr id="7726" name="Google Shape;7726;p79"/>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9"/>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9"/>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9"/>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9"/>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9"/>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9"/>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9"/>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9"/>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9"/>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9"/>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9"/>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9"/>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9"/>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9"/>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9"/>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9"/>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3" name="Google Shape;7743;p79"/>
          <p:cNvSpPr/>
          <p:nvPr/>
        </p:nvSpPr>
        <p:spPr>
          <a:xfrm>
            <a:off x="6805950"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9"/>
          <p:cNvSpPr/>
          <p:nvPr/>
        </p:nvSpPr>
        <p:spPr>
          <a:xfrm>
            <a:off x="6805950"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9"/>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6" name="Google Shape;7746;p79"/>
          <p:cNvGrpSpPr/>
          <p:nvPr/>
        </p:nvGrpSpPr>
        <p:grpSpPr>
          <a:xfrm>
            <a:off x="3924711" y="4085649"/>
            <a:ext cx="269239" cy="164758"/>
            <a:chOff x="5940564" y="1991606"/>
            <a:chExt cx="357365" cy="218657"/>
          </a:xfrm>
        </p:grpSpPr>
        <p:sp>
          <p:nvSpPr>
            <p:cNvPr id="7747" name="Google Shape;7747;p79"/>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9"/>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9"/>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9"/>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9"/>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9"/>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9"/>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9"/>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5" name="Google Shape;7755;p79"/>
          <p:cNvGrpSpPr/>
          <p:nvPr/>
        </p:nvGrpSpPr>
        <p:grpSpPr>
          <a:xfrm>
            <a:off x="750450" y="4020572"/>
            <a:ext cx="243970" cy="457795"/>
            <a:chOff x="3171550" y="3868750"/>
            <a:chExt cx="317050" cy="594925"/>
          </a:xfrm>
        </p:grpSpPr>
        <p:sp>
          <p:nvSpPr>
            <p:cNvPr id="7756" name="Google Shape;7756;p79"/>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9"/>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9"/>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9"/>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9"/>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9"/>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9"/>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9"/>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9"/>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9"/>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9"/>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9"/>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9"/>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9" name="Google Shape;7769;p79"/>
          <p:cNvGrpSpPr/>
          <p:nvPr/>
        </p:nvGrpSpPr>
        <p:grpSpPr>
          <a:xfrm>
            <a:off x="7187100" y="3562772"/>
            <a:ext cx="243970" cy="457795"/>
            <a:chOff x="3171550" y="3868750"/>
            <a:chExt cx="317050" cy="594925"/>
          </a:xfrm>
        </p:grpSpPr>
        <p:sp>
          <p:nvSpPr>
            <p:cNvPr id="7770" name="Google Shape;7770;p79"/>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9"/>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9"/>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9"/>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9"/>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9"/>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9"/>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9"/>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9"/>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9"/>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9"/>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9"/>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9"/>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3" name="Google Shape;7783;p79"/>
          <p:cNvGrpSpPr/>
          <p:nvPr/>
        </p:nvGrpSpPr>
        <p:grpSpPr>
          <a:xfrm flipH="1">
            <a:off x="2397896" y="4132653"/>
            <a:ext cx="271859" cy="233627"/>
            <a:chOff x="739150" y="4174275"/>
            <a:chExt cx="945925" cy="812900"/>
          </a:xfrm>
        </p:grpSpPr>
        <p:sp>
          <p:nvSpPr>
            <p:cNvPr id="7784" name="Google Shape;7784;p79"/>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9"/>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9"/>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9"/>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9"/>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9"/>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9"/>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9"/>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9"/>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79"/>
          <p:cNvGrpSpPr/>
          <p:nvPr/>
        </p:nvGrpSpPr>
        <p:grpSpPr>
          <a:xfrm>
            <a:off x="7185011" y="2343356"/>
            <a:ext cx="243987" cy="339453"/>
            <a:chOff x="4661686" y="366694"/>
            <a:chExt cx="243987" cy="339453"/>
          </a:xfrm>
        </p:grpSpPr>
        <p:sp>
          <p:nvSpPr>
            <p:cNvPr id="7794" name="Google Shape;7794;p79"/>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9"/>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9"/>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9"/>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9"/>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9"/>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0" name="Google Shape;7800;p79"/>
          <p:cNvSpPr txBox="1"/>
          <p:nvPr>
            <p:ph type="title"/>
          </p:nvPr>
        </p:nvSpPr>
        <p:spPr>
          <a:xfrm>
            <a:off x="0" y="117925"/>
            <a:ext cx="5460900" cy="89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GDD Yer Alan Konu Başlıkları</a:t>
            </a:r>
            <a:endParaRPr sz="2400"/>
          </a:p>
        </p:txBody>
      </p:sp>
      <p:sp>
        <p:nvSpPr>
          <p:cNvPr id="7801" name="Google Shape;7801;p79"/>
          <p:cNvSpPr/>
          <p:nvPr/>
        </p:nvSpPr>
        <p:spPr>
          <a:xfrm>
            <a:off x="1712925" y="1227700"/>
            <a:ext cx="2588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t/>
            </a:r>
            <a:endParaRPr b="1">
              <a:latin typeface="Dosis"/>
              <a:ea typeface="Dosis"/>
              <a:cs typeface="Dosis"/>
              <a:sym typeface="Dosis"/>
            </a:endParaRPr>
          </a:p>
          <a:p>
            <a:pPr indent="0" lvl="0" marL="0" rtl="0" algn="l">
              <a:lnSpc>
                <a:spcPct val="115000"/>
              </a:lnSpc>
              <a:spcBef>
                <a:spcPts val="0"/>
              </a:spcBef>
              <a:spcAft>
                <a:spcPts val="0"/>
              </a:spcAft>
              <a:buNone/>
            </a:pPr>
            <a:r>
              <a:rPr b="1" lang="en">
                <a:latin typeface="Dosis"/>
                <a:ea typeface="Dosis"/>
                <a:cs typeface="Dosis"/>
                <a:sym typeface="Dosis"/>
              </a:rPr>
              <a:t>Hikaye ve Karakter Gelişimi:</a:t>
            </a:r>
            <a:endParaRPr b="1">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Ana Hikaye İlerlemesi</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Yan Hikayeler ve Görevler</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Karakter Arkası ve Gelişimi</a:t>
            </a:r>
            <a:endParaRPr b="1">
              <a:latin typeface="Dosis"/>
              <a:ea typeface="Dosis"/>
              <a:cs typeface="Dosis"/>
              <a:sym typeface="Dosis"/>
            </a:endParaRPr>
          </a:p>
          <a:p>
            <a:pPr indent="0" lvl="0" marL="0" marR="0" rtl="0" algn="l">
              <a:lnSpc>
                <a:spcPct val="100000"/>
              </a:lnSpc>
              <a:spcBef>
                <a:spcPts val="0"/>
              </a:spcBef>
              <a:spcAft>
                <a:spcPts val="0"/>
              </a:spcAft>
              <a:buNone/>
            </a:pPr>
            <a:r>
              <a:t/>
            </a:r>
            <a:endParaRPr/>
          </a:p>
        </p:txBody>
      </p:sp>
      <p:sp>
        <p:nvSpPr>
          <p:cNvPr id="7802" name="Google Shape;7802;p79"/>
          <p:cNvSpPr/>
          <p:nvPr/>
        </p:nvSpPr>
        <p:spPr>
          <a:xfrm>
            <a:off x="4480740" y="1227700"/>
            <a:ext cx="2588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a:latin typeface="Dosis"/>
                <a:ea typeface="Dosis"/>
                <a:cs typeface="Dosis"/>
                <a:sym typeface="Dosis"/>
              </a:rPr>
              <a:t>Proje Takvimi ve Milestonlar:</a:t>
            </a:r>
            <a:endParaRPr b="1">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Geliştirme Aşamaları ve Süreç</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Önemli dönüm noktaları  ve Teslimatlar</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Toplantı ve Değerlendirme Zaman Çizelgesi</a:t>
            </a:r>
            <a:endParaRPr>
              <a:latin typeface="Dosis"/>
              <a:ea typeface="Dosis"/>
              <a:cs typeface="Dosis"/>
              <a:sym typeface="Dosis"/>
            </a:endParaRPr>
          </a:p>
          <a:p>
            <a:pPr indent="0" lvl="0" marL="0" marR="0" rtl="0" algn="l">
              <a:lnSpc>
                <a:spcPct val="100000"/>
              </a:lnSpc>
              <a:spcBef>
                <a:spcPts val="0"/>
              </a:spcBef>
              <a:spcAft>
                <a:spcPts val="0"/>
              </a:spcAft>
              <a:buNone/>
            </a:pPr>
            <a:r>
              <a:t/>
            </a:r>
            <a:endParaRPr>
              <a:latin typeface="Dosis"/>
              <a:ea typeface="Dosis"/>
              <a:cs typeface="Dosis"/>
              <a:sym typeface="Dosis"/>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06" name="Shape 7806"/>
        <p:cNvGrpSpPr/>
        <p:nvPr/>
      </p:nvGrpSpPr>
      <p:grpSpPr>
        <a:xfrm>
          <a:off x="0" y="0"/>
          <a:ext cx="0" cy="0"/>
          <a:chOff x="0" y="0"/>
          <a:chExt cx="0" cy="0"/>
        </a:xfrm>
      </p:grpSpPr>
      <p:grpSp>
        <p:nvGrpSpPr>
          <p:cNvPr id="7807" name="Google Shape;7807;p80"/>
          <p:cNvGrpSpPr/>
          <p:nvPr/>
        </p:nvGrpSpPr>
        <p:grpSpPr>
          <a:xfrm>
            <a:off x="251942" y="1063208"/>
            <a:ext cx="742482" cy="594924"/>
            <a:chOff x="4458400" y="2657663"/>
            <a:chExt cx="945475" cy="757575"/>
          </a:xfrm>
        </p:grpSpPr>
        <p:sp>
          <p:nvSpPr>
            <p:cNvPr id="7808" name="Google Shape;7808;p80"/>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0"/>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0"/>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80"/>
          <p:cNvGrpSpPr/>
          <p:nvPr/>
        </p:nvGrpSpPr>
        <p:grpSpPr>
          <a:xfrm flipH="1">
            <a:off x="8218987" y="476656"/>
            <a:ext cx="509569" cy="306732"/>
            <a:chOff x="5028350" y="1751100"/>
            <a:chExt cx="1007650" cy="606550"/>
          </a:xfrm>
        </p:grpSpPr>
        <p:sp>
          <p:nvSpPr>
            <p:cNvPr id="7812" name="Google Shape;7812;p80"/>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0"/>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0"/>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0"/>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0"/>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0"/>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0"/>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0"/>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0"/>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0"/>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0"/>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0"/>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0"/>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0"/>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0"/>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0"/>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0"/>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9" name="Google Shape;7829;p80"/>
          <p:cNvSpPr/>
          <p:nvPr/>
        </p:nvSpPr>
        <p:spPr>
          <a:xfrm>
            <a:off x="6776250" y="151882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0"/>
          <p:cNvSpPr/>
          <p:nvPr/>
        </p:nvSpPr>
        <p:spPr>
          <a:xfrm>
            <a:off x="6776250" y="33211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0"/>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2" name="Google Shape;7832;p80"/>
          <p:cNvGrpSpPr/>
          <p:nvPr/>
        </p:nvGrpSpPr>
        <p:grpSpPr>
          <a:xfrm>
            <a:off x="3924711" y="4085649"/>
            <a:ext cx="269239" cy="164758"/>
            <a:chOff x="5940564" y="1991606"/>
            <a:chExt cx="357365" cy="218657"/>
          </a:xfrm>
        </p:grpSpPr>
        <p:sp>
          <p:nvSpPr>
            <p:cNvPr id="7833" name="Google Shape;7833;p80"/>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0"/>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0"/>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0"/>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0"/>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0"/>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0"/>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0"/>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80"/>
          <p:cNvGrpSpPr/>
          <p:nvPr/>
        </p:nvGrpSpPr>
        <p:grpSpPr>
          <a:xfrm>
            <a:off x="750450" y="4020572"/>
            <a:ext cx="243970" cy="457795"/>
            <a:chOff x="3171550" y="3868750"/>
            <a:chExt cx="317050" cy="594925"/>
          </a:xfrm>
        </p:grpSpPr>
        <p:sp>
          <p:nvSpPr>
            <p:cNvPr id="7842" name="Google Shape;7842;p80"/>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0"/>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0"/>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0"/>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0"/>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0"/>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0"/>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0"/>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0"/>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0"/>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0"/>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0"/>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0"/>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80"/>
          <p:cNvGrpSpPr/>
          <p:nvPr/>
        </p:nvGrpSpPr>
        <p:grpSpPr>
          <a:xfrm>
            <a:off x="5578850" y="3939122"/>
            <a:ext cx="243970" cy="457795"/>
            <a:chOff x="3171550" y="3868750"/>
            <a:chExt cx="317050" cy="594925"/>
          </a:xfrm>
        </p:grpSpPr>
        <p:sp>
          <p:nvSpPr>
            <p:cNvPr id="7856" name="Google Shape;7856;p80"/>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0"/>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0"/>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0"/>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0"/>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0"/>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0"/>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0"/>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0"/>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0"/>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0"/>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0"/>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0"/>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80"/>
          <p:cNvGrpSpPr/>
          <p:nvPr/>
        </p:nvGrpSpPr>
        <p:grpSpPr>
          <a:xfrm flipH="1">
            <a:off x="2397896" y="4132653"/>
            <a:ext cx="271859" cy="233627"/>
            <a:chOff x="739150" y="4174275"/>
            <a:chExt cx="945925" cy="812900"/>
          </a:xfrm>
        </p:grpSpPr>
        <p:sp>
          <p:nvSpPr>
            <p:cNvPr id="7870" name="Google Shape;7870;p80"/>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0"/>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0"/>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0"/>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0"/>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0"/>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0"/>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0"/>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0"/>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80"/>
          <p:cNvGrpSpPr/>
          <p:nvPr/>
        </p:nvGrpSpPr>
        <p:grpSpPr>
          <a:xfrm>
            <a:off x="7155311" y="2314206"/>
            <a:ext cx="243987" cy="339453"/>
            <a:chOff x="4661686" y="366694"/>
            <a:chExt cx="243987" cy="339453"/>
          </a:xfrm>
        </p:grpSpPr>
        <p:sp>
          <p:nvSpPr>
            <p:cNvPr id="7880" name="Google Shape;7880;p80"/>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0"/>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0"/>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0"/>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0"/>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0"/>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6" name="Google Shape;7886;p80"/>
          <p:cNvSpPr txBox="1"/>
          <p:nvPr>
            <p:ph type="title"/>
          </p:nvPr>
        </p:nvSpPr>
        <p:spPr>
          <a:xfrm>
            <a:off x="0" y="117925"/>
            <a:ext cx="5460900" cy="89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GDD Yer Alan Konu Başlıkları</a:t>
            </a:r>
            <a:endParaRPr sz="2400"/>
          </a:p>
        </p:txBody>
      </p:sp>
      <p:sp>
        <p:nvSpPr>
          <p:cNvPr id="7887" name="Google Shape;7887;p80"/>
          <p:cNvSpPr/>
          <p:nvPr/>
        </p:nvSpPr>
        <p:spPr>
          <a:xfrm>
            <a:off x="1744700" y="1204450"/>
            <a:ext cx="2588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a:latin typeface="Dosis"/>
                <a:ea typeface="Dosis"/>
                <a:cs typeface="Dosis"/>
                <a:sym typeface="Dosis"/>
              </a:rPr>
              <a:t>Pazarlama ve Hedef Kitle:</a:t>
            </a:r>
            <a:endParaRPr b="1">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Oyunun Pazarlama Stratejisi</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Hedeflenen Oyuncu Kitlesi</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Rekabet Analiz</a:t>
            </a:r>
            <a:endParaRPr>
              <a:latin typeface="Dosis"/>
              <a:ea typeface="Dosis"/>
              <a:cs typeface="Dosis"/>
              <a:sym typeface="Dosis"/>
            </a:endParaRPr>
          </a:p>
          <a:p>
            <a:pPr indent="0" lvl="0" marL="0" marR="0" rtl="0" algn="l">
              <a:lnSpc>
                <a:spcPct val="100000"/>
              </a:lnSpc>
              <a:spcBef>
                <a:spcPts val="0"/>
              </a:spcBef>
              <a:spcAft>
                <a:spcPts val="0"/>
              </a:spcAft>
              <a:buNone/>
            </a:pPr>
            <a:r>
              <a:t/>
            </a:r>
            <a:endParaRPr/>
          </a:p>
        </p:txBody>
      </p:sp>
      <p:sp>
        <p:nvSpPr>
          <p:cNvPr id="7888" name="Google Shape;7888;p80"/>
          <p:cNvSpPr/>
          <p:nvPr/>
        </p:nvSpPr>
        <p:spPr>
          <a:xfrm>
            <a:off x="4512515" y="1204450"/>
            <a:ext cx="2588400" cy="2397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a:latin typeface="Dosis"/>
                <a:ea typeface="Dosis"/>
                <a:cs typeface="Dosis"/>
                <a:sym typeface="Dosis"/>
              </a:rPr>
              <a:t>Bütçe ve Kaynaklar:</a:t>
            </a:r>
            <a:endParaRPr b="1">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Geliştirme Maaliyetleri</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Kaynaklar ve Finansman</a:t>
            </a:r>
            <a:endParaRPr>
              <a:latin typeface="Dosis"/>
              <a:ea typeface="Dosis"/>
              <a:cs typeface="Dosis"/>
              <a:sym typeface="Dosis"/>
            </a:endParaRPr>
          </a:p>
          <a:p>
            <a:pPr indent="-317500" lvl="0" marL="457200" rtl="0" algn="l">
              <a:lnSpc>
                <a:spcPct val="115000"/>
              </a:lnSpc>
              <a:spcBef>
                <a:spcPts val="0"/>
              </a:spcBef>
              <a:spcAft>
                <a:spcPts val="0"/>
              </a:spcAft>
              <a:buSzPts val="1400"/>
              <a:buFont typeface="Dosis"/>
              <a:buChar char="●"/>
            </a:pPr>
            <a:r>
              <a:rPr lang="en">
                <a:latin typeface="Dosis"/>
                <a:ea typeface="Dosis"/>
                <a:cs typeface="Dosis"/>
                <a:sym typeface="Dosis"/>
              </a:rPr>
              <a:t>Harcama ve Gelir Tahminleri</a:t>
            </a:r>
            <a:endParaRPr>
              <a:latin typeface="Dosis"/>
              <a:ea typeface="Dosis"/>
              <a:cs typeface="Dosis"/>
              <a:sym typeface="Dosis"/>
            </a:endParaRPr>
          </a:p>
          <a:p>
            <a:pPr indent="0" lvl="0" marL="457200" rtl="0" algn="l">
              <a:lnSpc>
                <a:spcPct val="115000"/>
              </a:lnSpc>
              <a:spcBef>
                <a:spcPts val="0"/>
              </a:spcBef>
              <a:spcAft>
                <a:spcPts val="0"/>
              </a:spcAft>
              <a:buNone/>
            </a:pPr>
            <a:r>
              <a:t/>
            </a:r>
            <a:endParaRPr>
              <a:latin typeface="Dosis"/>
              <a:ea typeface="Dosis"/>
              <a:cs typeface="Dosis"/>
              <a:sym typeface="Dosis"/>
            </a:endParaRPr>
          </a:p>
          <a:p>
            <a:pPr indent="0" lvl="0" marL="0" marR="0" rtl="0" algn="l">
              <a:lnSpc>
                <a:spcPct val="100000"/>
              </a:lnSpc>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92" name="Shape 7892"/>
        <p:cNvGrpSpPr/>
        <p:nvPr/>
      </p:nvGrpSpPr>
      <p:grpSpPr>
        <a:xfrm>
          <a:off x="0" y="0"/>
          <a:ext cx="0" cy="0"/>
          <a:chOff x="0" y="0"/>
          <a:chExt cx="0" cy="0"/>
        </a:xfrm>
      </p:grpSpPr>
      <p:grpSp>
        <p:nvGrpSpPr>
          <p:cNvPr id="7893" name="Google Shape;7893;p81"/>
          <p:cNvGrpSpPr/>
          <p:nvPr/>
        </p:nvGrpSpPr>
        <p:grpSpPr>
          <a:xfrm>
            <a:off x="7606601" y="2691316"/>
            <a:ext cx="1408492" cy="2341533"/>
            <a:chOff x="4173786" y="2899846"/>
            <a:chExt cx="1189604" cy="1977647"/>
          </a:xfrm>
        </p:grpSpPr>
        <p:sp>
          <p:nvSpPr>
            <p:cNvPr id="7894" name="Google Shape;7894;p81"/>
            <p:cNvSpPr/>
            <p:nvPr/>
          </p:nvSpPr>
          <p:spPr>
            <a:xfrm flipH="1">
              <a:off x="4216423" y="4518272"/>
              <a:ext cx="550187" cy="359221"/>
            </a:xfrm>
            <a:custGeom>
              <a:rect b="b" l="l" r="r" t="t"/>
              <a:pathLst>
                <a:path extrusionOk="0" h="28589" w="43796">
                  <a:moveTo>
                    <a:pt x="43796" y="0"/>
                  </a:moveTo>
                  <a:lnTo>
                    <a:pt x="0" y="25480"/>
                  </a:lnTo>
                  <a:lnTo>
                    <a:pt x="0" y="28589"/>
                  </a:lnTo>
                  <a:lnTo>
                    <a:pt x="43796" y="3109"/>
                  </a:lnTo>
                  <a:lnTo>
                    <a:pt x="437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1"/>
            <p:cNvSpPr/>
            <p:nvPr/>
          </p:nvSpPr>
          <p:spPr>
            <a:xfrm flipH="1">
              <a:off x="4766709" y="4518272"/>
              <a:ext cx="554006" cy="359221"/>
            </a:xfrm>
            <a:custGeom>
              <a:rect b="b" l="l" r="r" t="t"/>
              <a:pathLst>
                <a:path extrusionOk="0" h="28589" w="44100">
                  <a:moveTo>
                    <a:pt x="0" y="0"/>
                  </a:moveTo>
                  <a:lnTo>
                    <a:pt x="0" y="3109"/>
                  </a:lnTo>
                  <a:lnTo>
                    <a:pt x="44099" y="28589"/>
                  </a:lnTo>
                  <a:lnTo>
                    <a:pt x="44099" y="2548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1"/>
            <p:cNvSpPr/>
            <p:nvPr/>
          </p:nvSpPr>
          <p:spPr>
            <a:xfrm flipH="1">
              <a:off x="4216535" y="4198544"/>
              <a:ext cx="1104181" cy="639885"/>
            </a:xfrm>
            <a:custGeom>
              <a:rect b="b" l="l" r="r" t="t"/>
              <a:pathLst>
                <a:path extrusionOk="0" h="50926" w="87895">
                  <a:moveTo>
                    <a:pt x="43795" y="0"/>
                  </a:moveTo>
                  <a:lnTo>
                    <a:pt x="0" y="25446"/>
                  </a:lnTo>
                  <a:lnTo>
                    <a:pt x="44099" y="50926"/>
                  </a:lnTo>
                  <a:lnTo>
                    <a:pt x="87895" y="25446"/>
                  </a:lnTo>
                  <a:lnTo>
                    <a:pt x="437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7" name="Google Shape;7897;p81"/>
            <p:cNvGrpSpPr/>
            <p:nvPr/>
          </p:nvGrpSpPr>
          <p:grpSpPr>
            <a:xfrm>
              <a:off x="4173786" y="2899846"/>
              <a:ext cx="1189604" cy="1762892"/>
              <a:chOff x="6429900" y="2140775"/>
              <a:chExt cx="1565475" cy="2319900"/>
            </a:xfrm>
          </p:grpSpPr>
          <p:sp>
            <p:nvSpPr>
              <p:cNvPr id="7898" name="Google Shape;7898;p81"/>
              <p:cNvSpPr/>
              <p:nvPr/>
            </p:nvSpPr>
            <p:spPr>
              <a:xfrm>
                <a:off x="6778825" y="3493325"/>
                <a:ext cx="114900" cy="65925"/>
              </a:xfrm>
              <a:custGeom>
                <a:rect b="b" l="l" r="r" t="t"/>
                <a:pathLst>
                  <a:path extrusionOk="0" h="2637" w="4596">
                    <a:moveTo>
                      <a:pt x="2264" y="1"/>
                    </a:moveTo>
                    <a:lnTo>
                      <a:pt x="0" y="1319"/>
                    </a:lnTo>
                    <a:lnTo>
                      <a:pt x="2332" y="2636"/>
                    </a:lnTo>
                    <a:lnTo>
                      <a:pt x="4596" y="1352"/>
                    </a:lnTo>
                    <a:lnTo>
                      <a:pt x="2264"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1"/>
              <p:cNvSpPr/>
              <p:nvPr/>
            </p:nvSpPr>
            <p:spPr>
              <a:xfrm>
                <a:off x="6777975" y="3526275"/>
                <a:ext cx="379350" cy="653900"/>
              </a:xfrm>
              <a:custGeom>
                <a:rect b="b" l="l" r="r" t="t"/>
                <a:pathLst>
                  <a:path extrusionOk="0" h="26156" w="15174">
                    <a:moveTo>
                      <a:pt x="34" y="1"/>
                    </a:moveTo>
                    <a:lnTo>
                      <a:pt x="0" y="14734"/>
                    </a:lnTo>
                    <a:lnTo>
                      <a:pt x="0" y="17404"/>
                    </a:lnTo>
                    <a:lnTo>
                      <a:pt x="2332" y="18755"/>
                    </a:lnTo>
                    <a:lnTo>
                      <a:pt x="15139" y="26156"/>
                    </a:lnTo>
                    <a:lnTo>
                      <a:pt x="15173" y="23486"/>
                    </a:lnTo>
                    <a:lnTo>
                      <a:pt x="2332" y="16086"/>
                    </a:lnTo>
                    <a:lnTo>
                      <a:pt x="2366" y="1318"/>
                    </a:lnTo>
                    <a:lnTo>
                      <a:pt x="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1"/>
              <p:cNvSpPr/>
              <p:nvPr/>
            </p:nvSpPr>
            <p:spPr>
              <a:xfrm>
                <a:off x="6836275" y="3527125"/>
                <a:ext cx="57450" cy="401300"/>
              </a:xfrm>
              <a:custGeom>
                <a:rect b="b" l="l" r="r" t="t"/>
                <a:pathLst>
                  <a:path extrusionOk="0" h="16052" w="2298">
                    <a:moveTo>
                      <a:pt x="2298" y="0"/>
                    </a:moveTo>
                    <a:lnTo>
                      <a:pt x="34" y="1284"/>
                    </a:lnTo>
                    <a:lnTo>
                      <a:pt x="0" y="16052"/>
                    </a:lnTo>
                    <a:lnTo>
                      <a:pt x="2264" y="14734"/>
                    </a:lnTo>
                    <a:lnTo>
                      <a:pt x="22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1"/>
              <p:cNvSpPr/>
              <p:nvPr/>
            </p:nvSpPr>
            <p:spPr>
              <a:xfrm>
                <a:off x="6836275" y="3895450"/>
                <a:ext cx="376800" cy="218000"/>
              </a:xfrm>
              <a:custGeom>
                <a:rect b="b" l="l" r="r" t="t"/>
                <a:pathLst>
                  <a:path extrusionOk="0" h="8720" w="15072">
                    <a:moveTo>
                      <a:pt x="2264" y="1"/>
                    </a:moveTo>
                    <a:lnTo>
                      <a:pt x="0" y="1319"/>
                    </a:lnTo>
                    <a:lnTo>
                      <a:pt x="12841" y="8719"/>
                    </a:lnTo>
                    <a:lnTo>
                      <a:pt x="15072" y="7401"/>
                    </a:lnTo>
                    <a:lnTo>
                      <a:pt x="2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1"/>
              <p:cNvSpPr/>
              <p:nvPr/>
            </p:nvSpPr>
            <p:spPr>
              <a:xfrm>
                <a:off x="6777975" y="3495850"/>
                <a:ext cx="115750" cy="403850"/>
              </a:xfrm>
              <a:custGeom>
                <a:rect b="b" l="l" r="r" t="t"/>
                <a:pathLst>
                  <a:path extrusionOk="0" h="16154" w="4630">
                    <a:moveTo>
                      <a:pt x="2298" y="1"/>
                    </a:moveTo>
                    <a:lnTo>
                      <a:pt x="34" y="1319"/>
                    </a:lnTo>
                    <a:lnTo>
                      <a:pt x="0" y="14802"/>
                    </a:lnTo>
                    <a:lnTo>
                      <a:pt x="2332" y="16154"/>
                    </a:lnTo>
                    <a:lnTo>
                      <a:pt x="4596" y="13484"/>
                    </a:lnTo>
                    <a:lnTo>
                      <a:pt x="4630" y="1353"/>
                    </a:lnTo>
                    <a:lnTo>
                      <a:pt x="2298"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1"/>
              <p:cNvSpPr/>
              <p:nvPr/>
            </p:nvSpPr>
            <p:spPr>
              <a:xfrm>
                <a:off x="6822750" y="3120775"/>
                <a:ext cx="397925" cy="724875"/>
              </a:xfrm>
              <a:custGeom>
                <a:rect b="b" l="l" r="r" t="t"/>
                <a:pathLst>
                  <a:path extrusionOk="0" h="28995" w="15917">
                    <a:moveTo>
                      <a:pt x="15917" y="0"/>
                    </a:moveTo>
                    <a:lnTo>
                      <a:pt x="68" y="9192"/>
                    </a:lnTo>
                    <a:lnTo>
                      <a:pt x="0" y="28994"/>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1"/>
              <p:cNvSpPr/>
              <p:nvPr/>
            </p:nvSpPr>
            <p:spPr>
              <a:xfrm>
                <a:off x="6429900" y="3124150"/>
                <a:ext cx="394550" cy="721500"/>
              </a:xfrm>
              <a:custGeom>
                <a:rect b="b" l="l" r="r" t="t"/>
                <a:pathLst>
                  <a:path extrusionOk="0" h="28860" w="15782">
                    <a:moveTo>
                      <a:pt x="102" y="0"/>
                    </a:moveTo>
                    <a:lnTo>
                      <a:pt x="1" y="19769"/>
                    </a:lnTo>
                    <a:lnTo>
                      <a:pt x="15714" y="28859"/>
                    </a:lnTo>
                    <a:lnTo>
                      <a:pt x="15782" y="9057"/>
                    </a:lnTo>
                    <a:lnTo>
                      <a:pt x="10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1"/>
              <p:cNvSpPr/>
              <p:nvPr/>
            </p:nvSpPr>
            <p:spPr>
              <a:xfrm>
                <a:off x="6432450" y="2893500"/>
                <a:ext cx="788225" cy="457075"/>
              </a:xfrm>
              <a:custGeom>
                <a:rect b="b" l="l" r="r" t="t"/>
                <a:pathLst>
                  <a:path extrusionOk="0" h="18283" w="31529">
                    <a:moveTo>
                      <a:pt x="15849" y="1"/>
                    </a:moveTo>
                    <a:lnTo>
                      <a:pt x="0" y="9226"/>
                    </a:lnTo>
                    <a:lnTo>
                      <a:pt x="15680" y="18283"/>
                    </a:lnTo>
                    <a:lnTo>
                      <a:pt x="31529" y="9091"/>
                    </a:lnTo>
                    <a:lnTo>
                      <a:pt x="1584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1"/>
              <p:cNvSpPr/>
              <p:nvPr/>
            </p:nvSpPr>
            <p:spPr>
              <a:xfrm>
                <a:off x="7195300" y="3109775"/>
                <a:ext cx="103950" cy="1350900"/>
              </a:xfrm>
              <a:custGeom>
                <a:rect b="b" l="l" r="r" t="t"/>
                <a:pathLst>
                  <a:path extrusionOk="0" h="54036" w="4158">
                    <a:moveTo>
                      <a:pt x="4157" y="1"/>
                    </a:moveTo>
                    <a:lnTo>
                      <a:pt x="170" y="2332"/>
                    </a:lnTo>
                    <a:lnTo>
                      <a:pt x="1" y="54035"/>
                    </a:lnTo>
                    <a:lnTo>
                      <a:pt x="1" y="54035"/>
                    </a:lnTo>
                    <a:lnTo>
                      <a:pt x="3988" y="51703"/>
                    </a:lnTo>
                    <a:lnTo>
                      <a:pt x="4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1"/>
              <p:cNvSpPr/>
              <p:nvPr/>
            </p:nvSpPr>
            <p:spPr>
              <a:xfrm>
                <a:off x="7095625" y="3109775"/>
                <a:ext cx="103925" cy="1350900"/>
              </a:xfrm>
              <a:custGeom>
                <a:rect b="b" l="l" r="r" t="t"/>
                <a:pathLst>
                  <a:path extrusionOk="0" h="54036" w="4157">
                    <a:moveTo>
                      <a:pt x="136" y="1"/>
                    </a:moveTo>
                    <a:lnTo>
                      <a:pt x="0" y="51737"/>
                    </a:lnTo>
                    <a:lnTo>
                      <a:pt x="3988" y="54035"/>
                    </a:lnTo>
                    <a:lnTo>
                      <a:pt x="4157" y="2332"/>
                    </a:lnTo>
                    <a:lnTo>
                      <a:pt x="1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1"/>
              <p:cNvSpPr/>
              <p:nvPr/>
            </p:nvSpPr>
            <p:spPr>
              <a:xfrm>
                <a:off x="7097325" y="3181600"/>
                <a:ext cx="201075" cy="603225"/>
              </a:xfrm>
              <a:custGeom>
                <a:rect b="b" l="l" r="r" t="t"/>
                <a:pathLst>
                  <a:path extrusionOk="0" h="24129" w="8043">
                    <a:moveTo>
                      <a:pt x="68" y="0"/>
                    </a:moveTo>
                    <a:lnTo>
                      <a:pt x="0" y="21830"/>
                    </a:lnTo>
                    <a:lnTo>
                      <a:pt x="4021" y="24128"/>
                    </a:lnTo>
                    <a:lnTo>
                      <a:pt x="7975" y="19465"/>
                    </a:lnTo>
                    <a:lnTo>
                      <a:pt x="8043" y="0"/>
                    </a:lnTo>
                    <a:lnTo>
                      <a:pt x="8043" y="0"/>
                    </a:lnTo>
                    <a:lnTo>
                      <a:pt x="4089" y="2298"/>
                    </a:lnTo>
                    <a:lnTo>
                      <a:pt x="68"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1"/>
              <p:cNvSpPr/>
              <p:nvPr/>
            </p:nvSpPr>
            <p:spPr>
              <a:xfrm>
                <a:off x="7099000" y="3052325"/>
                <a:ext cx="200250" cy="115775"/>
              </a:xfrm>
              <a:custGeom>
                <a:rect b="b" l="l" r="r" t="t"/>
                <a:pathLst>
                  <a:path extrusionOk="0" h="4631" w="8010">
                    <a:moveTo>
                      <a:pt x="3988" y="1"/>
                    </a:moveTo>
                    <a:lnTo>
                      <a:pt x="1" y="2299"/>
                    </a:lnTo>
                    <a:lnTo>
                      <a:pt x="4022" y="4630"/>
                    </a:lnTo>
                    <a:lnTo>
                      <a:pt x="8009" y="2299"/>
                    </a:lnTo>
                    <a:lnTo>
                      <a:pt x="3988"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1"/>
              <p:cNvSpPr/>
              <p:nvPr/>
            </p:nvSpPr>
            <p:spPr>
              <a:xfrm>
                <a:off x="7216425" y="3874350"/>
                <a:ext cx="376825" cy="217975"/>
              </a:xfrm>
              <a:custGeom>
                <a:rect b="b" l="l" r="r" t="t"/>
                <a:pathLst>
                  <a:path extrusionOk="0" h="8719" w="15073">
                    <a:moveTo>
                      <a:pt x="2231" y="0"/>
                    </a:moveTo>
                    <a:lnTo>
                      <a:pt x="1" y="1284"/>
                    </a:lnTo>
                    <a:lnTo>
                      <a:pt x="12808" y="8719"/>
                    </a:lnTo>
                    <a:lnTo>
                      <a:pt x="15072" y="7401"/>
                    </a:lnTo>
                    <a:lnTo>
                      <a:pt x="22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1"/>
              <p:cNvSpPr/>
              <p:nvPr/>
            </p:nvSpPr>
            <p:spPr>
              <a:xfrm>
                <a:off x="7538300" y="3691025"/>
                <a:ext cx="114075" cy="501825"/>
              </a:xfrm>
              <a:custGeom>
                <a:rect b="b" l="l" r="r" t="t"/>
                <a:pathLst>
                  <a:path extrusionOk="0" h="20073" w="4563">
                    <a:moveTo>
                      <a:pt x="2231" y="0"/>
                    </a:moveTo>
                    <a:lnTo>
                      <a:pt x="1" y="1284"/>
                    </a:lnTo>
                    <a:lnTo>
                      <a:pt x="2332" y="2636"/>
                    </a:lnTo>
                    <a:lnTo>
                      <a:pt x="2265" y="17369"/>
                    </a:lnTo>
                    <a:lnTo>
                      <a:pt x="2265" y="20073"/>
                    </a:lnTo>
                    <a:lnTo>
                      <a:pt x="4529" y="18755"/>
                    </a:lnTo>
                    <a:lnTo>
                      <a:pt x="4529" y="16085"/>
                    </a:lnTo>
                    <a:lnTo>
                      <a:pt x="4563" y="1352"/>
                    </a:lnTo>
                    <a:lnTo>
                      <a:pt x="22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1"/>
              <p:cNvSpPr/>
              <p:nvPr/>
            </p:nvSpPr>
            <p:spPr>
              <a:xfrm>
                <a:off x="7216425" y="3723125"/>
                <a:ext cx="380200" cy="469725"/>
              </a:xfrm>
              <a:custGeom>
                <a:rect b="b" l="l" r="r" t="t"/>
                <a:pathLst>
                  <a:path extrusionOk="0" h="18789" w="15208">
                    <a:moveTo>
                      <a:pt x="12876" y="0"/>
                    </a:moveTo>
                    <a:lnTo>
                      <a:pt x="12808" y="14768"/>
                    </a:lnTo>
                    <a:lnTo>
                      <a:pt x="1" y="7333"/>
                    </a:lnTo>
                    <a:lnTo>
                      <a:pt x="1" y="10037"/>
                    </a:lnTo>
                    <a:lnTo>
                      <a:pt x="12808" y="17437"/>
                    </a:lnTo>
                    <a:lnTo>
                      <a:pt x="15140" y="18789"/>
                    </a:lnTo>
                    <a:lnTo>
                      <a:pt x="15140" y="16085"/>
                    </a:lnTo>
                    <a:lnTo>
                      <a:pt x="15207" y="1352"/>
                    </a:lnTo>
                    <a:lnTo>
                      <a:pt x="128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1"/>
              <p:cNvSpPr/>
              <p:nvPr/>
            </p:nvSpPr>
            <p:spPr>
              <a:xfrm>
                <a:off x="7537450" y="3675800"/>
                <a:ext cx="114925" cy="367525"/>
              </a:xfrm>
              <a:custGeom>
                <a:rect b="b" l="l" r="r" t="t"/>
                <a:pathLst>
                  <a:path extrusionOk="0" h="14701" w="4597">
                    <a:moveTo>
                      <a:pt x="2265" y="1"/>
                    </a:moveTo>
                    <a:lnTo>
                      <a:pt x="35" y="1285"/>
                    </a:lnTo>
                    <a:lnTo>
                      <a:pt x="1" y="13383"/>
                    </a:lnTo>
                    <a:lnTo>
                      <a:pt x="2299" y="14701"/>
                    </a:lnTo>
                    <a:lnTo>
                      <a:pt x="4563" y="12031"/>
                    </a:lnTo>
                    <a:lnTo>
                      <a:pt x="4597" y="1319"/>
                    </a:lnTo>
                    <a:lnTo>
                      <a:pt x="2265"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1"/>
              <p:cNvSpPr/>
              <p:nvPr/>
            </p:nvSpPr>
            <p:spPr>
              <a:xfrm>
                <a:off x="7091400" y="3059100"/>
                <a:ext cx="199400" cy="115750"/>
              </a:xfrm>
              <a:custGeom>
                <a:rect b="b" l="l" r="r" t="t"/>
                <a:pathLst>
                  <a:path extrusionOk="0" h="4630" w="7976">
                    <a:moveTo>
                      <a:pt x="3988" y="0"/>
                    </a:moveTo>
                    <a:lnTo>
                      <a:pt x="0" y="2332"/>
                    </a:lnTo>
                    <a:lnTo>
                      <a:pt x="3988" y="4630"/>
                    </a:lnTo>
                    <a:lnTo>
                      <a:pt x="7976" y="2332"/>
                    </a:lnTo>
                    <a:lnTo>
                      <a:pt x="3988" y="0"/>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1"/>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rgbClr val="2AA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1"/>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1"/>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rgbClr val="23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1"/>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1"/>
              <p:cNvSpPr/>
              <p:nvPr/>
            </p:nvSpPr>
            <p:spPr>
              <a:xfrm>
                <a:off x="6614075" y="2140775"/>
                <a:ext cx="1158275" cy="670825"/>
              </a:xfrm>
              <a:custGeom>
                <a:rect b="b" l="l" r="r" t="t"/>
                <a:pathLst>
                  <a:path extrusionOk="0" h="26833" w="46331">
                    <a:moveTo>
                      <a:pt x="23284" y="1"/>
                    </a:moveTo>
                    <a:lnTo>
                      <a:pt x="1" y="13518"/>
                    </a:lnTo>
                    <a:lnTo>
                      <a:pt x="23047" y="26832"/>
                    </a:lnTo>
                    <a:lnTo>
                      <a:pt x="46330" y="13315"/>
                    </a:lnTo>
                    <a:lnTo>
                      <a:pt x="2328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1"/>
              <p:cNvSpPr/>
              <p:nvPr/>
            </p:nvSpPr>
            <p:spPr>
              <a:xfrm>
                <a:off x="7011150" y="3664825"/>
                <a:ext cx="167300" cy="98025"/>
              </a:xfrm>
              <a:custGeom>
                <a:rect b="b" l="l" r="r" t="t"/>
                <a:pathLst>
                  <a:path extrusionOk="0" h="3921" w="6692">
                    <a:moveTo>
                      <a:pt x="4427" y="0"/>
                    </a:moveTo>
                    <a:lnTo>
                      <a:pt x="0" y="2636"/>
                    </a:lnTo>
                    <a:lnTo>
                      <a:pt x="2264" y="3920"/>
                    </a:lnTo>
                    <a:lnTo>
                      <a:pt x="6691" y="1285"/>
                    </a:lnTo>
                    <a:lnTo>
                      <a:pt x="44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1"/>
              <p:cNvSpPr/>
              <p:nvPr/>
            </p:nvSpPr>
            <p:spPr>
              <a:xfrm>
                <a:off x="6952000" y="3395325"/>
                <a:ext cx="57475" cy="468050"/>
              </a:xfrm>
              <a:custGeom>
                <a:rect b="b" l="l" r="r" t="t"/>
                <a:pathLst>
                  <a:path extrusionOk="0" h="18722" w="2299">
                    <a:moveTo>
                      <a:pt x="1" y="1"/>
                    </a:moveTo>
                    <a:lnTo>
                      <a:pt x="34" y="14734"/>
                    </a:lnTo>
                    <a:lnTo>
                      <a:pt x="68" y="17438"/>
                    </a:lnTo>
                    <a:lnTo>
                      <a:pt x="2299" y="18722"/>
                    </a:lnTo>
                    <a:lnTo>
                      <a:pt x="2299" y="16052"/>
                    </a:lnTo>
                    <a:lnTo>
                      <a:pt x="2265" y="1319"/>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1"/>
              <p:cNvSpPr/>
              <p:nvPr/>
            </p:nvSpPr>
            <p:spPr>
              <a:xfrm>
                <a:off x="6952000" y="3361525"/>
                <a:ext cx="114925" cy="66775"/>
              </a:xfrm>
              <a:custGeom>
                <a:rect b="b" l="l" r="r" t="t"/>
                <a:pathLst>
                  <a:path extrusionOk="0" h="2671" w="4597">
                    <a:moveTo>
                      <a:pt x="2332" y="1"/>
                    </a:moveTo>
                    <a:lnTo>
                      <a:pt x="1" y="1353"/>
                    </a:lnTo>
                    <a:lnTo>
                      <a:pt x="2265" y="2671"/>
                    </a:lnTo>
                    <a:lnTo>
                      <a:pt x="4596" y="1319"/>
                    </a:lnTo>
                    <a:lnTo>
                      <a:pt x="2332"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1"/>
              <p:cNvSpPr/>
              <p:nvPr/>
            </p:nvSpPr>
            <p:spPr>
              <a:xfrm>
                <a:off x="7008600" y="3394475"/>
                <a:ext cx="169850" cy="468900"/>
              </a:xfrm>
              <a:custGeom>
                <a:rect b="b" l="l" r="r" t="t"/>
                <a:pathLst>
                  <a:path extrusionOk="0" h="18756" w="6794">
                    <a:moveTo>
                      <a:pt x="2332" y="1"/>
                    </a:moveTo>
                    <a:lnTo>
                      <a:pt x="1" y="1353"/>
                    </a:lnTo>
                    <a:lnTo>
                      <a:pt x="35" y="16086"/>
                    </a:lnTo>
                    <a:lnTo>
                      <a:pt x="35" y="18756"/>
                    </a:lnTo>
                    <a:lnTo>
                      <a:pt x="2366" y="17404"/>
                    </a:lnTo>
                    <a:lnTo>
                      <a:pt x="6793" y="14768"/>
                    </a:lnTo>
                    <a:lnTo>
                      <a:pt x="6793" y="12099"/>
                    </a:lnTo>
                    <a:lnTo>
                      <a:pt x="2366" y="14734"/>
                    </a:lnTo>
                    <a:lnTo>
                      <a:pt x="23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1"/>
              <p:cNvSpPr/>
              <p:nvPr/>
            </p:nvSpPr>
            <p:spPr>
              <a:xfrm>
                <a:off x="6952000" y="3406300"/>
                <a:ext cx="115775" cy="375975"/>
              </a:xfrm>
              <a:custGeom>
                <a:rect b="b" l="l" r="r" t="t"/>
                <a:pathLst>
                  <a:path extrusionOk="0" h="15039" w="4631">
                    <a:moveTo>
                      <a:pt x="2332" y="1"/>
                    </a:moveTo>
                    <a:lnTo>
                      <a:pt x="1" y="1353"/>
                    </a:lnTo>
                    <a:lnTo>
                      <a:pt x="34" y="13755"/>
                    </a:lnTo>
                    <a:lnTo>
                      <a:pt x="2299" y="15039"/>
                    </a:lnTo>
                    <a:lnTo>
                      <a:pt x="4630" y="12335"/>
                    </a:lnTo>
                    <a:lnTo>
                      <a:pt x="4596" y="1319"/>
                    </a:lnTo>
                    <a:lnTo>
                      <a:pt x="2332"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1"/>
              <p:cNvSpPr/>
              <p:nvPr/>
            </p:nvSpPr>
            <p:spPr>
              <a:xfrm>
                <a:off x="6995100" y="3119075"/>
                <a:ext cx="315975" cy="575350"/>
              </a:xfrm>
              <a:custGeom>
                <a:rect b="b" l="l" r="r" t="t"/>
                <a:pathLst>
                  <a:path extrusionOk="0" h="23014" w="12639">
                    <a:moveTo>
                      <a:pt x="12639" y="1"/>
                    </a:moveTo>
                    <a:lnTo>
                      <a:pt x="68" y="7300"/>
                    </a:lnTo>
                    <a:lnTo>
                      <a:pt x="0" y="23013"/>
                    </a:lnTo>
                    <a:lnTo>
                      <a:pt x="12571" y="15714"/>
                    </a:lnTo>
                    <a:lnTo>
                      <a:pt x="126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1"/>
              <p:cNvSpPr/>
              <p:nvPr/>
            </p:nvSpPr>
            <p:spPr>
              <a:xfrm>
                <a:off x="6683350" y="3121600"/>
                <a:ext cx="313450" cy="572825"/>
              </a:xfrm>
              <a:custGeom>
                <a:rect b="b" l="l" r="r" t="t"/>
                <a:pathLst>
                  <a:path extrusionOk="0" h="22913" w="12538">
                    <a:moveTo>
                      <a:pt x="68" y="1"/>
                    </a:moveTo>
                    <a:lnTo>
                      <a:pt x="1" y="15714"/>
                    </a:lnTo>
                    <a:lnTo>
                      <a:pt x="12470" y="22912"/>
                    </a:lnTo>
                    <a:lnTo>
                      <a:pt x="12538" y="7199"/>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1"/>
              <p:cNvSpPr/>
              <p:nvPr/>
            </p:nvSpPr>
            <p:spPr>
              <a:xfrm>
                <a:off x="6685050" y="2939125"/>
                <a:ext cx="626025" cy="362450"/>
              </a:xfrm>
              <a:custGeom>
                <a:rect b="b" l="l" r="r" t="t"/>
                <a:pathLst>
                  <a:path extrusionOk="0" h="14498" w="25041">
                    <a:moveTo>
                      <a:pt x="12605" y="1"/>
                    </a:moveTo>
                    <a:lnTo>
                      <a:pt x="0" y="7300"/>
                    </a:lnTo>
                    <a:lnTo>
                      <a:pt x="12470" y="14498"/>
                    </a:lnTo>
                    <a:lnTo>
                      <a:pt x="25041" y="7199"/>
                    </a:lnTo>
                    <a:lnTo>
                      <a:pt x="126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1"/>
              <p:cNvSpPr/>
              <p:nvPr/>
            </p:nvSpPr>
            <p:spPr>
              <a:xfrm>
                <a:off x="7597450" y="3266075"/>
                <a:ext cx="397925" cy="724025"/>
              </a:xfrm>
              <a:custGeom>
                <a:rect b="b" l="l" r="r" t="t"/>
                <a:pathLst>
                  <a:path extrusionOk="0" h="28961" w="15917">
                    <a:moveTo>
                      <a:pt x="15917" y="0"/>
                    </a:moveTo>
                    <a:lnTo>
                      <a:pt x="102" y="9192"/>
                    </a:lnTo>
                    <a:lnTo>
                      <a:pt x="0" y="28961"/>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1"/>
              <p:cNvSpPr/>
              <p:nvPr/>
            </p:nvSpPr>
            <p:spPr>
              <a:xfrm>
                <a:off x="7205450" y="3269450"/>
                <a:ext cx="394550" cy="720650"/>
              </a:xfrm>
              <a:custGeom>
                <a:rect b="b" l="l" r="r" t="t"/>
                <a:pathLst>
                  <a:path extrusionOk="0" h="28826" w="15782">
                    <a:moveTo>
                      <a:pt x="68" y="1"/>
                    </a:moveTo>
                    <a:lnTo>
                      <a:pt x="0" y="19769"/>
                    </a:lnTo>
                    <a:lnTo>
                      <a:pt x="15680" y="28826"/>
                    </a:lnTo>
                    <a:lnTo>
                      <a:pt x="15782" y="9057"/>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1"/>
              <p:cNvSpPr/>
              <p:nvPr/>
            </p:nvSpPr>
            <p:spPr>
              <a:xfrm>
                <a:off x="7207150" y="3039675"/>
                <a:ext cx="788225" cy="456200"/>
              </a:xfrm>
              <a:custGeom>
                <a:rect b="b" l="l" r="r" t="t"/>
                <a:pathLst>
                  <a:path extrusionOk="0" h="18248" w="31529">
                    <a:moveTo>
                      <a:pt x="15849" y="0"/>
                    </a:moveTo>
                    <a:lnTo>
                      <a:pt x="0" y="9192"/>
                    </a:lnTo>
                    <a:lnTo>
                      <a:pt x="15714" y="18248"/>
                    </a:lnTo>
                    <a:lnTo>
                      <a:pt x="31529" y="9056"/>
                    </a:lnTo>
                    <a:lnTo>
                      <a:pt x="1584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31" name="Google Shape;7931;p81"/>
          <p:cNvSpPr/>
          <p:nvPr/>
        </p:nvSpPr>
        <p:spPr>
          <a:xfrm>
            <a:off x="251725" y="2723275"/>
            <a:ext cx="6972600" cy="1425000"/>
          </a:xfrm>
          <a:prstGeom prst="roundRect">
            <a:avLst>
              <a:gd fmla="val 27288"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1"/>
          <p:cNvSpPr txBox="1"/>
          <p:nvPr>
            <p:ph type="title"/>
          </p:nvPr>
        </p:nvSpPr>
        <p:spPr>
          <a:xfrm>
            <a:off x="443000" y="1301200"/>
            <a:ext cx="5444400" cy="128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7933" name="Google Shape;7933;p81"/>
          <p:cNvSpPr txBox="1"/>
          <p:nvPr>
            <p:ph idx="1" type="subTitle"/>
          </p:nvPr>
        </p:nvSpPr>
        <p:spPr>
          <a:xfrm>
            <a:off x="443000" y="2800675"/>
            <a:ext cx="6646200" cy="1280700"/>
          </a:xfrm>
          <a:prstGeom prst="rect">
            <a:avLst/>
          </a:prstGeom>
        </p:spPr>
        <p:txBody>
          <a:bodyPr anchorCtr="0" anchor="ctr" bIns="0" lIns="0" spcFirstLastPara="1" rIns="0" wrap="square" tIns="0">
            <a:noAutofit/>
          </a:bodyPr>
          <a:lstStyle/>
          <a:p>
            <a:pPr indent="0" lvl="0" marL="0" rtl="0" algn="l">
              <a:lnSpc>
                <a:spcPct val="115000"/>
              </a:lnSpc>
              <a:spcBef>
                <a:spcPts val="0"/>
              </a:spcBef>
              <a:spcAft>
                <a:spcPts val="0"/>
              </a:spcAft>
              <a:buNone/>
            </a:pPr>
            <a:r>
              <a:rPr lang="en" sz="1800">
                <a:solidFill>
                  <a:srgbClr val="000000"/>
                </a:solidFill>
                <a:latin typeface="Calibri"/>
                <a:ea typeface="Calibri"/>
                <a:cs typeface="Calibri"/>
                <a:sym typeface="Calibri"/>
              </a:rPr>
              <a:t>"Kötü bir GDD, ne ve neden gibi ana sorulara cevap vermez. Belgeleri okuduktan sonra, uygulamaya dahil olan kişilerin büyük soruları olmamalıdır."                             </a:t>
            </a:r>
            <a:r>
              <a:rPr lang="en" sz="1200">
                <a:solidFill>
                  <a:srgbClr val="000000"/>
                </a:solidFill>
                <a:latin typeface="Calibri"/>
                <a:ea typeface="Calibri"/>
                <a:cs typeface="Calibri"/>
                <a:sym typeface="Calibri"/>
              </a:rPr>
              <a:t>VOKI Games'in Baş Oyun Tasarımcısı Evgeny Chuvychin</a:t>
            </a:r>
            <a:endParaRPr sz="1800">
              <a:latin typeface="Orbitron SemiBold"/>
              <a:ea typeface="Orbitron SemiBold"/>
              <a:cs typeface="Orbitron SemiBold"/>
              <a:sym typeface="Orbitron SemiBold"/>
            </a:endParaRPr>
          </a:p>
        </p:txBody>
      </p:sp>
      <p:grpSp>
        <p:nvGrpSpPr>
          <p:cNvPr id="7934" name="Google Shape;7934;p81"/>
          <p:cNvGrpSpPr/>
          <p:nvPr/>
        </p:nvGrpSpPr>
        <p:grpSpPr>
          <a:xfrm>
            <a:off x="442992" y="1860858"/>
            <a:ext cx="742482" cy="594924"/>
            <a:chOff x="4458400" y="2657663"/>
            <a:chExt cx="945475" cy="757575"/>
          </a:xfrm>
        </p:grpSpPr>
        <p:sp>
          <p:nvSpPr>
            <p:cNvPr id="7935" name="Google Shape;7935;p81"/>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1"/>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1"/>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81"/>
          <p:cNvGrpSpPr/>
          <p:nvPr/>
        </p:nvGrpSpPr>
        <p:grpSpPr>
          <a:xfrm>
            <a:off x="7425511" y="738431"/>
            <a:ext cx="243987" cy="339453"/>
            <a:chOff x="4661686" y="366694"/>
            <a:chExt cx="243987" cy="339453"/>
          </a:xfrm>
        </p:grpSpPr>
        <p:sp>
          <p:nvSpPr>
            <p:cNvPr id="7939" name="Google Shape;7939;p81"/>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1"/>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1"/>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1"/>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1"/>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1"/>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5" name="Google Shape;7945;p81"/>
          <p:cNvGrpSpPr/>
          <p:nvPr/>
        </p:nvGrpSpPr>
        <p:grpSpPr>
          <a:xfrm>
            <a:off x="4132736" y="334369"/>
            <a:ext cx="243987" cy="339453"/>
            <a:chOff x="4661686" y="366694"/>
            <a:chExt cx="243987" cy="339453"/>
          </a:xfrm>
        </p:grpSpPr>
        <p:sp>
          <p:nvSpPr>
            <p:cNvPr id="7946" name="Google Shape;7946;p81"/>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1"/>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1"/>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1"/>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1"/>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1"/>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52" name="Google Shape;7952;p81"/>
          <p:cNvSpPr/>
          <p:nvPr/>
        </p:nvSpPr>
        <p:spPr>
          <a:xfrm>
            <a:off x="5483325" y="8530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1"/>
          <p:cNvSpPr/>
          <p:nvPr/>
        </p:nvSpPr>
        <p:spPr>
          <a:xfrm>
            <a:off x="1795738" y="28816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1"/>
          <p:cNvSpPr/>
          <p:nvPr/>
        </p:nvSpPr>
        <p:spPr>
          <a:xfrm>
            <a:off x="5222038" y="3807000"/>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5" name="Google Shape;7955;p81"/>
          <p:cNvGrpSpPr/>
          <p:nvPr/>
        </p:nvGrpSpPr>
        <p:grpSpPr>
          <a:xfrm flipH="1">
            <a:off x="1474512" y="853081"/>
            <a:ext cx="509569" cy="306732"/>
            <a:chOff x="5028350" y="1751100"/>
            <a:chExt cx="1007650" cy="606550"/>
          </a:xfrm>
        </p:grpSpPr>
        <p:sp>
          <p:nvSpPr>
            <p:cNvPr id="7956" name="Google Shape;7956;p81"/>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1"/>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1"/>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1"/>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1"/>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1"/>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1"/>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1"/>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1"/>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1"/>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1"/>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1"/>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1"/>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1"/>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1"/>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1"/>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1"/>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73" name="Google Shape;7973;p81"/>
          <p:cNvSpPr/>
          <p:nvPr/>
        </p:nvSpPr>
        <p:spPr>
          <a:xfrm>
            <a:off x="7921850" y="14552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1"/>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1">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1">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7977" name="Google Shape;7977;p81">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1">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7979" name="Google Shape;7979;p81">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1">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7981" name="Google Shape;7981;p81">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1">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7983" name="Google Shape;7983;p81">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1">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7985" name="Google Shape;7985;p81">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1">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1">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1">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89" name="Google Shape;7989;p81"/>
          <p:cNvGrpSpPr/>
          <p:nvPr/>
        </p:nvGrpSpPr>
        <p:grpSpPr>
          <a:xfrm>
            <a:off x="1992121" y="4623314"/>
            <a:ext cx="159899" cy="279351"/>
            <a:chOff x="2000128" y="4623314"/>
            <a:chExt cx="159899" cy="279351"/>
          </a:xfrm>
        </p:grpSpPr>
        <p:sp>
          <p:nvSpPr>
            <p:cNvPr id="7990" name="Google Shape;7990;p81"/>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1"/>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1"/>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1"/>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1"/>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5" name="Google Shape;7995;p81"/>
          <p:cNvGrpSpPr/>
          <p:nvPr/>
        </p:nvGrpSpPr>
        <p:grpSpPr>
          <a:xfrm>
            <a:off x="5246843" y="4644827"/>
            <a:ext cx="206281" cy="241552"/>
            <a:chOff x="5254850" y="4644827"/>
            <a:chExt cx="206281" cy="241552"/>
          </a:xfrm>
        </p:grpSpPr>
        <p:sp>
          <p:nvSpPr>
            <p:cNvPr id="7996" name="Google Shape;7996;p81"/>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1"/>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1"/>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9" name="Google Shape;7999;p81"/>
          <p:cNvGrpSpPr/>
          <p:nvPr/>
        </p:nvGrpSpPr>
        <p:grpSpPr>
          <a:xfrm>
            <a:off x="4126327" y="4607105"/>
            <a:ext cx="202168" cy="279358"/>
            <a:chOff x="4134334" y="4607105"/>
            <a:chExt cx="202168" cy="279358"/>
          </a:xfrm>
        </p:grpSpPr>
        <p:sp>
          <p:nvSpPr>
            <p:cNvPr id="8000" name="Google Shape;8000;p81"/>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1"/>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1"/>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1"/>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1"/>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1"/>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1"/>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1"/>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1"/>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9" name="Google Shape;8009;p81"/>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1"/>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1"/>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2" name="Google Shape;8012;p81"/>
          <p:cNvGrpSpPr/>
          <p:nvPr/>
        </p:nvGrpSpPr>
        <p:grpSpPr>
          <a:xfrm>
            <a:off x="6300092" y="4620438"/>
            <a:ext cx="269374" cy="279338"/>
            <a:chOff x="6314624" y="4620438"/>
            <a:chExt cx="269374" cy="279338"/>
          </a:xfrm>
        </p:grpSpPr>
        <p:sp>
          <p:nvSpPr>
            <p:cNvPr id="8013" name="Google Shape;8013;p81"/>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1"/>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81"/>
          <p:cNvGrpSpPr/>
          <p:nvPr/>
        </p:nvGrpSpPr>
        <p:grpSpPr>
          <a:xfrm>
            <a:off x="3031488" y="4626441"/>
            <a:ext cx="255400" cy="279351"/>
            <a:chOff x="3039495" y="4626441"/>
            <a:chExt cx="255400" cy="279351"/>
          </a:xfrm>
        </p:grpSpPr>
        <p:sp>
          <p:nvSpPr>
            <p:cNvPr id="8016" name="Google Shape;8016;p81"/>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1"/>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1"/>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1"/>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1"/>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1"/>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1"/>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1"/>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1"/>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1"/>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033" name="Google Shape;8033;p81"/>
          <p:cNvPicPr preferRelativeResize="0"/>
          <p:nvPr/>
        </p:nvPicPr>
        <p:blipFill rotWithShape="1">
          <a:blip r:embed="rId5">
            <a:alphaModFix/>
          </a:blip>
          <a:srcRect b="2892" l="0" r="0" t="2883"/>
          <a:stretch/>
        </p:blipFill>
        <p:spPr>
          <a:xfrm>
            <a:off x="5593475" y="107875"/>
            <a:ext cx="3482700" cy="2047800"/>
          </a:xfrm>
          <a:prstGeom prst="ellipse">
            <a:avLst/>
          </a:prstGeom>
          <a:noFill/>
          <a:ln>
            <a:noFill/>
          </a:ln>
          <a:effectLst>
            <a:outerShdw rotWithShape="0" algn="bl" dist="47625">
              <a:schemeClr val="dk1"/>
            </a:outerShdw>
          </a:effectLst>
        </p:spPr>
      </p:pic>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37" name="Shape 8037"/>
        <p:cNvGrpSpPr/>
        <p:nvPr/>
      </p:nvGrpSpPr>
      <p:grpSpPr>
        <a:xfrm>
          <a:off x="0" y="0"/>
          <a:ext cx="0" cy="0"/>
          <a:chOff x="0" y="0"/>
          <a:chExt cx="0" cy="0"/>
        </a:xfrm>
      </p:grpSpPr>
      <p:sp>
        <p:nvSpPr>
          <p:cNvPr id="8038" name="Google Shape;8038;p82"/>
          <p:cNvSpPr txBox="1"/>
          <p:nvPr>
            <p:ph type="title"/>
          </p:nvPr>
        </p:nvSpPr>
        <p:spPr>
          <a:xfrm>
            <a:off x="4843675" y="342450"/>
            <a:ext cx="38595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Game Design Document İçerik Detayları</a:t>
            </a:r>
            <a:endParaRPr/>
          </a:p>
        </p:txBody>
      </p:sp>
      <p:sp>
        <p:nvSpPr>
          <p:cNvPr id="8039" name="Google Shape;8039;p82"/>
          <p:cNvSpPr txBox="1"/>
          <p:nvPr>
            <p:ph idx="1" type="subTitle"/>
          </p:nvPr>
        </p:nvSpPr>
        <p:spPr>
          <a:xfrm>
            <a:off x="4757675" y="2082400"/>
            <a:ext cx="3481200" cy="1143600"/>
          </a:xfrm>
          <a:prstGeom prst="rect">
            <a:avLst/>
          </a:prstGeom>
        </p:spPr>
        <p:txBody>
          <a:bodyPr anchorCtr="0" anchor="ctr" bIns="91425" lIns="91425" spcFirstLastPara="1" rIns="91425" wrap="square" tIns="91425">
            <a:spAutoFit/>
          </a:bodyPr>
          <a:lstStyle/>
          <a:p>
            <a:pPr indent="0" lvl="0" marL="0" rtl="0" algn="l">
              <a:lnSpc>
                <a:spcPct val="115000"/>
              </a:lnSpc>
              <a:spcBef>
                <a:spcPts val="0"/>
              </a:spcBef>
              <a:spcAft>
                <a:spcPts val="0"/>
              </a:spcAft>
              <a:buNone/>
            </a:pPr>
            <a:r>
              <a:rPr b="1" lang="en">
                <a:solidFill>
                  <a:srgbClr val="000000"/>
                </a:solidFill>
              </a:rPr>
              <a:t>1. İçindekiler Tablosu:</a:t>
            </a:r>
            <a:endParaRPr b="1">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Projeye ait hiyerarşiyi ve belgede gezinmeyi sağlamak adına bir içindekiler tablosu eklenmelidir.</a:t>
            </a:r>
            <a:endParaRPr/>
          </a:p>
        </p:txBody>
      </p:sp>
      <p:grpSp>
        <p:nvGrpSpPr>
          <p:cNvPr id="8040" name="Google Shape;8040;p82"/>
          <p:cNvGrpSpPr/>
          <p:nvPr/>
        </p:nvGrpSpPr>
        <p:grpSpPr>
          <a:xfrm>
            <a:off x="14300" y="-3"/>
            <a:ext cx="4255582" cy="5143517"/>
            <a:chOff x="4930947" y="934437"/>
            <a:chExt cx="3215400" cy="2618366"/>
          </a:xfrm>
        </p:grpSpPr>
        <p:sp>
          <p:nvSpPr>
            <p:cNvPr id="8041" name="Google Shape;8041;p82"/>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042" name="Google Shape;8042;p82"/>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043" name="Google Shape;8043;p82"/>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044" name="Google Shape;8044;p82"/>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5" name="Google Shape;8045;p82"/>
          <p:cNvGrpSpPr/>
          <p:nvPr/>
        </p:nvGrpSpPr>
        <p:grpSpPr>
          <a:xfrm>
            <a:off x="4193698" y="3129494"/>
            <a:ext cx="243987" cy="339453"/>
            <a:chOff x="4661686" y="366694"/>
            <a:chExt cx="243987" cy="339453"/>
          </a:xfrm>
        </p:grpSpPr>
        <p:sp>
          <p:nvSpPr>
            <p:cNvPr id="8046" name="Google Shape;8046;p82"/>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2"/>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2"/>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2"/>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2"/>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2"/>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2" name="Google Shape;8052;p82"/>
          <p:cNvGrpSpPr/>
          <p:nvPr/>
        </p:nvGrpSpPr>
        <p:grpSpPr>
          <a:xfrm>
            <a:off x="4101205" y="154270"/>
            <a:ext cx="742482" cy="594924"/>
            <a:chOff x="4458400" y="2657663"/>
            <a:chExt cx="945475" cy="757575"/>
          </a:xfrm>
        </p:grpSpPr>
        <p:sp>
          <p:nvSpPr>
            <p:cNvPr id="8053" name="Google Shape;8053;p82"/>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2"/>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2"/>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6" name="Google Shape;8056;p82"/>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2"/>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2"/>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2"/>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2"/>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2"/>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062" name="Google Shape;8062;p82"/>
          <p:cNvPicPr preferRelativeResize="0"/>
          <p:nvPr/>
        </p:nvPicPr>
        <p:blipFill rotWithShape="1">
          <a:blip r:embed="rId3">
            <a:alphaModFix/>
          </a:blip>
          <a:srcRect b="0" l="4800" r="4791" t="0"/>
          <a:stretch/>
        </p:blipFill>
        <p:spPr>
          <a:xfrm>
            <a:off x="633550"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7" name="Shape 3137"/>
        <p:cNvGrpSpPr/>
        <p:nvPr/>
      </p:nvGrpSpPr>
      <p:grpSpPr>
        <a:xfrm>
          <a:off x="0" y="0"/>
          <a:ext cx="0" cy="0"/>
          <a:chOff x="0" y="0"/>
          <a:chExt cx="0" cy="0"/>
        </a:xfrm>
      </p:grpSpPr>
      <p:sp>
        <p:nvSpPr>
          <p:cNvPr id="3138" name="Google Shape;3138;p38"/>
          <p:cNvSpPr/>
          <p:nvPr/>
        </p:nvSpPr>
        <p:spPr>
          <a:xfrm>
            <a:off x="926074" y="1275775"/>
            <a:ext cx="7301100" cy="28101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139" name="Google Shape;3139;p38"/>
          <p:cNvSpPr txBox="1"/>
          <p:nvPr>
            <p:ph type="title"/>
          </p:nvPr>
        </p:nvSpPr>
        <p:spPr>
          <a:xfrm>
            <a:off x="712500" y="536400"/>
            <a:ext cx="7719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Oyun fikirlerinde bulunması gereken özellikler nelerdir?</a:t>
            </a:r>
            <a:endParaRPr/>
          </a:p>
        </p:txBody>
      </p:sp>
      <p:sp>
        <p:nvSpPr>
          <p:cNvPr id="3140" name="Google Shape;3140;p38"/>
          <p:cNvSpPr txBox="1"/>
          <p:nvPr>
            <p:ph idx="2" type="title"/>
          </p:nvPr>
        </p:nvSpPr>
        <p:spPr>
          <a:xfrm>
            <a:off x="1454706" y="1411550"/>
            <a:ext cx="5760000" cy="2346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sz="1600"/>
              <a:t>Easy to Communicate</a:t>
            </a:r>
            <a:endParaRPr sz="1600"/>
          </a:p>
        </p:txBody>
      </p:sp>
      <p:sp>
        <p:nvSpPr>
          <p:cNvPr id="3141" name="Google Shape;3141;p38"/>
          <p:cNvSpPr txBox="1"/>
          <p:nvPr>
            <p:ph idx="1" type="subTitle"/>
          </p:nvPr>
        </p:nvSpPr>
        <p:spPr>
          <a:xfrm>
            <a:off x="1582296" y="1643574"/>
            <a:ext cx="5632500" cy="3174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sz="1300"/>
              <a:t>B</a:t>
            </a:r>
            <a:r>
              <a:rPr lang="en" sz="1300"/>
              <a:t>ir veya iki cümle ile oyununuzun içeriğini karşıya açıklayabilmelisiniz.</a:t>
            </a:r>
            <a:endParaRPr sz="1300"/>
          </a:p>
        </p:txBody>
      </p:sp>
      <p:sp>
        <p:nvSpPr>
          <p:cNvPr id="3142" name="Google Shape;3142;p38"/>
          <p:cNvSpPr txBox="1"/>
          <p:nvPr>
            <p:ph idx="3" type="title"/>
          </p:nvPr>
        </p:nvSpPr>
        <p:spPr>
          <a:xfrm>
            <a:off x="1375200" y="2006223"/>
            <a:ext cx="5840100" cy="2346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sz="1500"/>
              <a:t>Adequate Amount of </a:t>
            </a:r>
            <a:r>
              <a:rPr lang="en" sz="1500"/>
              <a:t>Familiarity</a:t>
            </a:r>
            <a:r>
              <a:rPr lang="en" sz="1500"/>
              <a:t> and Originality</a:t>
            </a:r>
            <a:endParaRPr sz="1500"/>
          </a:p>
        </p:txBody>
      </p:sp>
      <p:sp>
        <p:nvSpPr>
          <p:cNvPr id="3143" name="Google Shape;3143;p38"/>
          <p:cNvSpPr txBox="1"/>
          <p:nvPr>
            <p:ph idx="4" type="subTitle"/>
          </p:nvPr>
        </p:nvSpPr>
        <p:spPr>
          <a:xfrm>
            <a:off x="1454706" y="2286047"/>
            <a:ext cx="5760000" cy="3174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sz="1300"/>
              <a:t>O</a:t>
            </a:r>
            <a:r>
              <a:rPr lang="en" sz="1300"/>
              <a:t>yun fikri çok tanıdık ise oyuncular oynamaktan kaçınacaktır, fikriniz çok benzersiz ise oyununuzu oyunculara karşı yabancılaştırırsınız.</a:t>
            </a:r>
            <a:endParaRPr sz="1300"/>
          </a:p>
        </p:txBody>
      </p:sp>
      <p:sp>
        <p:nvSpPr>
          <p:cNvPr id="3144" name="Google Shape;3144;p38"/>
          <p:cNvSpPr txBox="1"/>
          <p:nvPr>
            <p:ph idx="8" type="subTitle"/>
          </p:nvPr>
        </p:nvSpPr>
        <p:spPr>
          <a:xfrm>
            <a:off x="1505053" y="2928502"/>
            <a:ext cx="5760000" cy="3174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sz="1300"/>
              <a:t>Oyuncular oyununuzun içerisinde eylemde bulunmak istemelidir. Yürüme simülasyonlarının kulağa sıkıcı gelmesinin ana nedeni yürümenin sıkıcı olmasıdır.</a:t>
            </a:r>
            <a:endParaRPr sz="1300"/>
          </a:p>
        </p:txBody>
      </p:sp>
      <p:sp>
        <p:nvSpPr>
          <p:cNvPr id="3145" name="Google Shape;3145;p38"/>
          <p:cNvSpPr txBox="1"/>
          <p:nvPr>
            <p:ph idx="7" type="title"/>
          </p:nvPr>
        </p:nvSpPr>
        <p:spPr>
          <a:xfrm>
            <a:off x="1390056" y="2648671"/>
            <a:ext cx="5810400" cy="2346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sz="1600"/>
              <a:t>Appealing Fantasy Elements</a:t>
            </a:r>
            <a:endParaRPr sz="1600"/>
          </a:p>
        </p:txBody>
      </p:sp>
      <p:grpSp>
        <p:nvGrpSpPr>
          <p:cNvPr id="3146" name="Google Shape;3146;p38"/>
          <p:cNvGrpSpPr/>
          <p:nvPr/>
        </p:nvGrpSpPr>
        <p:grpSpPr>
          <a:xfrm>
            <a:off x="7995655" y="360033"/>
            <a:ext cx="742482" cy="594924"/>
            <a:chOff x="4458400" y="2657663"/>
            <a:chExt cx="945475" cy="757575"/>
          </a:xfrm>
        </p:grpSpPr>
        <p:sp>
          <p:nvSpPr>
            <p:cNvPr id="3147" name="Google Shape;3147;p38"/>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38"/>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38"/>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0" name="Google Shape;3150;p38"/>
          <p:cNvGrpSpPr/>
          <p:nvPr/>
        </p:nvGrpSpPr>
        <p:grpSpPr>
          <a:xfrm>
            <a:off x="7402164" y="2175825"/>
            <a:ext cx="350928" cy="276065"/>
            <a:chOff x="3527067" y="2494364"/>
            <a:chExt cx="321186" cy="357366"/>
          </a:xfrm>
        </p:grpSpPr>
        <p:sp>
          <p:nvSpPr>
            <p:cNvPr id="3151" name="Google Shape;3151;p38"/>
            <p:cNvSpPr/>
            <p:nvPr/>
          </p:nvSpPr>
          <p:spPr>
            <a:xfrm>
              <a:off x="3527067" y="2494364"/>
              <a:ext cx="321186" cy="357366"/>
            </a:xfrm>
            <a:custGeom>
              <a:rect b="b" l="l" r="r" t="t"/>
              <a:pathLst>
                <a:path extrusionOk="0" h="11527" w="10360">
                  <a:moveTo>
                    <a:pt x="5145" y="1"/>
                  </a:moveTo>
                  <a:lnTo>
                    <a:pt x="1" y="3001"/>
                  </a:lnTo>
                  <a:lnTo>
                    <a:pt x="1" y="8526"/>
                  </a:lnTo>
                  <a:lnTo>
                    <a:pt x="5192" y="11527"/>
                  </a:lnTo>
                  <a:lnTo>
                    <a:pt x="10360" y="8526"/>
                  </a:lnTo>
                  <a:lnTo>
                    <a:pt x="10360" y="3001"/>
                  </a:lnTo>
                  <a:lnTo>
                    <a:pt x="51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38"/>
            <p:cNvSpPr/>
            <p:nvPr/>
          </p:nvSpPr>
          <p:spPr>
            <a:xfrm>
              <a:off x="3527067" y="2494364"/>
              <a:ext cx="321186" cy="186077"/>
            </a:xfrm>
            <a:custGeom>
              <a:rect b="b" l="l" r="r" t="t"/>
              <a:pathLst>
                <a:path extrusionOk="0" h="6002" w="10360">
                  <a:moveTo>
                    <a:pt x="5145" y="1"/>
                  </a:moveTo>
                  <a:lnTo>
                    <a:pt x="1" y="3001"/>
                  </a:lnTo>
                  <a:lnTo>
                    <a:pt x="810" y="3478"/>
                  </a:lnTo>
                  <a:lnTo>
                    <a:pt x="5192" y="6002"/>
                  </a:lnTo>
                  <a:lnTo>
                    <a:pt x="10360" y="3001"/>
                  </a:lnTo>
                  <a:lnTo>
                    <a:pt x="8621" y="1263"/>
                  </a:lnTo>
                  <a:lnTo>
                    <a:pt x="514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38"/>
            <p:cNvSpPr/>
            <p:nvPr/>
          </p:nvSpPr>
          <p:spPr>
            <a:xfrm>
              <a:off x="3688028" y="2587401"/>
              <a:ext cx="160221" cy="264327"/>
            </a:xfrm>
            <a:custGeom>
              <a:rect b="b" l="l" r="r" t="t"/>
              <a:pathLst>
                <a:path extrusionOk="0" h="8526" w="5168">
                  <a:moveTo>
                    <a:pt x="5168" y="0"/>
                  </a:moveTo>
                  <a:lnTo>
                    <a:pt x="3501" y="72"/>
                  </a:lnTo>
                  <a:lnTo>
                    <a:pt x="1524" y="2120"/>
                  </a:lnTo>
                  <a:lnTo>
                    <a:pt x="0" y="3001"/>
                  </a:lnTo>
                  <a:lnTo>
                    <a:pt x="0" y="8526"/>
                  </a:lnTo>
                  <a:lnTo>
                    <a:pt x="5168" y="5525"/>
                  </a:lnTo>
                  <a:lnTo>
                    <a:pt x="51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38"/>
            <p:cNvSpPr/>
            <p:nvPr/>
          </p:nvSpPr>
          <p:spPr>
            <a:xfrm>
              <a:off x="3527067" y="2582224"/>
              <a:ext cx="160996" cy="269505"/>
            </a:xfrm>
            <a:custGeom>
              <a:rect b="b" l="l" r="r" t="t"/>
              <a:pathLst>
                <a:path extrusionOk="0" h="8693" w="5193">
                  <a:moveTo>
                    <a:pt x="2025" y="1"/>
                  </a:moveTo>
                  <a:lnTo>
                    <a:pt x="1" y="167"/>
                  </a:lnTo>
                  <a:lnTo>
                    <a:pt x="1" y="5692"/>
                  </a:lnTo>
                  <a:lnTo>
                    <a:pt x="5192" y="8693"/>
                  </a:lnTo>
                  <a:lnTo>
                    <a:pt x="5192" y="3168"/>
                  </a:lnTo>
                  <a:lnTo>
                    <a:pt x="20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38"/>
            <p:cNvSpPr/>
            <p:nvPr/>
          </p:nvSpPr>
          <p:spPr>
            <a:xfrm>
              <a:off x="3802456" y="2635578"/>
              <a:ext cx="38412" cy="32150"/>
            </a:xfrm>
            <a:custGeom>
              <a:rect b="b" l="l" r="r" t="t"/>
              <a:pathLst>
                <a:path extrusionOk="0" h="1037" w="1239">
                  <a:moveTo>
                    <a:pt x="1063" y="0"/>
                  </a:moveTo>
                  <a:cubicBezTo>
                    <a:pt x="953" y="0"/>
                    <a:pt x="798" y="54"/>
                    <a:pt x="620" y="161"/>
                  </a:cubicBezTo>
                  <a:cubicBezTo>
                    <a:pt x="262" y="351"/>
                    <a:pt x="0" y="685"/>
                    <a:pt x="0" y="875"/>
                  </a:cubicBezTo>
                  <a:cubicBezTo>
                    <a:pt x="0" y="983"/>
                    <a:pt x="66" y="1036"/>
                    <a:pt x="176" y="1036"/>
                  </a:cubicBezTo>
                  <a:cubicBezTo>
                    <a:pt x="286" y="1036"/>
                    <a:pt x="441" y="983"/>
                    <a:pt x="620" y="875"/>
                  </a:cubicBezTo>
                  <a:cubicBezTo>
                    <a:pt x="977" y="685"/>
                    <a:pt x="1239" y="351"/>
                    <a:pt x="1239" y="161"/>
                  </a:cubicBezTo>
                  <a:cubicBezTo>
                    <a:pt x="1239" y="54"/>
                    <a:pt x="1173" y="0"/>
                    <a:pt x="10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38"/>
            <p:cNvSpPr/>
            <p:nvPr/>
          </p:nvSpPr>
          <p:spPr>
            <a:xfrm>
              <a:off x="3759643" y="2694823"/>
              <a:ext cx="26600" cy="22260"/>
            </a:xfrm>
            <a:custGeom>
              <a:rect b="b" l="l" r="r" t="t"/>
              <a:pathLst>
                <a:path extrusionOk="0" h="718" w="858">
                  <a:moveTo>
                    <a:pt x="732" y="0"/>
                  </a:moveTo>
                  <a:cubicBezTo>
                    <a:pt x="655" y="0"/>
                    <a:pt x="548" y="36"/>
                    <a:pt x="429" y="107"/>
                  </a:cubicBezTo>
                  <a:cubicBezTo>
                    <a:pt x="191" y="250"/>
                    <a:pt x="0" y="465"/>
                    <a:pt x="0" y="608"/>
                  </a:cubicBezTo>
                  <a:cubicBezTo>
                    <a:pt x="0" y="682"/>
                    <a:pt x="52" y="718"/>
                    <a:pt x="136" y="718"/>
                  </a:cubicBezTo>
                  <a:cubicBezTo>
                    <a:pt x="212" y="718"/>
                    <a:pt x="315" y="688"/>
                    <a:pt x="429" y="631"/>
                  </a:cubicBezTo>
                  <a:cubicBezTo>
                    <a:pt x="667" y="489"/>
                    <a:pt x="858" y="250"/>
                    <a:pt x="858" y="107"/>
                  </a:cubicBezTo>
                  <a:cubicBezTo>
                    <a:pt x="858" y="36"/>
                    <a:pt x="810" y="0"/>
                    <a:pt x="7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38"/>
            <p:cNvSpPr/>
            <p:nvPr/>
          </p:nvSpPr>
          <p:spPr>
            <a:xfrm>
              <a:off x="3613438" y="2702852"/>
              <a:ext cx="26631" cy="22260"/>
            </a:xfrm>
            <a:custGeom>
              <a:rect b="b" l="l" r="r" t="t"/>
              <a:pathLst>
                <a:path extrusionOk="0" h="718" w="859">
                  <a:moveTo>
                    <a:pt x="137" y="0"/>
                  </a:moveTo>
                  <a:cubicBezTo>
                    <a:pt x="53" y="0"/>
                    <a:pt x="1" y="36"/>
                    <a:pt x="1" y="110"/>
                  </a:cubicBezTo>
                  <a:cubicBezTo>
                    <a:pt x="1" y="253"/>
                    <a:pt x="191" y="468"/>
                    <a:pt x="430" y="611"/>
                  </a:cubicBezTo>
                  <a:cubicBezTo>
                    <a:pt x="549" y="682"/>
                    <a:pt x="656" y="718"/>
                    <a:pt x="733" y="718"/>
                  </a:cubicBezTo>
                  <a:cubicBezTo>
                    <a:pt x="811" y="718"/>
                    <a:pt x="858" y="682"/>
                    <a:pt x="858" y="611"/>
                  </a:cubicBezTo>
                  <a:cubicBezTo>
                    <a:pt x="858" y="468"/>
                    <a:pt x="668" y="230"/>
                    <a:pt x="430" y="87"/>
                  </a:cubicBezTo>
                  <a:cubicBezTo>
                    <a:pt x="316" y="30"/>
                    <a:pt x="213" y="0"/>
                    <a:pt x="1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38"/>
            <p:cNvSpPr/>
            <p:nvPr/>
          </p:nvSpPr>
          <p:spPr>
            <a:xfrm>
              <a:off x="3536677" y="2725081"/>
              <a:ext cx="22911" cy="22198"/>
            </a:xfrm>
            <a:custGeom>
              <a:rect b="b" l="l" r="r" t="t"/>
              <a:pathLst>
                <a:path extrusionOk="0" h="716" w="739">
                  <a:moveTo>
                    <a:pt x="110" y="1"/>
                  </a:moveTo>
                  <a:cubicBezTo>
                    <a:pt x="42" y="1"/>
                    <a:pt x="0" y="36"/>
                    <a:pt x="0" y="108"/>
                  </a:cubicBezTo>
                  <a:cubicBezTo>
                    <a:pt x="0" y="251"/>
                    <a:pt x="167" y="489"/>
                    <a:pt x="381" y="608"/>
                  </a:cubicBezTo>
                  <a:cubicBezTo>
                    <a:pt x="477" y="679"/>
                    <a:pt x="566" y="715"/>
                    <a:pt x="631" y="715"/>
                  </a:cubicBezTo>
                  <a:cubicBezTo>
                    <a:pt x="697" y="715"/>
                    <a:pt x="738" y="679"/>
                    <a:pt x="738" y="608"/>
                  </a:cubicBezTo>
                  <a:cubicBezTo>
                    <a:pt x="738" y="465"/>
                    <a:pt x="572" y="227"/>
                    <a:pt x="381" y="108"/>
                  </a:cubicBezTo>
                  <a:cubicBezTo>
                    <a:pt x="274" y="36"/>
                    <a:pt x="179" y="1"/>
                    <a:pt x="1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38"/>
            <p:cNvSpPr/>
            <p:nvPr/>
          </p:nvSpPr>
          <p:spPr>
            <a:xfrm>
              <a:off x="3642239" y="2786868"/>
              <a:ext cx="25887" cy="26786"/>
            </a:xfrm>
            <a:custGeom>
              <a:rect b="b" l="l" r="r" t="t"/>
              <a:pathLst>
                <a:path extrusionOk="0" h="864" w="835">
                  <a:moveTo>
                    <a:pt x="178" y="0"/>
                  </a:moveTo>
                  <a:cubicBezTo>
                    <a:pt x="87" y="0"/>
                    <a:pt x="25" y="52"/>
                    <a:pt x="25" y="139"/>
                  </a:cubicBezTo>
                  <a:cubicBezTo>
                    <a:pt x="1" y="306"/>
                    <a:pt x="144" y="592"/>
                    <a:pt x="358" y="758"/>
                  </a:cubicBezTo>
                  <a:cubicBezTo>
                    <a:pt x="382" y="758"/>
                    <a:pt x="406" y="782"/>
                    <a:pt x="429" y="806"/>
                  </a:cubicBezTo>
                  <a:cubicBezTo>
                    <a:pt x="506" y="844"/>
                    <a:pt x="578" y="863"/>
                    <a:pt x="639" y="863"/>
                  </a:cubicBezTo>
                  <a:cubicBezTo>
                    <a:pt x="730" y="863"/>
                    <a:pt x="796" y="820"/>
                    <a:pt x="810" y="734"/>
                  </a:cubicBezTo>
                  <a:cubicBezTo>
                    <a:pt x="834" y="544"/>
                    <a:pt x="668" y="282"/>
                    <a:pt x="453" y="115"/>
                  </a:cubicBezTo>
                  <a:cubicBezTo>
                    <a:pt x="429" y="91"/>
                    <a:pt x="406" y="91"/>
                    <a:pt x="382" y="68"/>
                  </a:cubicBezTo>
                  <a:cubicBezTo>
                    <a:pt x="307" y="21"/>
                    <a:pt x="237"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38"/>
            <p:cNvSpPr/>
            <p:nvPr/>
          </p:nvSpPr>
          <p:spPr>
            <a:xfrm>
              <a:off x="3548489" y="2641004"/>
              <a:ext cx="11843" cy="12153"/>
            </a:xfrm>
            <a:custGeom>
              <a:rect b="b" l="l" r="r" t="t"/>
              <a:pathLst>
                <a:path extrusionOk="0" h="392" w="382">
                  <a:moveTo>
                    <a:pt x="75" y="0"/>
                  </a:moveTo>
                  <a:cubicBezTo>
                    <a:pt x="41" y="0"/>
                    <a:pt x="13" y="18"/>
                    <a:pt x="0" y="57"/>
                  </a:cubicBezTo>
                  <a:cubicBezTo>
                    <a:pt x="0" y="129"/>
                    <a:pt x="72" y="272"/>
                    <a:pt x="167" y="343"/>
                  </a:cubicBezTo>
                  <a:cubicBezTo>
                    <a:pt x="191" y="343"/>
                    <a:pt x="191" y="343"/>
                    <a:pt x="215" y="367"/>
                  </a:cubicBezTo>
                  <a:cubicBezTo>
                    <a:pt x="240" y="384"/>
                    <a:pt x="265" y="392"/>
                    <a:pt x="287" y="392"/>
                  </a:cubicBezTo>
                  <a:cubicBezTo>
                    <a:pt x="328" y="392"/>
                    <a:pt x="357" y="366"/>
                    <a:pt x="357" y="319"/>
                  </a:cubicBezTo>
                  <a:cubicBezTo>
                    <a:pt x="381" y="248"/>
                    <a:pt x="310" y="129"/>
                    <a:pt x="215" y="57"/>
                  </a:cubicBezTo>
                  <a:cubicBezTo>
                    <a:pt x="191" y="34"/>
                    <a:pt x="191" y="34"/>
                    <a:pt x="167" y="34"/>
                  </a:cubicBezTo>
                  <a:cubicBezTo>
                    <a:pt x="135" y="12"/>
                    <a:pt x="103" y="0"/>
                    <a:pt x="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38"/>
            <p:cNvSpPr/>
            <p:nvPr/>
          </p:nvSpPr>
          <p:spPr>
            <a:xfrm>
              <a:off x="3566935" y="2701271"/>
              <a:ext cx="11843" cy="17702"/>
            </a:xfrm>
            <a:custGeom>
              <a:rect b="b" l="l" r="r" t="t"/>
              <a:pathLst>
                <a:path extrusionOk="0" h="571" w="382">
                  <a:moveTo>
                    <a:pt x="111" y="1"/>
                  </a:moveTo>
                  <a:cubicBezTo>
                    <a:pt x="41" y="1"/>
                    <a:pt x="1" y="54"/>
                    <a:pt x="1" y="161"/>
                  </a:cubicBezTo>
                  <a:cubicBezTo>
                    <a:pt x="1" y="304"/>
                    <a:pt x="72" y="471"/>
                    <a:pt x="191" y="542"/>
                  </a:cubicBezTo>
                  <a:cubicBezTo>
                    <a:pt x="217" y="562"/>
                    <a:pt x="242" y="571"/>
                    <a:pt x="266" y="571"/>
                  </a:cubicBezTo>
                  <a:cubicBezTo>
                    <a:pt x="331" y="571"/>
                    <a:pt x="382" y="504"/>
                    <a:pt x="382" y="400"/>
                  </a:cubicBezTo>
                  <a:cubicBezTo>
                    <a:pt x="382" y="257"/>
                    <a:pt x="310" y="90"/>
                    <a:pt x="191" y="19"/>
                  </a:cubicBezTo>
                  <a:cubicBezTo>
                    <a:pt x="161" y="7"/>
                    <a:pt x="135" y="1"/>
                    <a:pt x="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38"/>
            <p:cNvSpPr/>
            <p:nvPr/>
          </p:nvSpPr>
          <p:spPr>
            <a:xfrm>
              <a:off x="3714597" y="2778466"/>
              <a:ext cx="23655" cy="20989"/>
            </a:xfrm>
            <a:custGeom>
              <a:rect b="b" l="l" r="r" t="t"/>
              <a:pathLst>
                <a:path extrusionOk="0" h="677" w="763">
                  <a:moveTo>
                    <a:pt x="623" y="0"/>
                  </a:moveTo>
                  <a:cubicBezTo>
                    <a:pt x="558" y="0"/>
                    <a:pt x="474" y="25"/>
                    <a:pt x="382" y="77"/>
                  </a:cubicBezTo>
                  <a:cubicBezTo>
                    <a:pt x="167" y="196"/>
                    <a:pt x="1" y="410"/>
                    <a:pt x="1" y="553"/>
                  </a:cubicBezTo>
                  <a:cubicBezTo>
                    <a:pt x="1" y="634"/>
                    <a:pt x="54" y="677"/>
                    <a:pt x="140" y="677"/>
                  </a:cubicBezTo>
                  <a:cubicBezTo>
                    <a:pt x="205" y="677"/>
                    <a:pt x="289" y="652"/>
                    <a:pt x="382" y="601"/>
                  </a:cubicBezTo>
                  <a:cubicBezTo>
                    <a:pt x="596" y="482"/>
                    <a:pt x="763" y="267"/>
                    <a:pt x="763" y="124"/>
                  </a:cubicBezTo>
                  <a:cubicBezTo>
                    <a:pt x="763" y="43"/>
                    <a:pt x="709" y="0"/>
                    <a:pt x="6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38"/>
            <p:cNvSpPr/>
            <p:nvPr/>
          </p:nvSpPr>
          <p:spPr>
            <a:xfrm>
              <a:off x="3801712" y="2718787"/>
              <a:ext cx="23655" cy="20865"/>
            </a:xfrm>
            <a:custGeom>
              <a:rect b="b" l="l" r="r" t="t"/>
              <a:pathLst>
                <a:path extrusionOk="0" h="673" w="763">
                  <a:moveTo>
                    <a:pt x="635" y="1"/>
                  </a:moveTo>
                  <a:cubicBezTo>
                    <a:pt x="568" y="1"/>
                    <a:pt x="480" y="31"/>
                    <a:pt x="382" y="97"/>
                  </a:cubicBezTo>
                  <a:cubicBezTo>
                    <a:pt x="167" y="216"/>
                    <a:pt x="1" y="430"/>
                    <a:pt x="1" y="549"/>
                  </a:cubicBezTo>
                  <a:cubicBezTo>
                    <a:pt x="1" y="630"/>
                    <a:pt x="54" y="673"/>
                    <a:pt x="140" y="673"/>
                  </a:cubicBezTo>
                  <a:cubicBezTo>
                    <a:pt x="205" y="673"/>
                    <a:pt x="289" y="648"/>
                    <a:pt x="382" y="597"/>
                  </a:cubicBezTo>
                  <a:cubicBezTo>
                    <a:pt x="596" y="478"/>
                    <a:pt x="763" y="263"/>
                    <a:pt x="763" y="120"/>
                  </a:cubicBezTo>
                  <a:cubicBezTo>
                    <a:pt x="763" y="43"/>
                    <a:pt x="714" y="1"/>
                    <a:pt x="6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38"/>
            <p:cNvSpPr/>
            <p:nvPr/>
          </p:nvSpPr>
          <p:spPr>
            <a:xfrm>
              <a:off x="3708707" y="2702976"/>
              <a:ext cx="13300" cy="14168"/>
            </a:xfrm>
            <a:custGeom>
              <a:rect b="b" l="l" r="r" t="t"/>
              <a:pathLst>
                <a:path extrusionOk="0" h="457" w="429">
                  <a:moveTo>
                    <a:pt x="323" y="1"/>
                  </a:moveTo>
                  <a:cubicBezTo>
                    <a:pt x="291" y="1"/>
                    <a:pt x="254" y="11"/>
                    <a:pt x="214" y="35"/>
                  </a:cubicBezTo>
                  <a:cubicBezTo>
                    <a:pt x="95" y="83"/>
                    <a:pt x="0" y="226"/>
                    <a:pt x="0" y="345"/>
                  </a:cubicBezTo>
                  <a:cubicBezTo>
                    <a:pt x="0" y="419"/>
                    <a:pt x="37" y="456"/>
                    <a:pt x="94" y="456"/>
                  </a:cubicBezTo>
                  <a:cubicBezTo>
                    <a:pt x="128" y="456"/>
                    <a:pt x="170" y="443"/>
                    <a:pt x="214" y="416"/>
                  </a:cubicBezTo>
                  <a:cubicBezTo>
                    <a:pt x="333" y="368"/>
                    <a:pt x="429" y="226"/>
                    <a:pt x="429" y="106"/>
                  </a:cubicBezTo>
                  <a:cubicBezTo>
                    <a:pt x="429" y="43"/>
                    <a:pt x="386" y="1"/>
                    <a:pt x="3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5" name="Google Shape;3165;p38"/>
          <p:cNvGrpSpPr/>
          <p:nvPr/>
        </p:nvGrpSpPr>
        <p:grpSpPr>
          <a:xfrm>
            <a:off x="7396585" y="2768052"/>
            <a:ext cx="350993" cy="280567"/>
            <a:chOff x="1660659" y="2494364"/>
            <a:chExt cx="316039" cy="357365"/>
          </a:xfrm>
        </p:grpSpPr>
        <p:sp>
          <p:nvSpPr>
            <p:cNvPr id="3166" name="Google Shape;3166;p38"/>
            <p:cNvSpPr/>
            <p:nvPr/>
          </p:nvSpPr>
          <p:spPr>
            <a:xfrm>
              <a:off x="1660659" y="2521677"/>
              <a:ext cx="316039" cy="330053"/>
            </a:xfrm>
            <a:custGeom>
              <a:rect b="b" l="l" r="r" t="t"/>
              <a:pathLst>
                <a:path extrusionOk="0" h="10646" w="10194">
                  <a:moveTo>
                    <a:pt x="5073" y="1"/>
                  </a:moveTo>
                  <a:lnTo>
                    <a:pt x="1" y="2954"/>
                  </a:lnTo>
                  <a:lnTo>
                    <a:pt x="1" y="7693"/>
                  </a:lnTo>
                  <a:lnTo>
                    <a:pt x="5121" y="10646"/>
                  </a:lnTo>
                  <a:lnTo>
                    <a:pt x="10193" y="7693"/>
                  </a:lnTo>
                  <a:lnTo>
                    <a:pt x="10193" y="2954"/>
                  </a:lnTo>
                  <a:lnTo>
                    <a:pt x="50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38"/>
            <p:cNvSpPr/>
            <p:nvPr/>
          </p:nvSpPr>
          <p:spPr>
            <a:xfrm>
              <a:off x="1660659" y="2521677"/>
              <a:ext cx="316039" cy="183132"/>
            </a:xfrm>
            <a:custGeom>
              <a:rect b="b" l="l" r="r" t="t"/>
              <a:pathLst>
                <a:path extrusionOk="0" h="5907" w="10194">
                  <a:moveTo>
                    <a:pt x="5073" y="1"/>
                  </a:moveTo>
                  <a:lnTo>
                    <a:pt x="1" y="2954"/>
                  </a:lnTo>
                  <a:lnTo>
                    <a:pt x="5121" y="5907"/>
                  </a:lnTo>
                  <a:lnTo>
                    <a:pt x="10193" y="2954"/>
                  </a:lnTo>
                  <a:lnTo>
                    <a:pt x="507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38"/>
            <p:cNvSpPr/>
            <p:nvPr/>
          </p:nvSpPr>
          <p:spPr>
            <a:xfrm>
              <a:off x="1660659" y="2494364"/>
              <a:ext cx="316039" cy="220056"/>
            </a:xfrm>
            <a:custGeom>
              <a:rect b="b" l="l" r="r" t="t"/>
              <a:pathLst>
                <a:path extrusionOk="0" h="7098" w="10194">
                  <a:moveTo>
                    <a:pt x="5073" y="1"/>
                  </a:moveTo>
                  <a:lnTo>
                    <a:pt x="1" y="2954"/>
                  </a:lnTo>
                  <a:lnTo>
                    <a:pt x="1" y="4144"/>
                  </a:lnTo>
                  <a:lnTo>
                    <a:pt x="5121" y="7097"/>
                  </a:lnTo>
                  <a:lnTo>
                    <a:pt x="10193" y="4144"/>
                  </a:lnTo>
                  <a:lnTo>
                    <a:pt x="10193" y="2954"/>
                  </a:lnTo>
                  <a:lnTo>
                    <a:pt x="5073" y="1"/>
                  </a:ln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38"/>
            <p:cNvSpPr/>
            <p:nvPr/>
          </p:nvSpPr>
          <p:spPr>
            <a:xfrm>
              <a:off x="1819389" y="2585913"/>
              <a:ext cx="157307" cy="128505"/>
            </a:xfrm>
            <a:custGeom>
              <a:rect b="b" l="l" r="r" t="t"/>
              <a:pathLst>
                <a:path extrusionOk="0" h="4145" w="5074">
                  <a:moveTo>
                    <a:pt x="5073" y="1"/>
                  </a:moveTo>
                  <a:lnTo>
                    <a:pt x="1" y="2954"/>
                  </a:lnTo>
                  <a:lnTo>
                    <a:pt x="1" y="4144"/>
                  </a:lnTo>
                  <a:lnTo>
                    <a:pt x="5073" y="1191"/>
                  </a:lnTo>
                  <a:lnTo>
                    <a:pt x="50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38"/>
            <p:cNvSpPr/>
            <p:nvPr/>
          </p:nvSpPr>
          <p:spPr>
            <a:xfrm>
              <a:off x="1668038" y="2653280"/>
              <a:ext cx="38443" cy="31592"/>
            </a:xfrm>
            <a:custGeom>
              <a:rect b="b" l="l" r="r" t="t"/>
              <a:pathLst>
                <a:path extrusionOk="0" h="1019" w="1240">
                  <a:moveTo>
                    <a:pt x="185" y="1"/>
                  </a:moveTo>
                  <a:cubicBezTo>
                    <a:pt x="72" y="1"/>
                    <a:pt x="1" y="54"/>
                    <a:pt x="1" y="162"/>
                  </a:cubicBezTo>
                  <a:cubicBezTo>
                    <a:pt x="1" y="352"/>
                    <a:pt x="287" y="662"/>
                    <a:pt x="620" y="876"/>
                  </a:cubicBezTo>
                  <a:cubicBezTo>
                    <a:pt x="799" y="971"/>
                    <a:pt x="953" y="1019"/>
                    <a:pt x="1063" y="1019"/>
                  </a:cubicBezTo>
                  <a:cubicBezTo>
                    <a:pt x="1174" y="1019"/>
                    <a:pt x="1239" y="971"/>
                    <a:pt x="1239" y="876"/>
                  </a:cubicBezTo>
                  <a:cubicBezTo>
                    <a:pt x="1239" y="662"/>
                    <a:pt x="977" y="352"/>
                    <a:pt x="620" y="162"/>
                  </a:cubicBezTo>
                  <a:cubicBezTo>
                    <a:pt x="453" y="54"/>
                    <a:pt x="298" y="1"/>
                    <a:pt x="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38"/>
            <p:cNvSpPr/>
            <p:nvPr/>
          </p:nvSpPr>
          <p:spPr>
            <a:xfrm>
              <a:off x="1721950" y="2711812"/>
              <a:ext cx="26600" cy="22167"/>
            </a:xfrm>
            <a:custGeom>
              <a:rect b="b" l="l" r="r" t="t"/>
              <a:pathLst>
                <a:path extrusionOk="0" h="715" w="858">
                  <a:moveTo>
                    <a:pt x="125" y="0"/>
                  </a:moveTo>
                  <a:cubicBezTo>
                    <a:pt x="48" y="0"/>
                    <a:pt x="0" y="36"/>
                    <a:pt x="0" y="107"/>
                  </a:cubicBezTo>
                  <a:cubicBezTo>
                    <a:pt x="0" y="250"/>
                    <a:pt x="191" y="464"/>
                    <a:pt x="429" y="607"/>
                  </a:cubicBezTo>
                  <a:cubicBezTo>
                    <a:pt x="548" y="679"/>
                    <a:pt x="655" y="714"/>
                    <a:pt x="733" y="714"/>
                  </a:cubicBezTo>
                  <a:cubicBezTo>
                    <a:pt x="810" y="714"/>
                    <a:pt x="858" y="679"/>
                    <a:pt x="858" y="607"/>
                  </a:cubicBezTo>
                  <a:cubicBezTo>
                    <a:pt x="858" y="464"/>
                    <a:pt x="667" y="226"/>
                    <a:pt x="429" y="107"/>
                  </a:cubicBezTo>
                  <a:cubicBezTo>
                    <a:pt x="310" y="36"/>
                    <a:pt x="203" y="0"/>
                    <a:pt x="1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38"/>
            <p:cNvSpPr/>
            <p:nvPr/>
          </p:nvSpPr>
          <p:spPr>
            <a:xfrm>
              <a:off x="1866636" y="2719531"/>
              <a:ext cx="25887" cy="21919"/>
            </a:xfrm>
            <a:custGeom>
              <a:rect b="b" l="l" r="r" t="t"/>
              <a:pathLst>
                <a:path extrusionOk="0" h="707" w="835">
                  <a:moveTo>
                    <a:pt x="690" y="0"/>
                  </a:moveTo>
                  <a:cubicBezTo>
                    <a:pt x="614" y="0"/>
                    <a:pt x="515" y="31"/>
                    <a:pt x="406" y="96"/>
                  </a:cubicBezTo>
                  <a:cubicBezTo>
                    <a:pt x="191" y="239"/>
                    <a:pt x="1" y="454"/>
                    <a:pt x="1" y="596"/>
                  </a:cubicBezTo>
                  <a:cubicBezTo>
                    <a:pt x="1" y="671"/>
                    <a:pt x="53" y="707"/>
                    <a:pt x="133" y="707"/>
                  </a:cubicBezTo>
                  <a:cubicBezTo>
                    <a:pt x="207" y="707"/>
                    <a:pt x="303" y="677"/>
                    <a:pt x="406" y="620"/>
                  </a:cubicBezTo>
                  <a:cubicBezTo>
                    <a:pt x="644" y="477"/>
                    <a:pt x="834" y="263"/>
                    <a:pt x="834" y="120"/>
                  </a:cubicBezTo>
                  <a:cubicBezTo>
                    <a:pt x="834" y="43"/>
                    <a:pt x="779" y="0"/>
                    <a:pt x="6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38"/>
            <p:cNvSpPr/>
            <p:nvPr/>
          </p:nvSpPr>
          <p:spPr>
            <a:xfrm>
              <a:off x="1839323" y="2787922"/>
              <a:ext cx="25143" cy="26259"/>
            </a:xfrm>
            <a:custGeom>
              <a:rect b="b" l="l" r="r" t="t"/>
              <a:pathLst>
                <a:path extrusionOk="0" h="847" w="811">
                  <a:moveTo>
                    <a:pt x="631" y="0"/>
                  </a:moveTo>
                  <a:cubicBezTo>
                    <a:pt x="574" y="0"/>
                    <a:pt x="506" y="19"/>
                    <a:pt x="429" y="57"/>
                  </a:cubicBezTo>
                  <a:cubicBezTo>
                    <a:pt x="406" y="81"/>
                    <a:pt x="382" y="105"/>
                    <a:pt x="358" y="105"/>
                  </a:cubicBezTo>
                  <a:cubicBezTo>
                    <a:pt x="144" y="272"/>
                    <a:pt x="1" y="534"/>
                    <a:pt x="25" y="700"/>
                  </a:cubicBezTo>
                  <a:cubicBezTo>
                    <a:pt x="25" y="798"/>
                    <a:pt x="81" y="846"/>
                    <a:pt x="166" y="846"/>
                  </a:cubicBezTo>
                  <a:cubicBezTo>
                    <a:pt x="227" y="846"/>
                    <a:pt x="302" y="822"/>
                    <a:pt x="382" y="772"/>
                  </a:cubicBezTo>
                  <a:cubicBezTo>
                    <a:pt x="406" y="772"/>
                    <a:pt x="429" y="748"/>
                    <a:pt x="453" y="724"/>
                  </a:cubicBezTo>
                  <a:cubicBezTo>
                    <a:pt x="668" y="581"/>
                    <a:pt x="810" y="296"/>
                    <a:pt x="787" y="129"/>
                  </a:cubicBezTo>
                  <a:cubicBezTo>
                    <a:pt x="772" y="43"/>
                    <a:pt x="715" y="0"/>
                    <a:pt x="6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38"/>
            <p:cNvSpPr/>
            <p:nvPr/>
          </p:nvSpPr>
          <p:spPr>
            <a:xfrm>
              <a:off x="1926438" y="2717950"/>
              <a:ext cx="12587" cy="17268"/>
            </a:xfrm>
            <a:custGeom>
              <a:rect b="b" l="l" r="r" t="t"/>
              <a:pathLst>
                <a:path extrusionOk="0" h="557" w="406">
                  <a:moveTo>
                    <a:pt x="281" y="0"/>
                  </a:moveTo>
                  <a:cubicBezTo>
                    <a:pt x="253" y="0"/>
                    <a:pt x="223" y="9"/>
                    <a:pt x="191" y="28"/>
                  </a:cubicBezTo>
                  <a:cubicBezTo>
                    <a:pt x="96" y="100"/>
                    <a:pt x="1" y="266"/>
                    <a:pt x="1" y="386"/>
                  </a:cubicBezTo>
                  <a:cubicBezTo>
                    <a:pt x="1" y="490"/>
                    <a:pt x="52" y="556"/>
                    <a:pt x="117" y="556"/>
                  </a:cubicBezTo>
                  <a:cubicBezTo>
                    <a:pt x="140" y="556"/>
                    <a:pt x="166" y="548"/>
                    <a:pt x="191" y="528"/>
                  </a:cubicBezTo>
                  <a:cubicBezTo>
                    <a:pt x="310" y="481"/>
                    <a:pt x="406" y="314"/>
                    <a:pt x="406" y="171"/>
                  </a:cubicBezTo>
                  <a:cubicBezTo>
                    <a:pt x="406" y="67"/>
                    <a:pt x="355" y="0"/>
                    <a:pt x="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38"/>
            <p:cNvSpPr/>
            <p:nvPr/>
          </p:nvSpPr>
          <p:spPr>
            <a:xfrm>
              <a:off x="1769197" y="2793967"/>
              <a:ext cx="23655" cy="20865"/>
            </a:xfrm>
            <a:custGeom>
              <a:rect b="b" l="l" r="r" t="t"/>
              <a:pathLst>
                <a:path extrusionOk="0" h="673" w="763">
                  <a:moveTo>
                    <a:pt x="150" y="1"/>
                  </a:moveTo>
                  <a:cubicBezTo>
                    <a:pt x="62" y="1"/>
                    <a:pt x="0" y="43"/>
                    <a:pt x="0" y="124"/>
                  </a:cubicBezTo>
                  <a:cubicBezTo>
                    <a:pt x="0" y="267"/>
                    <a:pt x="167" y="458"/>
                    <a:pt x="381" y="577"/>
                  </a:cubicBezTo>
                  <a:cubicBezTo>
                    <a:pt x="480" y="642"/>
                    <a:pt x="568" y="673"/>
                    <a:pt x="635" y="673"/>
                  </a:cubicBezTo>
                  <a:cubicBezTo>
                    <a:pt x="714" y="673"/>
                    <a:pt x="762" y="630"/>
                    <a:pt x="762" y="553"/>
                  </a:cubicBezTo>
                  <a:cubicBezTo>
                    <a:pt x="762" y="410"/>
                    <a:pt x="596" y="196"/>
                    <a:pt x="381" y="77"/>
                  </a:cubicBezTo>
                  <a:cubicBezTo>
                    <a:pt x="299" y="25"/>
                    <a:pt x="217" y="1"/>
                    <a:pt x="1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38"/>
            <p:cNvSpPr/>
            <p:nvPr/>
          </p:nvSpPr>
          <p:spPr>
            <a:xfrm>
              <a:off x="1683539" y="2735311"/>
              <a:ext cx="23655" cy="20648"/>
            </a:xfrm>
            <a:custGeom>
              <a:rect b="b" l="l" r="r" t="t"/>
              <a:pathLst>
                <a:path extrusionOk="0" h="666" w="763">
                  <a:moveTo>
                    <a:pt x="121" y="1"/>
                  </a:moveTo>
                  <a:cubicBezTo>
                    <a:pt x="46" y="1"/>
                    <a:pt x="1" y="37"/>
                    <a:pt x="1" y="111"/>
                  </a:cubicBezTo>
                  <a:cubicBezTo>
                    <a:pt x="1" y="254"/>
                    <a:pt x="168" y="468"/>
                    <a:pt x="382" y="588"/>
                  </a:cubicBezTo>
                  <a:cubicBezTo>
                    <a:pt x="478" y="641"/>
                    <a:pt x="565" y="666"/>
                    <a:pt x="632" y="666"/>
                  </a:cubicBezTo>
                  <a:cubicBezTo>
                    <a:pt x="713" y="666"/>
                    <a:pt x="763" y="629"/>
                    <a:pt x="763" y="564"/>
                  </a:cubicBezTo>
                  <a:cubicBezTo>
                    <a:pt x="763" y="421"/>
                    <a:pt x="596" y="207"/>
                    <a:pt x="382" y="87"/>
                  </a:cubicBezTo>
                  <a:cubicBezTo>
                    <a:pt x="280" y="31"/>
                    <a:pt x="188" y="1"/>
                    <a:pt x="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38"/>
            <p:cNvSpPr/>
            <p:nvPr/>
          </p:nvSpPr>
          <p:spPr>
            <a:xfrm>
              <a:off x="1786186" y="2719562"/>
              <a:ext cx="12556" cy="14385"/>
            </a:xfrm>
            <a:custGeom>
              <a:rect b="b" l="l" r="r" t="t"/>
              <a:pathLst>
                <a:path extrusionOk="0" h="464" w="405">
                  <a:moveTo>
                    <a:pt x="103" y="1"/>
                  </a:moveTo>
                  <a:cubicBezTo>
                    <a:pt x="45" y="1"/>
                    <a:pt x="0" y="38"/>
                    <a:pt x="0" y="119"/>
                  </a:cubicBezTo>
                  <a:cubicBezTo>
                    <a:pt x="0" y="214"/>
                    <a:pt x="95" y="357"/>
                    <a:pt x="191" y="429"/>
                  </a:cubicBezTo>
                  <a:cubicBezTo>
                    <a:pt x="230" y="453"/>
                    <a:pt x="267" y="463"/>
                    <a:pt x="299" y="463"/>
                  </a:cubicBezTo>
                  <a:cubicBezTo>
                    <a:pt x="363" y="463"/>
                    <a:pt x="405" y="421"/>
                    <a:pt x="405" y="357"/>
                  </a:cubicBezTo>
                  <a:cubicBezTo>
                    <a:pt x="405" y="238"/>
                    <a:pt x="310" y="95"/>
                    <a:pt x="191" y="24"/>
                  </a:cubicBezTo>
                  <a:cubicBezTo>
                    <a:pt x="160" y="9"/>
                    <a:pt x="130" y="1"/>
                    <a:pt x="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38"/>
            <p:cNvSpPr/>
            <p:nvPr/>
          </p:nvSpPr>
          <p:spPr>
            <a:xfrm>
              <a:off x="1660659" y="2494364"/>
              <a:ext cx="316039" cy="183132"/>
            </a:xfrm>
            <a:custGeom>
              <a:rect b="b" l="l" r="r" t="t"/>
              <a:pathLst>
                <a:path extrusionOk="0" h="5907" w="10194">
                  <a:moveTo>
                    <a:pt x="5073" y="1"/>
                  </a:moveTo>
                  <a:lnTo>
                    <a:pt x="1" y="2954"/>
                  </a:lnTo>
                  <a:lnTo>
                    <a:pt x="5121" y="5907"/>
                  </a:lnTo>
                  <a:lnTo>
                    <a:pt x="10193" y="2954"/>
                  </a:lnTo>
                  <a:lnTo>
                    <a:pt x="8098" y="1739"/>
                  </a:lnTo>
                  <a:cubicBezTo>
                    <a:pt x="8002" y="1453"/>
                    <a:pt x="7931" y="1191"/>
                    <a:pt x="7931" y="1191"/>
                  </a:cubicBezTo>
                  <a:lnTo>
                    <a:pt x="7764" y="1382"/>
                  </a:lnTo>
                  <a:lnTo>
                    <a:pt x="7693" y="691"/>
                  </a:lnTo>
                  <a:lnTo>
                    <a:pt x="7407" y="1239"/>
                  </a:lnTo>
                  <a:lnTo>
                    <a:pt x="7288" y="858"/>
                  </a:lnTo>
                  <a:lnTo>
                    <a:pt x="7216" y="1239"/>
                  </a:lnTo>
                  <a:lnTo>
                    <a:pt x="50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38"/>
            <p:cNvSpPr/>
            <p:nvPr/>
          </p:nvSpPr>
          <p:spPr>
            <a:xfrm>
              <a:off x="1660659" y="2585913"/>
              <a:ext cx="158764" cy="128505"/>
            </a:xfrm>
            <a:custGeom>
              <a:rect b="b" l="l" r="r" t="t"/>
              <a:pathLst>
                <a:path extrusionOk="0" h="4145" w="5121">
                  <a:moveTo>
                    <a:pt x="1" y="1"/>
                  </a:moveTo>
                  <a:lnTo>
                    <a:pt x="1" y="1191"/>
                  </a:lnTo>
                  <a:lnTo>
                    <a:pt x="5121" y="4144"/>
                  </a:lnTo>
                  <a:lnTo>
                    <a:pt x="5121" y="2954"/>
                  </a:lnTo>
                  <a:lnTo>
                    <a:pt x="1834" y="1072"/>
                  </a:lnTo>
                  <a:cubicBezTo>
                    <a:pt x="1787" y="668"/>
                    <a:pt x="1715" y="96"/>
                    <a:pt x="1715" y="96"/>
                  </a:cubicBezTo>
                  <a:lnTo>
                    <a:pt x="1501" y="620"/>
                  </a:lnTo>
                  <a:lnTo>
                    <a:pt x="1406" y="406"/>
                  </a:lnTo>
                  <a:lnTo>
                    <a:pt x="1263" y="572"/>
                  </a:lnTo>
                  <a:lnTo>
                    <a:pt x="1120" y="96"/>
                  </a:lnTo>
                  <a:lnTo>
                    <a:pt x="953" y="548"/>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0" name="Google Shape;3180;p38"/>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38"/>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38"/>
          <p:cNvSpPr/>
          <p:nvPr/>
        </p:nvSpPr>
        <p:spPr>
          <a:xfrm>
            <a:off x="7396440" y="1509738"/>
            <a:ext cx="350972" cy="258690"/>
          </a:xfrm>
          <a:custGeom>
            <a:rect b="b" l="l" r="r" t="t"/>
            <a:pathLst>
              <a:path extrusionOk="0" h="11099" w="10646">
                <a:moveTo>
                  <a:pt x="5311" y="1"/>
                </a:moveTo>
                <a:lnTo>
                  <a:pt x="1" y="3096"/>
                </a:lnTo>
                <a:lnTo>
                  <a:pt x="1" y="8026"/>
                </a:lnTo>
                <a:lnTo>
                  <a:pt x="5335" y="11098"/>
                </a:lnTo>
                <a:lnTo>
                  <a:pt x="10646" y="8026"/>
                </a:lnTo>
                <a:lnTo>
                  <a:pt x="10646" y="3096"/>
                </a:lnTo>
                <a:lnTo>
                  <a:pt x="53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38"/>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38">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38">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3186" name="Google Shape;3186;p38">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38">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3188" name="Google Shape;3188;p38">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38">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3190" name="Google Shape;3190;p38">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38">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3192" name="Google Shape;3192;p38">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38">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3194" name="Google Shape;3194;p38">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38">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38">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38">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8" name="Google Shape;3198;p38"/>
          <p:cNvGrpSpPr/>
          <p:nvPr/>
        </p:nvGrpSpPr>
        <p:grpSpPr>
          <a:xfrm>
            <a:off x="1992121" y="4623314"/>
            <a:ext cx="159899" cy="279351"/>
            <a:chOff x="2000128" y="4623314"/>
            <a:chExt cx="159899" cy="279351"/>
          </a:xfrm>
        </p:grpSpPr>
        <p:sp>
          <p:nvSpPr>
            <p:cNvPr id="3199" name="Google Shape;3199;p38"/>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38"/>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38"/>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38"/>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38"/>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4" name="Google Shape;3204;p38"/>
          <p:cNvGrpSpPr/>
          <p:nvPr/>
        </p:nvGrpSpPr>
        <p:grpSpPr>
          <a:xfrm>
            <a:off x="5246843" y="4644827"/>
            <a:ext cx="206281" cy="241552"/>
            <a:chOff x="5254850" y="4644827"/>
            <a:chExt cx="206281" cy="241552"/>
          </a:xfrm>
        </p:grpSpPr>
        <p:sp>
          <p:nvSpPr>
            <p:cNvPr id="3205" name="Google Shape;3205;p38"/>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38"/>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38"/>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8" name="Google Shape;3208;p38"/>
          <p:cNvGrpSpPr/>
          <p:nvPr/>
        </p:nvGrpSpPr>
        <p:grpSpPr>
          <a:xfrm>
            <a:off x="4126327" y="4607105"/>
            <a:ext cx="202168" cy="279358"/>
            <a:chOff x="4134334" y="4607105"/>
            <a:chExt cx="202168" cy="279358"/>
          </a:xfrm>
        </p:grpSpPr>
        <p:sp>
          <p:nvSpPr>
            <p:cNvPr id="3209" name="Google Shape;3209;p38"/>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38"/>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38"/>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38"/>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38"/>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38"/>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38"/>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38"/>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38"/>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18" name="Google Shape;3218;p38"/>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38"/>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38"/>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21" name="Google Shape;3221;p38"/>
          <p:cNvGrpSpPr/>
          <p:nvPr/>
        </p:nvGrpSpPr>
        <p:grpSpPr>
          <a:xfrm>
            <a:off x="6300092" y="4620438"/>
            <a:ext cx="269374" cy="279338"/>
            <a:chOff x="6314624" y="4620438"/>
            <a:chExt cx="269374" cy="279338"/>
          </a:xfrm>
        </p:grpSpPr>
        <p:sp>
          <p:nvSpPr>
            <p:cNvPr id="3222" name="Google Shape;3222;p38"/>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38"/>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4" name="Google Shape;3224;p38"/>
          <p:cNvGrpSpPr/>
          <p:nvPr/>
        </p:nvGrpSpPr>
        <p:grpSpPr>
          <a:xfrm>
            <a:off x="3031488" y="4626441"/>
            <a:ext cx="255400" cy="279351"/>
            <a:chOff x="3039495" y="4626441"/>
            <a:chExt cx="255400" cy="279351"/>
          </a:xfrm>
        </p:grpSpPr>
        <p:sp>
          <p:nvSpPr>
            <p:cNvPr id="3225" name="Google Shape;3225;p38"/>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3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3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38"/>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38"/>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38"/>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38"/>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38"/>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3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3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38"/>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38"/>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38"/>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3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3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38"/>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3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2" name="Google Shape;3242;p38"/>
          <p:cNvSpPr txBox="1"/>
          <p:nvPr>
            <p:ph idx="8" type="subTitle"/>
          </p:nvPr>
        </p:nvSpPr>
        <p:spPr>
          <a:xfrm>
            <a:off x="1505041" y="3592214"/>
            <a:ext cx="5760000" cy="3174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sz="1300"/>
              <a:t>Oyuncuları oyunlara bağlayan ana neden, oyuncular oyunu oynarken birbirinden farklı güçlü duygular hissetmeleridir.</a:t>
            </a:r>
            <a:endParaRPr sz="1300"/>
          </a:p>
        </p:txBody>
      </p:sp>
      <p:sp>
        <p:nvSpPr>
          <p:cNvPr id="3243" name="Google Shape;3243;p38"/>
          <p:cNvSpPr txBox="1"/>
          <p:nvPr>
            <p:ph idx="7" type="title"/>
          </p:nvPr>
        </p:nvSpPr>
        <p:spPr>
          <a:xfrm>
            <a:off x="1429493" y="3336308"/>
            <a:ext cx="5810400" cy="2346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sz="1600"/>
              <a:t>Evoke Emotions</a:t>
            </a:r>
            <a:endParaRPr sz="1600"/>
          </a:p>
        </p:txBody>
      </p:sp>
      <p:grpSp>
        <p:nvGrpSpPr>
          <p:cNvPr id="3244" name="Google Shape;3244;p38"/>
          <p:cNvGrpSpPr/>
          <p:nvPr/>
        </p:nvGrpSpPr>
        <p:grpSpPr>
          <a:xfrm>
            <a:off x="7396572" y="3431764"/>
            <a:ext cx="350993" cy="280567"/>
            <a:chOff x="1660659" y="2494364"/>
            <a:chExt cx="316039" cy="357365"/>
          </a:xfrm>
        </p:grpSpPr>
        <p:sp>
          <p:nvSpPr>
            <p:cNvPr id="3245" name="Google Shape;3245;p38"/>
            <p:cNvSpPr/>
            <p:nvPr/>
          </p:nvSpPr>
          <p:spPr>
            <a:xfrm>
              <a:off x="1660659" y="2521677"/>
              <a:ext cx="316039" cy="330053"/>
            </a:xfrm>
            <a:custGeom>
              <a:rect b="b" l="l" r="r" t="t"/>
              <a:pathLst>
                <a:path extrusionOk="0" h="10646" w="10194">
                  <a:moveTo>
                    <a:pt x="5073" y="1"/>
                  </a:moveTo>
                  <a:lnTo>
                    <a:pt x="1" y="2954"/>
                  </a:lnTo>
                  <a:lnTo>
                    <a:pt x="1" y="7693"/>
                  </a:lnTo>
                  <a:lnTo>
                    <a:pt x="5121" y="10646"/>
                  </a:lnTo>
                  <a:lnTo>
                    <a:pt x="10193" y="7693"/>
                  </a:lnTo>
                  <a:lnTo>
                    <a:pt x="10193" y="2954"/>
                  </a:lnTo>
                  <a:lnTo>
                    <a:pt x="50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38"/>
            <p:cNvSpPr/>
            <p:nvPr/>
          </p:nvSpPr>
          <p:spPr>
            <a:xfrm>
              <a:off x="1660659" y="2521677"/>
              <a:ext cx="316039" cy="183132"/>
            </a:xfrm>
            <a:custGeom>
              <a:rect b="b" l="l" r="r" t="t"/>
              <a:pathLst>
                <a:path extrusionOk="0" h="5907" w="10194">
                  <a:moveTo>
                    <a:pt x="5073" y="1"/>
                  </a:moveTo>
                  <a:lnTo>
                    <a:pt x="1" y="2954"/>
                  </a:lnTo>
                  <a:lnTo>
                    <a:pt x="5121" y="5907"/>
                  </a:lnTo>
                  <a:lnTo>
                    <a:pt x="10193" y="2954"/>
                  </a:lnTo>
                  <a:lnTo>
                    <a:pt x="5073" y="1"/>
                  </a:lnTo>
                  <a:close/>
                </a:path>
              </a:pathLst>
            </a:custGeom>
            <a:solidFill>
              <a:srgbClr val="8FC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38"/>
            <p:cNvSpPr/>
            <p:nvPr/>
          </p:nvSpPr>
          <p:spPr>
            <a:xfrm>
              <a:off x="1660659" y="2494364"/>
              <a:ext cx="316039" cy="220056"/>
            </a:xfrm>
            <a:custGeom>
              <a:rect b="b" l="l" r="r" t="t"/>
              <a:pathLst>
                <a:path extrusionOk="0" h="7098" w="10194">
                  <a:moveTo>
                    <a:pt x="5073" y="1"/>
                  </a:moveTo>
                  <a:lnTo>
                    <a:pt x="1" y="2954"/>
                  </a:lnTo>
                  <a:lnTo>
                    <a:pt x="1" y="4144"/>
                  </a:lnTo>
                  <a:lnTo>
                    <a:pt x="5121" y="7097"/>
                  </a:lnTo>
                  <a:lnTo>
                    <a:pt x="10193" y="4144"/>
                  </a:lnTo>
                  <a:lnTo>
                    <a:pt x="10193" y="2954"/>
                  </a:lnTo>
                  <a:lnTo>
                    <a:pt x="5073" y="1"/>
                  </a:lnTo>
                  <a:close/>
                </a:path>
              </a:pathLst>
            </a:custGeom>
            <a:solidFill>
              <a:srgbClr val="86B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38"/>
            <p:cNvSpPr/>
            <p:nvPr/>
          </p:nvSpPr>
          <p:spPr>
            <a:xfrm>
              <a:off x="1819389" y="2585913"/>
              <a:ext cx="157307" cy="128505"/>
            </a:xfrm>
            <a:custGeom>
              <a:rect b="b" l="l" r="r" t="t"/>
              <a:pathLst>
                <a:path extrusionOk="0" h="4145" w="5074">
                  <a:moveTo>
                    <a:pt x="5073" y="1"/>
                  </a:moveTo>
                  <a:lnTo>
                    <a:pt x="1" y="2954"/>
                  </a:lnTo>
                  <a:lnTo>
                    <a:pt x="1" y="4144"/>
                  </a:lnTo>
                  <a:lnTo>
                    <a:pt x="5073" y="1191"/>
                  </a:lnTo>
                  <a:lnTo>
                    <a:pt x="50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38"/>
            <p:cNvSpPr/>
            <p:nvPr/>
          </p:nvSpPr>
          <p:spPr>
            <a:xfrm>
              <a:off x="1668038" y="2653280"/>
              <a:ext cx="38443" cy="31592"/>
            </a:xfrm>
            <a:custGeom>
              <a:rect b="b" l="l" r="r" t="t"/>
              <a:pathLst>
                <a:path extrusionOk="0" h="1019" w="1240">
                  <a:moveTo>
                    <a:pt x="185" y="1"/>
                  </a:moveTo>
                  <a:cubicBezTo>
                    <a:pt x="72" y="1"/>
                    <a:pt x="1" y="54"/>
                    <a:pt x="1" y="162"/>
                  </a:cubicBezTo>
                  <a:cubicBezTo>
                    <a:pt x="1" y="352"/>
                    <a:pt x="287" y="662"/>
                    <a:pt x="620" y="876"/>
                  </a:cubicBezTo>
                  <a:cubicBezTo>
                    <a:pt x="799" y="971"/>
                    <a:pt x="953" y="1019"/>
                    <a:pt x="1063" y="1019"/>
                  </a:cubicBezTo>
                  <a:cubicBezTo>
                    <a:pt x="1174" y="1019"/>
                    <a:pt x="1239" y="971"/>
                    <a:pt x="1239" y="876"/>
                  </a:cubicBezTo>
                  <a:cubicBezTo>
                    <a:pt x="1239" y="662"/>
                    <a:pt x="977" y="352"/>
                    <a:pt x="620" y="162"/>
                  </a:cubicBezTo>
                  <a:cubicBezTo>
                    <a:pt x="453" y="54"/>
                    <a:pt x="298" y="1"/>
                    <a:pt x="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38"/>
            <p:cNvSpPr/>
            <p:nvPr/>
          </p:nvSpPr>
          <p:spPr>
            <a:xfrm>
              <a:off x="1721950" y="2711812"/>
              <a:ext cx="26600" cy="22167"/>
            </a:xfrm>
            <a:custGeom>
              <a:rect b="b" l="l" r="r" t="t"/>
              <a:pathLst>
                <a:path extrusionOk="0" h="715" w="858">
                  <a:moveTo>
                    <a:pt x="125" y="0"/>
                  </a:moveTo>
                  <a:cubicBezTo>
                    <a:pt x="48" y="0"/>
                    <a:pt x="0" y="36"/>
                    <a:pt x="0" y="107"/>
                  </a:cubicBezTo>
                  <a:cubicBezTo>
                    <a:pt x="0" y="250"/>
                    <a:pt x="191" y="464"/>
                    <a:pt x="429" y="607"/>
                  </a:cubicBezTo>
                  <a:cubicBezTo>
                    <a:pt x="548" y="679"/>
                    <a:pt x="655" y="714"/>
                    <a:pt x="733" y="714"/>
                  </a:cubicBezTo>
                  <a:cubicBezTo>
                    <a:pt x="810" y="714"/>
                    <a:pt x="858" y="679"/>
                    <a:pt x="858" y="607"/>
                  </a:cubicBezTo>
                  <a:cubicBezTo>
                    <a:pt x="858" y="464"/>
                    <a:pt x="667" y="226"/>
                    <a:pt x="429" y="107"/>
                  </a:cubicBezTo>
                  <a:cubicBezTo>
                    <a:pt x="310" y="36"/>
                    <a:pt x="203" y="0"/>
                    <a:pt x="1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38"/>
            <p:cNvSpPr/>
            <p:nvPr/>
          </p:nvSpPr>
          <p:spPr>
            <a:xfrm>
              <a:off x="1866636" y="2719531"/>
              <a:ext cx="25887" cy="21919"/>
            </a:xfrm>
            <a:custGeom>
              <a:rect b="b" l="l" r="r" t="t"/>
              <a:pathLst>
                <a:path extrusionOk="0" h="707" w="835">
                  <a:moveTo>
                    <a:pt x="690" y="0"/>
                  </a:moveTo>
                  <a:cubicBezTo>
                    <a:pt x="614" y="0"/>
                    <a:pt x="515" y="31"/>
                    <a:pt x="406" y="96"/>
                  </a:cubicBezTo>
                  <a:cubicBezTo>
                    <a:pt x="191" y="239"/>
                    <a:pt x="1" y="454"/>
                    <a:pt x="1" y="596"/>
                  </a:cubicBezTo>
                  <a:cubicBezTo>
                    <a:pt x="1" y="671"/>
                    <a:pt x="53" y="707"/>
                    <a:pt x="133" y="707"/>
                  </a:cubicBezTo>
                  <a:cubicBezTo>
                    <a:pt x="207" y="707"/>
                    <a:pt x="303" y="677"/>
                    <a:pt x="406" y="620"/>
                  </a:cubicBezTo>
                  <a:cubicBezTo>
                    <a:pt x="644" y="477"/>
                    <a:pt x="834" y="263"/>
                    <a:pt x="834" y="120"/>
                  </a:cubicBezTo>
                  <a:cubicBezTo>
                    <a:pt x="834" y="43"/>
                    <a:pt x="779" y="0"/>
                    <a:pt x="6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38"/>
            <p:cNvSpPr/>
            <p:nvPr/>
          </p:nvSpPr>
          <p:spPr>
            <a:xfrm>
              <a:off x="1839323" y="2787922"/>
              <a:ext cx="25143" cy="26259"/>
            </a:xfrm>
            <a:custGeom>
              <a:rect b="b" l="l" r="r" t="t"/>
              <a:pathLst>
                <a:path extrusionOk="0" h="847" w="811">
                  <a:moveTo>
                    <a:pt x="631" y="0"/>
                  </a:moveTo>
                  <a:cubicBezTo>
                    <a:pt x="574" y="0"/>
                    <a:pt x="506" y="19"/>
                    <a:pt x="429" y="57"/>
                  </a:cubicBezTo>
                  <a:cubicBezTo>
                    <a:pt x="406" y="81"/>
                    <a:pt x="382" y="105"/>
                    <a:pt x="358" y="105"/>
                  </a:cubicBezTo>
                  <a:cubicBezTo>
                    <a:pt x="144" y="272"/>
                    <a:pt x="1" y="534"/>
                    <a:pt x="25" y="700"/>
                  </a:cubicBezTo>
                  <a:cubicBezTo>
                    <a:pt x="25" y="798"/>
                    <a:pt x="81" y="846"/>
                    <a:pt x="166" y="846"/>
                  </a:cubicBezTo>
                  <a:cubicBezTo>
                    <a:pt x="227" y="846"/>
                    <a:pt x="302" y="822"/>
                    <a:pt x="382" y="772"/>
                  </a:cubicBezTo>
                  <a:cubicBezTo>
                    <a:pt x="406" y="772"/>
                    <a:pt x="429" y="748"/>
                    <a:pt x="453" y="724"/>
                  </a:cubicBezTo>
                  <a:cubicBezTo>
                    <a:pt x="668" y="581"/>
                    <a:pt x="810" y="296"/>
                    <a:pt x="787" y="129"/>
                  </a:cubicBezTo>
                  <a:cubicBezTo>
                    <a:pt x="772" y="43"/>
                    <a:pt x="715" y="0"/>
                    <a:pt x="6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38"/>
            <p:cNvSpPr/>
            <p:nvPr/>
          </p:nvSpPr>
          <p:spPr>
            <a:xfrm>
              <a:off x="1926438" y="2717950"/>
              <a:ext cx="12587" cy="17268"/>
            </a:xfrm>
            <a:custGeom>
              <a:rect b="b" l="l" r="r" t="t"/>
              <a:pathLst>
                <a:path extrusionOk="0" h="557" w="406">
                  <a:moveTo>
                    <a:pt x="281" y="0"/>
                  </a:moveTo>
                  <a:cubicBezTo>
                    <a:pt x="253" y="0"/>
                    <a:pt x="223" y="9"/>
                    <a:pt x="191" y="28"/>
                  </a:cubicBezTo>
                  <a:cubicBezTo>
                    <a:pt x="96" y="100"/>
                    <a:pt x="1" y="266"/>
                    <a:pt x="1" y="386"/>
                  </a:cubicBezTo>
                  <a:cubicBezTo>
                    <a:pt x="1" y="490"/>
                    <a:pt x="52" y="556"/>
                    <a:pt x="117" y="556"/>
                  </a:cubicBezTo>
                  <a:cubicBezTo>
                    <a:pt x="140" y="556"/>
                    <a:pt x="166" y="548"/>
                    <a:pt x="191" y="528"/>
                  </a:cubicBezTo>
                  <a:cubicBezTo>
                    <a:pt x="310" y="481"/>
                    <a:pt x="406" y="314"/>
                    <a:pt x="406" y="171"/>
                  </a:cubicBezTo>
                  <a:cubicBezTo>
                    <a:pt x="406" y="67"/>
                    <a:pt x="355" y="0"/>
                    <a:pt x="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38"/>
            <p:cNvSpPr/>
            <p:nvPr/>
          </p:nvSpPr>
          <p:spPr>
            <a:xfrm>
              <a:off x="1769197" y="2793967"/>
              <a:ext cx="23655" cy="20865"/>
            </a:xfrm>
            <a:custGeom>
              <a:rect b="b" l="l" r="r" t="t"/>
              <a:pathLst>
                <a:path extrusionOk="0" h="673" w="763">
                  <a:moveTo>
                    <a:pt x="150" y="1"/>
                  </a:moveTo>
                  <a:cubicBezTo>
                    <a:pt x="62" y="1"/>
                    <a:pt x="0" y="43"/>
                    <a:pt x="0" y="124"/>
                  </a:cubicBezTo>
                  <a:cubicBezTo>
                    <a:pt x="0" y="267"/>
                    <a:pt x="167" y="458"/>
                    <a:pt x="381" y="577"/>
                  </a:cubicBezTo>
                  <a:cubicBezTo>
                    <a:pt x="480" y="642"/>
                    <a:pt x="568" y="673"/>
                    <a:pt x="635" y="673"/>
                  </a:cubicBezTo>
                  <a:cubicBezTo>
                    <a:pt x="714" y="673"/>
                    <a:pt x="762" y="630"/>
                    <a:pt x="762" y="553"/>
                  </a:cubicBezTo>
                  <a:cubicBezTo>
                    <a:pt x="762" y="410"/>
                    <a:pt x="596" y="196"/>
                    <a:pt x="381" y="77"/>
                  </a:cubicBezTo>
                  <a:cubicBezTo>
                    <a:pt x="299" y="25"/>
                    <a:pt x="217" y="1"/>
                    <a:pt x="1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38"/>
            <p:cNvSpPr/>
            <p:nvPr/>
          </p:nvSpPr>
          <p:spPr>
            <a:xfrm>
              <a:off x="1683539" y="2735311"/>
              <a:ext cx="23655" cy="20648"/>
            </a:xfrm>
            <a:custGeom>
              <a:rect b="b" l="l" r="r" t="t"/>
              <a:pathLst>
                <a:path extrusionOk="0" h="666" w="763">
                  <a:moveTo>
                    <a:pt x="121" y="1"/>
                  </a:moveTo>
                  <a:cubicBezTo>
                    <a:pt x="46" y="1"/>
                    <a:pt x="1" y="37"/>
                    <a:pt x="1" y="111"/>
                  </a:cubicBezTo>
                  <a:cubicBezTo>
                    <a:pt x="1" y="254"/>
                    <a:pt x="168" y="468"/>
                    <a:pt x="382" y="588"/>
                  </a:cubicBezTo>
                  <a:cubicBezTo>
                    <a:pt x="478" y="641"/>
                    <a:pt x="565" y="666"/>
                    <a:pt x="632" y="666"/>
                  </a:cubicBezTo>
                  <a:cubicBezTo>
                    <a:pt x="713" y="666"/>
                    <a:pt x="763" y="629"/>
                    <a:pt x="763" y="564"/>
                  </a:cubicBezTo>
                  <a:cubicBezTo>
                    <a:pt x="763" y="421"/>
                    <a:pt x="596" y="207"/>
                    <a:pt x="382" y="87"/>
                  </a:cubicBezTo>
                  <a:cubicBezTo>
                    <a:pt x="280" y="31"/>
                    <a:pt x="188" y="1"/>
                    <a:pt x="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38"/>
            <p:cNvSpPr/>
            <p:nvPr/>
          </p:nvSpPr>
          <p:spPr>
            <a:xfrm>
              <a:off x="1786186" y="2719562"/>
              <a:ext cx="12556" cy="14385"/>
            </a:xfrm>
            <a:custGeom>
              <a:rect b="b" l="l" r="r" t="t"/>
              <a:pathLst>
                <a:path extrusionOk="0" h="464" w="405">
                  <a:moveTo>
                    <a:pt x="103" y="1"/>
                  </a:moveTo>
                  <a:cubicBezTo>
                    <a:pt x="45" y="1"/>
                    <a:pt x="0" y="38"/>
                    <a:pt x="0" y="119"/>
                  </a:cubicBezTo>
                  <a:cubicBezTo>
                    <a:pt x="0" y="214"/>
                    <a:pt x="95" y="357"/>
                    <a:pt x="191" y="429"/>
                  </a:cubicBezTo>
                  <a:cubicBezTo>
                    <a:pt x="230" y="453"/>
                    <a:pt x="267" y="463"/>
                    <a:pt x="299" y="463"/>
                  </a:cubicBezTo>
                  <a:cubicBezTo>
                    <a:pt x="363" y="463"/>
                    <a:pt x="405" y="421"/>
                    <a:pt x="405" y="357"/>
                  </a:cubicBezTo>
                  <a:cubicBezTo>
                    <a:pt x="405" y="238"/>
                    <a:pt x="310" y="95"/>
                    <a:pt x="191" y="24"/>
                  </a:cubicBezTo>
                  <a:cubicBezTo>
                    <a:pt x="160" y="9"/>
                    <a:pt x="130" y="1"/>
                    <a:pt x="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38"/>
            <p:cNvSpPr/>
            <p:nvPr/>
          </p:nvSpPr>
          <p:spPr>
            <a:xfrm>
              <a:off x="1660659" y="2585913"/>
              <a:ext cx="158764" cy="128505"/>
            </a:xfrm>
            <a:custGeom>
              <a:rect b="b" l="l" r="r" t="t"/>
              <a:pathLst>
                <a:path extrusionOk="0" h="4145" w="5121">
                  <a:moveTo>
                    <a:pt x="1" y="1"/>
                  </a:moveTo>
                  <a:lnTo>
                    <a:pt x="1" y="1191"/>
                  </a:lnTo>
                  <a:lnTo>
                    <a:pt x="5121" y="4144"/>
                  </a:lnTo>
                  <a:lnTo>
                    <a:pt x="5121" y="2954"/>
                  </a:lnTo>
                  <a:lnTo>
                    <a:pt x="1834" y="1072"/>
                  </a:lnTo>
                  <a:cubicBezTo>
                    <a:pt x="1787" y="668"/>
                    <a:pt x="1715" y="96"/>
                    <a:pt x="1715" y="96"/>
                  </a:cubicBezTo>
                  <a:lnTo>
                    <a:pt x="1501" y="620"/>
                  </a:lnTo>
                  <a:lnTo>
                    <a:pt x="1406" y="406"/>
                  </a:lnTo>
                  <a:lnTo>
                    <a:pt x="1263" y="572"/>
                  </a:lnTo>
                  <a:lnTo>
                    <a:pt x="1120" y="96"/>
                  </a:lnTo>
                  <a:lnTo>
                    <a:pt x="953" y="548"/>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66" name="Shape 8066"/>
        <p:cNvGrpSpPr/>
        <p:nvPr/>
      </p:nvGrpSpPr>
      <p:grpSpPr>
        <a:xfrm>
          <a:off x="0" y="0"/>
          <a:ext cx="0" cy="0"/>
          <a:chOff x="0" y="0"/>
          <a:chExt cx="0" cy="0"/>
        </a:xfrm>
      </p:grpSpPr>
      <p:sp>
        <p:nvSpPr>
          <p:cNvPr id="8067" name="Google Shape;8067;p83"/>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3"/>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3"/>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3"/>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3"/>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3"/>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3" name="Google Shape;8073;p83"/>
          <p:cNvGrpSpPr/>
          <p:nvPr/>
        </p:nvGrpSpPr>
        <p:grpSpPr>
          <a:xfrm>
            <a:off x="2304075" y="-3"/>
            <a:ext cx="4255582" cy="5143517"/>
            <a:chOff x="4930947" y="934437"/>
            <a:chExt cx="3215400" cy="2618366"/>
          </a:xfrm>
        </p:grpSpPr>
        <p:sp>
          <p:nvSpPr>
            <p:cNvPr id="8074" name="Google Shape;8074;p83"/>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075" name="Google Shape;8075;p83"/>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076" name="Google Shape;8076;p83"/>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077" name="Google Shape;8077;p83"/>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078" name="Google Shape;8078;p83"/>
          <p:cNvPicPr preferRelativeResize="0"/>
          <p:nvPr/>
        </p:nvPicPr>
        <p:blipFill rotWithShape="1">
          <a:blip r:embed="rId3">
            <a:alphaModFix/>
          </a:blip>
          <a:srcRect b="0" l="2543" r="2543" t="0"/>
          <a:stretch/>
        </p:blipFill>
        <p:spPr>
          <a:xfrm>
            <a:off x="2923300" y="13"/>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82" name="Shape 8082"/>
        <p:cNvGrpSpPr/>
        <p:nvPr/>
      </p:nvGrpSpPr>
      <p:grpSpPr>
        <a:xfrm>
          <a:off x="0" y="0"/>
          <a:ext cx="0" cy="0"/>
          <a:chOff x="0" y="0"/>
          <a:chExt cx="0" cy="0"/>
        </a:xfrm>
      </p:grpSpPr>
      <p:sp>
        <p:nvSpPr>
          <p:cNvPr id="8083" name="Google Shape;8083;p84"/>
          <p:cNvSpPr txBox="1"/>
          <p:nvPr>
            <p:ph type="title"/>
          </p:nvPr>
        </p:nvSpPr>
        <p:spPr>
          <a:xfrm>
            <a:off x="4843675" y="342450"/>
            <a:ext cx="38595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Game Design Document İçerik Detayları</a:t>
            </a:r>
            <a:endParaRPr/>
          </a:p>
        </p:txBody>
      </p:sp>
      <p:sp>
        <p:nvSpPr>
          <p:cNvPr id="8084" name="Google Shape;8084;p84"/>
          <p:cNvSpPr txBox="1"/>
          <p:nvPr>
            <p:ph idx="1" type="subTitle"/>
          </p:nvPr>
        </p:nvSpPr>
        <p:spPr>
          <a:xfrm>
            <a:off x="4757675" y="2082400"/>
            <a:ext cx="3481200" cy="1639200"/>
          </a:xfrm>
          <a:prstGeom prst="rect">
            <a:avLst/>
          </a:prstGeom>
        </p:spPr>
        <p:txBody>
          <a:bodyPr anchorCtr="0" anchor="ctr" bIns="91425" lIns="91425" spcFirstLastPara="1" rIns="91425" wrap="square" tIns="91425">
            <a:spAutoFit/>
          </a:bodyPr>
          <a:lstStyle/>
          <a:p>
            <a:pPr indent="0" lvl="0" marL="0" rtl="0" algn="l">
              <a:lnSpc>
                <a:spcPct val="115000"/>
              </a:lnSpc>
              <a:spcBef>
                <a:spcPts val="0"/>
              </a:spcBef>
              <a:spcAft>
                <a:spcPts val="0"/>
              </a:spcAft>
              <a:buNone/>
            </a:pPr>
            <a:r>
              <a:rPr b="1" lang="en">
                <a:solidFill>
                  <a:srgbClr val="000000"/>
                </a:solidFill>
              </a:rPr>
              <a:t>2. Giriş Bölümü:</a:t>
            </a:r>
            <a:endParaRPr b="1">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Oyunun kısa bir açıklaması, konumu, temel mekanizmaları, ortamı ve hedef kitlesi içermelidir.</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Tasarımcı  gelecekteki ürünü nasıl gördüğü hakkında bilgi sunmalıdır.</a:t>
            </a:r>
            <a:endParaRPr/>
          </a:p>
        </p:txBody>
      </p:sp>
      <p:grpSp>
        <p:nvGrpSpPr>
          <p:cNvPr id="8085" name="Google Shape;8085;p84"/>
          <p:cNvGrpSpPr/>
          <p:nvPr/>
        </p:nvGrpSpPr>
        <p:grpSpPr>
          <a:xfrm>
            <a:off x="4193698" y="3129494"/>
            <a:ext cx="243987" cy="339453"/>
            <a:chOff x="4661686" y="366694"/>
            <a:chExt cx="243987" cy="339453"/>
          </a:xfrm>
        </p:grpSpPr>
        <p:sp>
          <p:nvSpPr>
            <p:cNvPr id="8086" name="Google Shape;8086;p84"/>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4"/>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4"/>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4"/>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4"/>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4"/>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2" name="Google Shape;8092;p84"/>
          <p:cNvGrpSpPr/>
          <p:nvPr/>
        </p:nvGrpSpPr>
        <p:grpSpPr>
          <a:xfrm>
            <a:off x="4101205" y="154270"/>
            <a:ext cx="742482" cy="594924"/>
            <a:chOff x="4458400" y="2657663"/>
            <a:chExt cx="945475" cy="757575"/>
          </a:xfrm>
        </p:grpSpPr>
        <p:sp>
          <p:nvSpPr>
            <p:cNvPr id="8093" name="Google Shape;8093;p8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6" name="Google Shape;8096;p84"/>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4"/>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8" name="Google Shape;8098;p84"/>
          <p:cNvGrpSpPr/>
          <p:nvPr/>
        </p:nvGrpSpPr>
        <p:grpSpPr>
          <a:xfrm>
            <a:off x="14300" y="-3"/>
            <a:ext cx="4255582" cy="5143517"/>
            <a:chOff x="4930947" y="934437"/>
            <a:chExt cx="3215400" cy="2618366"/>
          </a:xfrm>
        </p:grpSpPr>
        <p:sp>
          <p:nvSpPr>
            <p:cNvPr id="8099" name="Google Shape;8099;p84"/>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00" name="Google Shape;8100;p84"/>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01" name="Google Shape;8101;p84"/>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02" name="Google Shape;8102;p84"/>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3" name="Google Shape;8103;p84"/>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4"/>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4"/>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4"/>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107" name="Google Shape;8107;p84"/>
          <p:cNvPicPr preferRelativeResize="0"/>
          <p:nvPr/>
        </p:nvPicPr>
        <p:blipFill rotWithShape="1">
          <a:blip r:embed="rId3">
            <a:alphaModFix/>
          </a:blip>
          <a:srcRect b="0" l="4271" r="4271" t="0"/>
          <a:stretch/>
        </p:blipFill>
        <p:spPr>
          <a:xfrm>
            <a:off x="633550"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11" name="Shape 8111"/>
        <p:cNvGrpSpPr/>
        <p:nvPr/>
      </p:nvGrpSpPr>
      <p:grpSpPr>
        <a:xfrm>
          <a:off x="0" y="0"/>
          <a:ext cx="0" cy="0"/>
          <a:chOff x="0" y="0"/>
          <a:chExt cx="0" cy="0"/>
        </a:xfrm>
      </p:grpSpPr>
      <p:grpSp>
        <p:nvGrpSpPr>
          <p:cNvPr id="8112" name="Google Shape;8112;p85"/>
          <p:cNvGrpSpPr/>
          <p:nvPr/>
        </p:nvGrpSpPr>
        <p:grpSpPr>
          <a:xfrm>
            <a:off x="210837" y="-3"/>
            <a:ext cx="4255582" cy="5143517"/>
            <a:chOff x="4930947" y="934437"/>
            <a:chExt cx="3215400" cy="2618366"/>
          </a:xfrm>
        </p:grpSpPr>
        <p:sp>
          <p:nvSpPr>
            <p:cNvPr id="8113" name="Google Shape;8113;p85"/>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14" name="Google Shape;8114;p85"/>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15" name="Google Shape;8115;p85"/>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16" name="Google Shape;8116;p85"/>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7" name="Google Shape;8117;p85"/>
          <p:cNvGrpSpPr/>
          <p:nvPr/>
        </p:nvGrpSpPr>
        <p:grpSpPr>
          <a:xfrm>
            <a:off x="4193698" y="3129494"/>
            <a:ext cx="243987" cy="339453"/>
            <a:chOff x="4661686" y="366694"/>
            <a:chExt cx="243987" cy="339453"/>
          </a:xfrm>
        </p:grpSpPr>
        <p:sp>
          <p:nvSpPr>
            <p:cNvPr id="8118" name="Google Shape;8118;p85"/>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5"/>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5"/>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5"/>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5"/>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5"/>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24" name="Google Shape;8124;p85"/>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5"/>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5"/>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5"/>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5"/>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5"/>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0" name="Google Shape;8130;p85"/>
          <p:cNvGrpSpPr/>
          <p:nvPr/>
        </p:nvGrpSpPr>
        <p:grpSpPr>
          <a:xfrm>
            <a:off x="4677587" y="-15"/>
            <a:ext cx="4255582" cy="5143517"/>
            <a:chOff x="4930947" y="934437"/>
            <a:chExt cx="3215400" cy="2618366"/>
          </a:xfrm>
        </p:grpSpPr>
        <p:sp>
          <p:nvSpPr>
            <p:cNvPr id="8131" name="Google Shape;8131;p85"/>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32" name="Google Shape;8132;p85"/>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33" name="Google Shape;8133;p85"/>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34" name="Google Shape;8134;p85"/>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135" name="Google Shape;8135;p85"/>
          <p:cNvPicPr preferRelativeResize="0"/>
          <p:nvPr/>
        </p:nvPicPr>
        <p:blipFill rotWithShape="1">
          <a:blip r:embed="rId3">
            <a:alphaModFix/>
          </a:blip>
          <a:srcRect b="0" l="2651" r="2642" t="0"/>
          <a:stretch/>
        </p:blipFill>
        <p:spPr>
          <a:xfrm>
            <a:off x="830088"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pic>
        <p:nvPicPr>
          <p:cNvPr id="8136" name="Google Shape;8136;p85"/>
          <p:cNvPicPr preferRelativeResize="0"/>
          <p:nvPr/>
        </p:nvPicPr>
        <p:blipFill rotWithShape="1">
          <a:blip r:embed="rId4">
            <a:alphaModFix/>
          </a:blip>
          <a:srcRect b="258" l="0" r="0" t="268"/>
          <a:stretch/>
        </p:blipFill>
        <p:spPr>
          <a:xfrm>
            <a:off x="5342313"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40" name="Shape 8140"/>
        <p:cNvGrpSpPr/>
        <p:nvPr/>
      </p:nvGrpSpPr>
      <p:grpSpPr>
        <a:xfrm>
          <a:off x="0" y="0"/>
          <a:ext cx="0" cy="0"/>
          <a:chOff x="0" y="0"/>
          <a:chExt cx="0" cy="0"/>
        </a:xfrm>
      </p:grpSpPr>
      <p:sp>
        <p:nvSpPr>
          <p:cNvPr id="8141" name="Google Shape;8141;p86"/>
          <p:cNvSpPr txBox="1"/>
          <p:nvPr>
            <p:ph type="title"/>
          </p:nvPr>
        </p:nvSpPr>
        <p:spPr>
          <a:xfrm>
            <a:off x="4843675" y="342450"/>
            <a:ext cx="38595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Game Design Document İçerik Detayları</a:t>
            </a:r>
            <a:endParaRPr/>
          </a:p>
        </p:txBody>
      </p:sp>
      <p:sp>
        <p:nvSpPr>
          <p:cNvPr id="8142" name="Google Shape;8142;p86"/>
          <p:cNvSpPr txBox="1"/>
          <p:nvPr>
            <p:ph idx="1" type="subTitle"/>
          </p:nvPr>
        </p:nvSpPr>
        <p:spPr>
          <a:xfrm>
            <a:off x="4757675" y="2082400"/>
            <a:ext cx="3481200" cy="1887000"/>
          </a:xfrm>
          <a:prstGeom prst="rect">
            <a:avLst/>
          </a:prstGeom>
        </p:spPr>
        <p:txBody>
          <a:bodyPr anchorCtr="0" anchor="ctr" bIns="91425" lIns="91425" spcFirstLastPara="1" rIns="91425" wrap="square" tIns="91425">
            <a:spAutoFit/>
          </a:bodyPr>
          <a:lstStyle/>
          <a:p>
            <a:pPr indent="0" lvl="0" marL="0" rtl="0" algn="l">
              <a:lnSpc>
                <a:spcPct val="115000"/>
              </a:lnSpc>
              <a:spcBef>
                <a:spcPts val="0"/>
              </a:spcBef>
              <a:spcAft>
                <a:spcPts val="0"/>
              </a:spcAft>
              <a:buNone/>
            </a:pPr>
            <a:r>
              <a:rPr b="1" lang="en">
                <a:solidFill>
                  <a:srgbClr val="000000"/>
                </a:solidFill>
              </a:rPr>
              <a:t>3. Hikaye:</a:t>
            </a:r>
            <a:endParaRPr b="1">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Yeni bir oyunun hikaye bölümünde, oyunun anlatımı, karakterleri, ve ortamları özetlenir. </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Genel bir bakışla olay örgüsü sunularak ana hikayenin gidişatı ve oyuncu seçimleri belirtilir. </a:t>
            </a:r>
            <a:endParaRPr b="1">
              <a:solidFill>
                <a:srgbClr val="000000"/>
              </a:solidFill>
            </a:endParaRPr>
          </a:p>
        </p:txBody>
      </p:sp>
      <p:grpSp>
        <p:nvGrpSpPr>
          <p:cNvPr id="8143" name="Google Shape;8143;p86"/>
          <p:cNvGrpSpPr/>
          <p:nvPr/>
        </p:nvGrpSpPr>
        <p:grpSpPr>
          <a:xfrm>
            <a:off x="14300" y="-3"/>
            <a:ext cx="4255582" cy="5143517"/>
            <a:chOff x="4930947" y="934437"/>
            <a:chExt cx="3215400" cy="2618366"/>
          </a:xfrm>
        </p:grpSpPr>
        <p:sp>
          <p:nvSpPr>
            <p:cNvPr id="8144" name="Google Shape;8144;p86"/>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45" name="Google Shape;8145;p86"/>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46" name="Google Shape;8146;p86"/>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47" name="Google Shape;8147;p86"/>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8" name="Google Shape;8148;p86"/>
          <p:cNvGrpSpPr/>
          <p:nvPr/>
        </p:nvGrpSpPr>
        <p:grpSpPr>
          <a:xfrm>
            <a:off x="4193698" y="3129494"/>
            <a:ext cx="243987" cy="339453"/>
            <a:chOff x="4661686" y="366694"/>
            <a:chExt cx="243987" cy="339453"/>
          </a:xfrm>
        </p:grpSpPr>
        <p:sp>
          <p:nvSpPr>
            <p:cNvPr id="8149" name="Google Shape;8149;p86"/>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6"/>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6"/>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6"/>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6"/>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6"/>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86"/>
          <p:cNvGrpSpPr/>
          <p:nvPr/>
        </p:nvGrpSpPr>
        <p:grpSpPr>
          <a:xfrm>
            <a:off x="4101205" y="154270"/>
            <a:ext cx="742482" cy="594924"/>
            <a:chOff x="4458400" y="2657663"/>
            <a:chExt cx="945475" cy="757575"/>
          </a:xfrm>
        </p:grpSpPr>
        <p:sp>
          <p:nvSpPr>
            <p:cNvPr id="8156" name="Google Shape;8156;p86"/>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6"/>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6"/>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9" name="Google Shape;8159;p86"/>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6"/>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6"/>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6"/>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6"/>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6"/>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165" name="Google Shape;8165;p86"/>
          <p:cNvPicPr preferRelativeResize="0"/>
          <p:nvPr/>
        </p:nvPicPr>
        <p:blipFill rotWithShape="1">
          <a:blip r:embed="rId3">
            <a:alphaModFix/>
          </a:blip>
          <a:srcRect b="0" l="475" r="475" t="0"/>
          <a:stretch/>
        </p:blipFill>
        <p:spPr>
          <a:xfrm>
            <a:off x="633550"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69" name="Shape 8169"/>
        <p:cNvGrpSpPr/>
        <p:nvPr/>
      </p:nvGrpSpPr>
      <p:grpSpPr>
        <a:xfrm>
          <a:off x="0" y="0"/>
          <a:ext cx="0" cy="0"/>
          <a:chOff x="0" y="0"/>
          <a:chExt cx="0" cy="0"/>
        </a:xfrm>
      </p:grpSpPr>
      <p:grpSp>
        <p:nvGrpSpPr>
          <p:cNvPr id="8170" name="Google Shape;8170;p87"/>
          <p:cNvGrpSpPr/>
          <p:nvPr/>
        </p:nvGrpSpPr>
        <p:grpSpPr>
          <a:xfrm>
            <a:off x="210837" y="-3"/>
            <a:ext cx="4255582" cy="5143517"/>
            <a:chOff x="4930947" y="934437"/>
            <a:chExt cx="3215400" cy="2618366"/>
          </a:xfrm>
        </p:grpSpPr>
        <p:sp>
          <p:nvSpPr>
            <p:cNvPr id="8171" name="Google Shape;8171;p87"/>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72" name="Google Shape;8172;p87"/>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73" name="Google Shape;8173;p87"/>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74" name="Google Shape;8174;p87"/>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87"/>
          <p:cNvGrpSpPr/>
          <p:nvPr/>
        </p:nvGrpSpPr>
        <p:grpSpPr>
          <a:xfrm>
            <a:off x="4193698" y="3129494"/>
            <a:ext cx="243987" cy="339453"/>
            <a:chOff x="4661686" y="366694"/>
            <a:chExt cx="243987" cy="339453"/>
          </a:xfrm>
        </p:grpSpPr>
        <p:sp>
          <p:nvSpPr>
            <p:cNvPr id="8176" name="Google Shape;8176;p87"/>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7"/>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7"/>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7"/>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7"/>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7"/>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2" name="Google Shape;8182;p87"/>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7"/>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7"/>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7"/>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7"/>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7"/>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8" name="Google Shape;8188;p87"/>
          <p:cNvGrpSpPr/>
          <p:nvPr/>
        </p:nvGrpSpPr>
        <p:grpSpPr>
          <a:xfrm>
            <a:off x="4677587" y="-15"/>
            <a:ext cx="4255582" cy="5143517"/>
            <a:chOff x="4930947" y="934437"/>
            <a:chExt cx="3215400" cy="2618366"/>
          </a:xfrm>
        </p:grpSpPr>
        <p:sp>
          <p:nvSpPr>
            <p:cNvPr id="8189" name="Google Shape;8189;p87"/>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90" name="Google Shape;8190;p87"/>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91" name="Google Shape;8191;p87"/>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192" name="Google Shape;8192;p87"/>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193" name="Google Shape;8193;p87"/>
          <p:cNvPicPr preferRelativeResize="0"/>
          <p:nvPr/>
        </p:nvPicPr>
        <p:blipFill rotWithShape="1">
          <a:blip r:embed="rId3">
            <a:alphaModFix/>
          </a:blip>
          <a:srcRect b="0" l="0" r="-1667" t="0"/>
          <a:stretch/>
        </p:blipFill>
        <p:spPr>
          <a:xfrm>
            <a:off x="4731212" y="0"/>
            <a:ext cx="4104600" cy="4267800"/>
          </a:xfrm>
          <a:prstGeom prst="roundRect">
            <a:avLst>
              <a:gd fmla="val 7972" name="adj"/>
            </a:avLst>
          </a:prstGeom>
          <a:noFill/>
          <a:ln cap="flat" cmpd="sng" w="9525">
            <a:solidFill>
              <a:srgbClr val="8FC793"/>
            </a:solidFill>
            <a:prstDash val="solid"/>
            <a:round/>
            <a:headEnd len="sm" w="sm" type="none"/>
            <a:tailEnd len="sm" w="sm" type="none"/>
          </a:ln>
        </p:spPr>
      </p:pic>
      <p:pic>
        <p:nvPicPr>
          <p:cNvPr id="8194" name="Google Shape;8194;p87"/>
          <p:cNvPicPr preferRelativeResize="0"/>
          <p:nvPr/>
        </p:nvPicPr>
        <p:blipFill rotWithShape="1">
          <a:blip r:embed="rId4">
            <a:alphaModFix/>
          </a:blip>
          <a:srcRect b="0" l="524" r="534" t="0"/>
          <a:stretch/>
        </p:blipFill>
        <p:spPr>
          <a:xfrm>
            <a:off x="830088"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98" name="Shape 8198"/>
        <p:cNvGrpSpPr/>
        <p:nvPr/>
      </p:nvGrpSpPr>
      <p:grpSpPr>
        <a:xfrm>
          <a:off x="0" y="0"/>
          <a:ext cx="0" cy="0"/>
          <a:chOff x="0" y="0"/>
          <a:chExt cx="0" cy="0"/>
        </a:xfrm>
      </p:grpSpPr>
      <p:sp>
        <p:nvSpPr>
          <p:cNvPr id="8199" name="Google Shape;8199;p88"/>
          <p:cNvSpPr txBox="1"/>
          <p:nvPr>
            <p:ph type="title"/>
          </p:nvPr>
        </p:nvSpPr>
        <p:spPr>
          <a:xfrm>
            <a:off x="4843675" y="342450"/>
            <a:ext cx="38595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Game Design Document İçerik Detayları</a:t>
            </a:r>
            <a:endParaRPr/>
          </a:p>
        </p:txBody>
      </p:sp>
      <p:sp>
        <p:nvSpPr>
          <p:cNvPr id="8200" name="Google Shape;8200;p88"/>
          <p:cNvSpPr txBox="1"/>
          <p:nvPr>
            <p:ph idx="1" type="subTitle"/>
          </p:nvPr>
        </p:nvSpPr>
        <p:spPr>
          <a:xfrm>
            <a:off x="4757675" y="1661150"/>
            <a:ext cx="3481200" cy="2630400"/>
          </a:xfrm>
          <a:prstGeom prst="rect">
            <a:avLst/>
          </a:prstGeom>
        </p:spPr>
        <p:txBody>
          <a:bodyPr anchorCtr="0" anchor="ctr" bIns="91425" lIns="91425" spcFirstLastPara="1" rIns="91425" wrap="square" tIns="91425">
            <a:spAutoFit/>
          </a:bodyPr>
          <a:lstStyle/>
          <a:p>
            <a:pPr indent="-317500" lvl="0" marL="457200" rtl="0" algn="l">
              <a:lnSpc>
                <a:spcPct val="115000"/>
              </a:lnSpc>
              <a:spcBef>
                <a:spcPts val="0"/>
              </a:spcBef>
              <a:spcAft>
                <a:spcPts val="0"/>
              </a:spcAft>
              <a:buClr>
                <a:srgbClr val="000000"/>
              </a:buClr>
              <a:buSzPts val="1400"/>
              <a:buChar char="●"/>
            </a:pPr>
            <a:r>
              <a:rPr b="1" lang="en">
                <a:solidFill>
                  <a:srgbClr val="000000"/>
                </a:solidFill>
              </a:rPr>
              <a:t>4. Oynanış:</a:t>
            </a:r>
            <a:endParaRPr b="1">
              <a:solidFill>
                <a:srgbClr val="000000"/>
              </a:solidFill>
            </a:endParaRPr>
          </a:p>
          <a:p>
            <a:pPr indent="0" lvl="0" marL="0" rtl="0" algn="l">
              <a:lnSpc>
                <a:spcPct val="115000"/>
              </a:lnSpc>
              <a:spcBef>
                <a:spcPts val="0"/>
              </a:spcBef>
              <a:spcAft>
                <a:spcPts val="0"/>
              </a:spcAft>
              <a:buNone/>
            </a:pPr>
            <a:r>
              <a:rPr lang="en">
                <a:solidFill>
                  <a:srgbClr val="000000"/>
                </a:solidFill>
              </a:rPr>
              <a:t>Oyunun temel mekaniği, kontrol sistemleri ve hedefleri detaylı bir şekilde açıklanmaktadır. Temel oyun döngüsü belirlenirken, oyunun kendine özgü mekanikleri ve oynanış özellikleri tanımlanmaktadır. Oyuncuların oyunla etkileşim biçimleri ve gerçekleştirebilecekleri çeşitli eylemler detaylandırılmakta olup, aynı zamanda oyunun genel ve seviye bazlı hedefleri açıkça belirtilmektedir.</a:t>
            </a:r>
            <a:endParaRPr b="1">
              <a:solidFill>
                <a:srgbClr val="000000"/>
              </a:solidFill>
            </a:endParaRPr>
          </a:p>
        </p:txBody>
      </p:sp>
      <p:grpSp>
        <p:nvGrpSpPr>
          <p:cNvPr id="8201" name="Google Shape;8201;p88"/>
          <p:cNvGrpSpPr/>
          <p:nvPr/>
        </p:nvGrpSpPr>
        <p:grpSpPr>
          <a:xfrm>
            <a:off x="14300" y="-3"/>
            <a:ext cx="4255582" cy="5143517"/>
            <a:chOff x="4930947" y="934437"/>
            <a:chExt cx="3215400" cy="2618366"/>
          </a:xfrm>
        </p:grpSpPr>
        <p:sp>
          <p:nvSpPr>
            <p:cNvPr id="8202" name="Google Shape;8202;p88"/>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03" name="Google Shape;8203;p88"/>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04" name="Google Shape;8204;p88"/>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05" name="Google Shape;8205;p88"/>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88"/>
          <p:cNvGrpSpPr/>
          <p:nvPr/>
        </p:nvGrpSpPr>
        <p:grpSpPr>
          <a:xfrm>
            <a:off x="4193698" y="3129494"/>
            <a:ext cx="243987" cy="339453"/>
            <a:chOff x="4661686" y="366694"/>
            <a:chExt cx="243987" cy="339453"/>
          </a:xfrm>
        </p:grpSpPr>
        <p:sp>
          <p:nvSpPr>
            <p:cNvPr id="8207" name="Google Shape;8207;p88"/>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8"/>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8"/>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8"/>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8"/>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8"/>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3" name="Google Shape;8213;p88"/>
          <p:cNvGrpSpPr/>
          <p:nvPr/>
        </p:nvGrpSpPr>
        <p:grpSpPr>
          <a:xfrm>
            <a:off x="4101205" y="154270"/>
            <a:ext cx="742482" cy="594924"/>
            <a:chOff x="4458400" y="2657663"/>
            <a:chExt cx="945475" cy="757575"/>
          </a:xfrm>
        </p:grpSpPr>
        <p:sp>
          <p:nvSpPr>
            <p:cNvPr id="8214" name="Google Shape;8214;p88"/>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8"/>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8"/>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17" name="Google Shape;8217;p88"/>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8"/>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8"/>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8"/>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8"/>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8"/>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223" name="Google Shape;8223;p88"/>
          <p:cNvPicPr preferRelativeResize="0"/>
          <p:nvPr/>
        </p:nvPicPr>
        <p:blipFill rotWithShape="1">
          <a:blip r:embed="rId3">
            <a:alphaModFix/>
          </a:blip>
          <a:srcRect b="0" l="3349" r="3358" t="0"/>
          <a:stretch/>
        </p:blipFill>
        <p:spPr>
          <a:xfrm>
            <a:off x="633550"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7" name="Shape 8227"/>
        <p:cNvGrpSpPr/>
        <p:nvPr/>
      </p:nvGrpSpPr>
      <p:grpSpPr>
        <a:xfrm>
          <a:off x="0" y="0"/>
          <a:ext cx="0" cy="0"/>
          <a:chOff x="0" y="0"/>
          <a:chExt cx="0" cy="0"/>
        </a:xfrm>
      </p:grpSpPr>
      <p:grpSp>
        <p:nvGrpSpPr>
          <p:cNvPr id="8228" name="Google Shape;8228;p89"/>
          <p:cNvGrpSpPr/>
          <p:nvPr/>
        </p:nvGrpSpPr>
        <p:grpSpPr>
          <a:xfrm>
            <a:off x="210837" y="-3"/>
            <a:ext cx="4255582" cy="5143517"/>
            <a:chOff x="4930947" y="934437"/>
            <a:chExt cx="3215400" cy="2618366"/>
          </a:xfrm>
        </p:grpSpPr>
        <p:sp>
          <p:nvSpPr>
            <p:cNvPr id="8229" name="Google Shape;8229;p89"/>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30" name="Google Shape;8230;p89"/>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31" name="Google Shape;8231;p89"/>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32" name="Google Shape;8232;p89"/>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3" name="Google Shape;8233;p89"/>
          <p:cNvGrpSpPr/>
          <p:nvPr/>
        </p:nvGrpSpPr>
        <p:grpSpPr>
          <a:xfrm>
            <a:off x="4193698" y="3129494"/>
            <a:ext cx="243987" cy="339453"/>
            <a:chOff x="4661686" y="366694"/>
            <a:chExt cx="243987" cy="339453"/>
          </a:xfrm>
        </p:grpSpPr>
        <p:sp>
          <p:nvSpPr>
            <p:cNvPr id="8234" name="Google Shape;8234;p89"/>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9"/>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9"/>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9"/>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9"/>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9"/>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0" name="Google Shape;8240;p89"/>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9"/>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9"/>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9"/>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9"/>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9"/>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6" name="Google Shape;8246;p89"/>
          <p:cNvGrpSpPr/>
          <p:nvPr/>
        </p:nvGrpSpPr>
        <p:grpSpPr>
          <a:xfrm>
            <a:off x="4677587" y="-15"/>
            <a:ext cx="4255582" cy="5143517"/>
            <a:chOff x="4930947" y="934437"/>
            <a:chExt cx="3215400" cy="2618366"/>
          </a:xfrm>
        </p:grpSpPr>
        <p:sp>
          <p:nvSpPr>
            <p:cNvPr id="8247" name="Google Shape;8247;p89"/>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48" name="Google Shape;8248;p89"/>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49" name="Google Shape;8249;p89"/>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50" name="Google Shape;8250;p89"/>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251" name="Google Shape;8251;p89"/>
          <p:cNvPicPr preferRelativeResize="0"/>
          <p:nvPr/>
        </p:nvPicPr>
        <p:blipFill rotWithShape="1">
          <a:blip r:embed="rId3">
            <a:alphaModFix/>
          </a:blip>
          <a:srcRect b="1789" l="-1306" r="0" t="-1790"/>
          <a:stretch/>
        </p:blipFill>
        <p:spPr>
          <a:xfrm>
            <a:off x="5394425" y="0"/>
            <a:ext cx="3017100" cy="4267800"/>
          </a:xfrm>
          <a:prstGeom prst="roundRect">
            <a:avLst>
              <a:gd fmla="val 7972" name="adj"/>
            </a:avLst>
          </a:prstGeom>
          <a:noFill/>
          <a:ln cap="flat" cmpd="sng" w="9525">
            <a:solidFill>
              <a:srgbClr val="8FC793"/>
            </a:solidFill>
            <a:prstDash val="solid"/>
            <a:round/>
            <a:headEnd len="sm" w="sm" type="none"/>
            <a:tailEnd len="sm" w="sm" type="none"/>
          </a:ln>
        </p:spPr>
      </p:pic>
      <p:pic>
        <p:nvPicPr>
          <p:cNvPr id="8252" name="Google Shape;8252;p89"/>
          <p:cNvPicPr preferRelativeResize="0"/>
          <p:nvPr/>
        </p:nvPicPr>
        <p:blipFill rotWithShape="1">
          <a:blip r:embed="rId4">
            <a:alphaModFix/>
          </a:blip>
          <a:srcRect b="0" l="4512" r="4512" t="0"/>
          <a:stretch/>
        </p:blipFill>
        <p:spPr>
          <a:xfrm>
            <a:off x="830088"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6" name="Shape 8256"/>
        <p:cNvGrpSpPr/>
        <p:nvPr/>
      </p:nvGrpSpPr>
      <p:grpSpPr>
        <a:xfrm>
          <a:off x="0" y="0"/>
          <a:ext cx="0" cy="0"/>
          <a:chOff x="0" y="0"/>
          <a:chExt cx="0" cy="0"/>
        </a:xfrm>
      </p:grpSpPr>
      <p:sp>
        <p:nvSpPr>
          <p:cNvPr id="8257" name="Google Shape;8257;p90"/>
          <p:cNvSpPr txBox="1"/>
          <p:nvPr>
            <p:ph type="title"/>
          </p:nvPr>
        </p:nvSpPr>
        <p:spPr>
          <a:xfrm>
            <a:off x="4843675" y="342450"/>
            <a:ext cx="38595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Game Design Document İçerik Detayları</a:t>
            </a:r>
            <a:endParaRPr/>
          </a:p>
        </p:txBody>
      </p:sp>
      <p:sp>
        <p:nvSpPr>
          <p:cNvPr id="8258" name="Google Shape;8258;p90"/>
          <p:cNvSpPr txBox="1"/>
          <p:nvPr>
            <p:ph idx="1" type="subTitle"/>
          </p:nvPr>
        </p:nvSpPr>
        <p:spPr>
          <a:xfrm>
            <a:off x="4843663" y="1495825"/>
            <a:ext cx="3481200" cy="3126300"/>
          </a:xfrm>
          <a:prstGeom prst="rect">
            <a:avLst/>
          </a:prstGeom>
        </p:spPr>
        <p:txBody>
          <a:bodyPr anchorCtr="0" anchor="ctr" bIns="91425" lIns="91425" spcFirstLastPara="1" rIns="91425" wrap="square" tIns="91425">
            <a:spAutoFit/>
          </a:bodyPr>
          <a:lstStyle/>
          <a:p>
            <a:pPr indent="0" lvl="0" marL="0" rtl="0" algn="l">
              <a:lnSpc>
                <a:spcPct val="115000"/>
              </a:lnSpc>
              <a:spcBef>
                <a:spcPts val="0"/>
              </a:spcBef>
              <a:spcAft>
                <a:spcPts val="0"/>
              </a:spcAft>
              <a:buNone/>
            </a:pPr>
            <a:r>
              <a:rPr b="1" lang="en">
                <a:solidFill>
                  <a:srgbClr val="000000"/>
                </a:solidFill>
              </a:rPr>
              <a:t>5. Sanat ve Ses:</a:t>
            </a:r>
            <a:endParaRPr b="1">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Oyunun görsel ve işitsel unsurları detaylandırılır. Renk paleti, karakter tasarımları, çevre estetiği ve görsel temalar tartışılır. </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Art bölümünde, ilham almak amacıyla diğer oyunlardan, filmlerden ve sanat eserlerinden referanslar içerebilir. </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Ses bölümünde ise oyunun müzik tarzı, ses temaları ve ses efektleri hakkında düşünceler paylaşılır.</a:t>
            </a:r>
            <a:endParaRPr>
              <a:solidFill>
                <a:srgbClr val="000000"/>
              </a:solidFill>
            </a:endParaRPr>
          </a:p>
          <a:p>
            <a:pPr indent="0" lvl="0" marL="0" rtl="0" algn="l">
              <a:lnSpc>
                <a:spcPct val="115000"/>
              </a:lnSpc>
              <a:spcBef>
                <a:spcPts val="0"/>
              </a:spcBef>
              <a:spcAft>
                <a:spcPts val="0"/>
              </a:spcAft>
              <a:buNone/>
            </a:pPr>
            <a:r>
              <a:t/>
            </a:r>
            <a:endParaRPr b="1">
              <a:solidFill>
                <a:srgbClr val="000000"/>
              </a:solidFill>
            </a:endParaRPr>
          </a:p>
        </p:txBody>
      </p:sp>
      <p:grpSp>
        <p:nvGrpSpPr>
          <p:cNvPr id="8259" name="Google Shape;8259;p90"/>
          <p:cNvGrpSpPr/>
          <p:nvPr/>
        </p:nvGrpSpPr>
        <p:grpSpPr>
          <a:xfrm>
            <a:off x="14300" y="-3"/>
            <a:ext cx="4255582" cy="5143517"/>
            <a:chOff x="4930947" y="934437"/>
            <a:chExt cx="3215400" cy="2618366"/>
          </a:xfrm>
        </p:grpSpPr>
        <p:sp>
          <p:nvSpPr>
            <p:cNvPr id="8260" name="Google Shape;8260;p90"/>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61" name="Google Shape;8261;p90"/>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62" name="Google Shape;8262;p90"/>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63" name="Google Shape;8263;p90"/>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90"/>
          <p:cNvGrpSpPr/>
          <p:nvPr/>
        </p:nvGrpSpPr>
        <p:grpSpPr>
          <a:xfrm>
            <a:off x="4193698" y="3129494"/>
            <a:ext cx="243987" cy="339453"/>
            <a:chOff x="4661686" y="366694"/>
            <a:chExt cx="243987" cy="339453"/>
          </a:xfrm>
        </p:grpSpPr>
        <p:sp>
          <p:nvSpPr>
            <p:cNvPr id="8265" name="Google Shape;8265;p90"/>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90"/>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90"/>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90"/>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90"/>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90"/>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71" name="Google Shape;8271;p90"/>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90"/>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90"/>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90"/>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90"/>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90"/>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277" name="Google Shape;8277;p90"/>
          <p:cNvPicPr preferRelativeResize="0"/>
          <p:nvPr/>
        </p:nvPicPr>
        <p:blipFill rotWithShape="1">
          <a:blip r:embed="rId3">
            <a:alphaModFix/>
          </a:blip>
          <a:srcRect b="0" l="0" r="19788" t="0"/>
          <a:stretch/>
        </p:blipFill>
        <p:spPr>
          <a:xfrm>
            <a:off x="0" y="0"/>
            <a:ext cx="4601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81" name="Shape 8281"/>
        <p:cNvGrpSpPr/>
        <p:nvPr/>
      </p:nvGrpSpPr>
      <p:grpSpPr>
        <a:xfrm>
          <a:off x="0" y="0"/>
          <a:ext cx="0" cy="0"/>
          <a:chOff x="0" y="0"/>
          <a:chExt cx="0" cy="0"/>
        </a:xfrm>
      </p:grpSpPr>
      <p:grpSp>
        <p:nvGrpSpPr>
          <p:cNvPr id="8282" name="Google Shape;8282;p91"/>
          <p:cNvGrpSpPr/>
          <p:nvPr/>
        </p:nvGrpSpPr>
        <p:grpSpPr>
          <a:xfrm>
            <a:off x="210837" y="-3"/>
            <a:ext cx="4255582" cy="5143517"/>
            <a:chOff x="4930947" y="934437"/>
            <a:chExt cx="3215400" cy="2618366"/>
          </a:xfrm>
        </p:grpSpPr>
        <p:sp>
          <p:nvSpPr>
            <p:cNvPr id="8283" name="Google Shape;8283;p91"/>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84" name="Google Shape;8284;p91"/>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85" name="Google Shape;8285;p91"/>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286" name="Google Shape;8286;p91"/>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91"/>
          <p:cNvGrpSpPr/>
          <p:nvPr/>
        </p:nvGrpSpPr>
        <p:grpSpPr>
          <a:xfrm>
            <a:off x="4193698" y="3129494"/>
            <a:ext cx="243987" cy="339453"/>
            <a:chOff x="4661686" y="366694"/>
            <a:chExt cx="243987" cy="339453"/>
          </a:xfrm>
        </p:grpSpPr>
        <p:sp>
          <p:nvSpPr>
            <p:cNvPr id="8288" name="Google Shape;8288;p91"/>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91"/>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91"/>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91"/>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91"/>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91"/>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4" name="Google Shape;8294;p91"/>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91"/>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91"/>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91"/>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91"/>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91"/>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0" name="Google Shape;8300;p91"/>
          <p:cNvGrpSpPr/>
          <p:nvPr/>
        </p:nvGrpSpPr>
        <p:grpSpPr>
          <a:xfrm>
            <a:off x="4677587" y="-15"/>
            <a:ext cx="4255582" cy="5143517"/>
            <a:chOff x="4930947" y="934437"/>
            <a:chExt cx="3215400" cy="2618366"/>
          </a:xfrm>
        </p:grpSpPr>
        <p:sp>
          <p:nvSpPr>
            <p:cNvPr id="8301" name="Google Shape;8301;p91"/>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02" name="Google Shape;8302;p91"/>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03" name="Google Shape;8303;p91"/>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04" name="Google Shape;8304;p91"/>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305" name="Google Shape;8305;p91"/>
          <p:cNvPicPr preferRelativeResize="0"/>
          <p:nvPr/>
        </p:nvPicPr>
        <p:blipFill rotWithShape="1">
          <a:blip r:embed="rId3">
            <a:alphaModFix/>
          </a:blip>
          <a:srcRect b="3227" l="0" r="0" t="3227"/>
          <a:stretch/>
        </p:blipFill>
        <p:spPr>
          <a:xfrm>
            <a:off x="5296825" y="0"/>
            <a:ext cx="3017100" cy="4267800"/>
          </a:xfrm>
          <a:prstGeom prst="roundRect">
            <a:avLst>
              <a:gd fmla="val 7972" name="adj"/>
            </a:avLst>
          </a:prstGeom>
          <a:noFill/>
          <a:ln cap="flat" cmpd="sng" w="9525">
            <a:solidFill>
              <a:srgbClr val="8FC793"/>
            </a:solidFill>
            <a:prstDash val="solid"/>
            <a:round/>
            <a:headEnd len="sm" w="sm" type="none"/>
            <a:tailEnd len="sm" w="sm" type="none"/>
          </a:ln>
        </p:spPr>
      </p:pic>
      <p:pic>
        <p:nvPicPr>
          <p:cNvPr id="8306" name="Google Shape;8306;p91"/>
          <p:cNvPicPr preferRelativeResize="0"/>
          <p:nvPr/>
        </p:nvPicPr>
        <p:blipFill rotWithShape="1">
          <a:blip r:embed="rId4">
            <a:alphaModFix/>
          </a:blip>
          <a:srcRect b="0" l="6581" r="6590" t="0"/>
          <a:stretch/>
        </p:blipFill>
        <p:spPr>
          <a:xfrm>
            <a:off x="830088"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10" name="Shape 8310"/>
        <p:cNvGrpSpPr/>
        <p:nvPr/>
      </p:nvGrpSpPr>
      <p:grpSpPr>
        <a:xfrm>
          <a:off x="0" y="0"/>
          <a:ext cx="0" cy="0"/>
          <a:chOff x="0" y="0"/>
          <a:chExt cx="0" cy="0"/>
        </a:xfrm>
      </p:grpSpPr>
      <p:sp>
        <p:nvSpPr>
          <p:cNvPr id="8311" name="Google Shape;8311;p92"/>
          <p:cNvSpPr txBox="1"/>
          <p:nvPr>
            <p:ph type="title"/>
          </p:nvPr>
        </p:nvSpPr>
        <p:spPr>
          <a:xfrm>
            <a:off x="4843675" y="342450"/>
            <a:ext cx="38595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Game Design Document İçerik Detayları</a:t>
            </a:r>
            <a:endParaRPr/>
          </a:p>
        </p:txBody>
      </p:sp>
      <p:sp>
        <p:nvSpPr>
          <p:cNvPr id="8312" name="Google Shape;8312;p92"/>
          <p:cNvSpPr txBox="1"/>
          <p:nvPr>
            <p:ph idx="1" type="subTitle"/>
          </p:nvPr>
        </p:nvSpPr>
        <p:spPr>
          <a:xfrm>
            <a:off x="4843663" y="1607075"/>
            <a:ext cx="3481200" cy="2630400"/>
          </a:xfrm>
          <a:prstGeom prst="rect">
            <a:avLst/>
          </a:prstGeom>
        </p:spPr>
        <p:txBody>
          <a:bodyPr anchorCtr="0" anchor="ctr" bIns="91425" lIns="91425" spcFirstLastPara="1" rIns="91425" wrap="square" tIns="91425">
            <a:spAutoFit/>
          </a:bodyPr>
          <a:lstStyle/>
          <a:p>
            <a:pPr indent="0" lvl="0" marL="0" rtl="0" algn="l">
              <a:lnSpc>
                <a:spcPct val="115000"/>
              </a:lnSpc>
              <a:spcBef>
                <a:spcPts val="0"/>
              </a:spcBef>
              <a:spcAft>
                <a:spcPts val="0"/>
              </a:spcAft>
              <a:buNone/>
            </a:pPr>
            <a:r>
              <a:rPr b="1" lang="en">
                <a:solidFill>
                  <a:srgbClr val="000000"/>
                </a:solidFill>
              </a:rPr>
              <a:t>6. Seviye Tasarımı:</a:t>
            </a:r>
            <a:endParaRPr b="1">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Oyunun her seviye veya alanının düzeni, ilerlemesi ve hedefleri ana hatlarıyla belirtilir. </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Dallanma yolları, keşif öğeleri ve geçiş mekanizmaları hakkında bilgi verilir. </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Oyuncuların karşılaşacakları çeşitli hedefler ve çevresel tehlikeler tartışılır. </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t/>
            </a:r>
            <a:endParaRPr b="1">
              <a:solidFill>
                <a:srgbClr val="000000"/>
              </a:solidFill>
            </a:endParaRPr>
          </a:p>
        </p:txBody>
      </p:sp>
      <p:grpSp>
        <p:nvGrpSpPr>
          <p:cNvPr id="8313" name="Google Shape;8313;p92"/>
          <p:cNvGrpSpPr/>
          <p:nvPr/>
        </p:nvGrpSpPr>
        <p:grpSpPr>
          <a:xfrm>
            <a:off x="14300" y="-3"/>
            <a:ext cx="4255582" cy="5143517"/>
            <a:chOff x="4930947" y="934437"/>
            <a:chExt cx="3215400" cy="2618366"/>
          </a:xfrm>
        </p:grpSpPr>
        <p:sp>
          <p:nvSpPr>
            <p:cNvPr id="8314" name="Google Shape;8314;p92"/>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15" name="Google Shape;8315;p92"/>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16" name="Google Shape;8316;p92"/>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17" name="Google Shape;8317;p92"/>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92"/>
          <p:cNvGrpSpPr/>
          <p:nvPr/>
        </p:nvGrpSpPr>
        <p:grpSpPr>
          <a:xfrm>
            <a:off x="4193698" y="3129494"/>
            <a:ext cx="243987" cy="339453"/>
            <a:chOff x="4661686" y="366694"/>
            <a:chExt cx="243987" cy="339453"/>
          </a:xfrm>
        </p:grpSpPr>
        <p:sp>
          <p:nvSpPr>
            <p:cNvPr id="8319" name="Google Shape;8319;p92"/>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92"/>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92"/>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92"/>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92"/>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92"/>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92"/>
          <p:cNvGrpSpPr/>
          <p:nvPr/>
        </p:nvGrpSpPr>
        <p:grpSpPr>
          <a:xfrm>
            <a:off x="4101205" y="154270"/>
            <a:ext cx="742482" cy="594924"/>
            <a:chOff x="4458400" y="2657663"/>
            <a:chExt cx="945475" cy="757575"/>
          </a:xfrm>
        </p:grpSpPr>
        <p:sp>
          <p:nvSpPr>
            <p:cNvPr id="8326" name="Google Shape;8326;p92"/>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92"/>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92"/>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9" name="Google Shape;8329;p92"/>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92"/>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92"/>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92"/>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92"/>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92"/>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335" name="Google Shape;8335;p92"/>
          <p:cNvPicPr preferRelativeResize="0"/>
          <p:nvPr/>
        </p:nvPicPr>
        <p:blipFill rotWithShape="1">
          <a:blip r:embed="rId3">
            <a:alphaModFix/>
          </a:blip>
          <a:srcRect b="3436" l="0" r="0" t="3436"/>
          <a:stretch/>
        </p:blipFill>
        <p:spPr>
          <a:xfrm>
            <a:off x="633550"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1" name="Shape 3261"/>
        <p:cNvGrpSpPr/>
        <p:nvPr/>
      </p:nvGrpSpPr>
      <p:grpSpPr>
        <a:xfrm>
          <a:off x="0" y="0"/>
          <a:ext cx="0" cy="0"/>
          <a:chOff x="0" y="0"/>
          <a:chExt cx="0" cy="0"/>
        </a:xfrm>
      </p:grpSpPr>
      <p:sp>
        <p:nvSpPr>
          <p:cNvPr id="3262" name="Google Shape;3262;p39"/>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263" name="Google Shape;3263;p39"/>
          <p:cNvSpPr txBox="1"/>
          <p:nvPr>
            <p:ph type="title"/>
          </p:nvPr>
        </p:nvSpPr>
        <p:spPr>
          <a:xfrm>
            <a:off x="1391268" y="1481325"/>
            <a:ext cx="31896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E</a:t>
            </a:r>
            <a:r>
              <a:rPr lang="en" sz="2400"/>
              <a:t>uropa Universalis 4</a:t>
            </a:r>
            <a:endParaRPr sz="2400"/>
          </a:p>
        </p:txBody>
      </p:sp>
      <p:sp>
        <p:nvSpPr>
          <p:cNvPr id="3264" name="Google Shape;3264;p39"/>
          <p:cNvSpPr txBox="1"/>
          <p:nvPr>
            <p:ph idx="1" type="subTitle"/>
          </p:nvPr>
        </p:nvSpPr>
        <p:spPr>
          <a:xfrm>
            <a:off x="1391268" y="2167624"/>
            <a:ext cx="3189600" cy="121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Europa Universalis IV gives you control of a nation through four dramatic centuries. Rule your land and dominate the world with unparalleled freedom, depth and historical accuracy. Write a new history of the world and build an empire for the ages.</a:t>
            </a:r>
            <a:endParaRPr/>
          </a:p>
        </p:txBody>
      </p:sp>
      <p:pic>
        <p:nvPicPr>
          <p:cNvPr id="3265" name="Google Shape;3265;p39"/>
          <p:cNvPicPr preferRelativeResize="0"/>
          <p:nvPr/>
        </p:nvPicPr>
        <p:blipFill rotWithShape="1">
          <a:blip r:embed="rId3">
            <a:alphaModFix/>
          </a:blip>
          <a:srcRect b="0" l="20818" r="26003" t="0"/>
          <a:stretch/>
        </p:blipFill>
        <p:spPr>
          <a:xfrm>
            <a:off x="5277016" y="1246675"/>
            <a:ext cx="2244000" cy="2373600"/>
          </a:xfrm>
          <a:prstGeom prst="ellipse">
            <a:avLst/>
          </a:prstGeom>
          <a:noFill/>
          <a:ln>
            <a:noFill/>
          </a:ln>
          <a:effectLst>
            <a:outerShdw rotWithShape="0" algn="bl" dist="47625">
              <a:schemeClr val="dk1"/>
            </a:outerShdw>
          </a:effectLst>
        </p:spPr>
      </p:pic>
      <p:sp>
        <p:nvSpPr>
          <p:cNvPr id="3266" name="Google Shape;3266;p39"/>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39"/>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39"/>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9" name="Google Shape;3269;p39"/>
          <p:cNvGrpSpPr/>
          <p:nvPr/>
        </p:nvGrpSpPr>
        <p:grpSpPr>
          <a:xfrm flipH="1">
            <a:off x="4523587" y="383031"/>
            <a:ext cx="509569" cy="306732"/>
            <a:chOff x="5028350" y="1751100"/>
            <a:chExt cx="1007650" cy="606550"/>
          </a:xfrm>
        </p:grpSpPr>
        <p:sp>
          <p:nvSpPr>
            <p:cNvPr id="3270" name="Google Shape;3270;p39"/>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39"/>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39"/>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39"/>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39"/>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39"/>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39"/>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39"/>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39"/>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39"/>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39"/>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39"/>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39"/>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39"/>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39"/>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39"/>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39"/>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7" name="Google Shape;3287;p39"/>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39">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39">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3290" name="Google Shape;3290;p39">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39">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3292" name="Google Shape;3292;p39">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39">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3294" name="Google Shape;3294;p39">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39">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3296" name="Google Shape;3296;p39">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39">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3298" name="Google Shape;3298;p39">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39">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39">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39">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2" name="Google Shape;3302;p39"/>
          <p:cNvGrpSpPr/>
          <p:nvPr/>
        </p:nvGrpSpPr>
        <p:grpSpPr>
          <a:xfrm>
            <a:off x="1992121" y="4623314"/>
            <a:ext cx="159899" cy="279351"/>
            <a:chOff x="2000128" y="4623314"/>
            <a:chExt cx="159899" cy="279351"/>
          </a:xfrm>
        </p:grpSpPr>
        <p:sp>
          <p:nvSpPr>
            <p:cNvPr id="3303" name="Google Shape;3303;p39"/>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39"/>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39"/>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39"/>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39"/>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8" name="Google Shape;3308;p39"/>
          <p:cNvGrpSpPr/>
          <p:nvPr/>
        </p:nvGrpSpPr>
        <p:grpSpPr>
          <a:xfrm>
            <a:off x="5246843" y="4644827"/>
            <a:ext cx="206281" cy="241552"/>
            <a:chOff x="5254850" y="4644827"/>
            <a:chExt cx="206281" cy="241552"/>
          </a:xfrm>
        </p:grpSpPr>
        <p:sp>
          <p:nvSpPr>
            <p:cNvPr id="3309" name="Google Shape;3309;p39"/>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39"/>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39"/>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2" name="Google Shape;3312;p39"/>
          <p:cNvGrpSpPr/>
          <p:nvPr/>
        </p:nvGrpSpPr>
        <p:grpSpPr>
          <a:xfrm>
            <a:off x="4126327" y="4607105"/>
            <a:ext cx="202168" cy="279358"/>
            <a:chOff x="4134334" y="4607105"/>
            <a:chExt cx="202168" cy="279358"/>
          </a:xfrm>
        </p:grpSpPr>
        <p:sp>
          <p:nvSpPr>
            <p:cNvPr id="3313" name="Google Shape;3313;p39"/>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39"/>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39"/>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39"/>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39"/>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39"/>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39"/>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39"/>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39"/>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2" name="Google Shape;3322;p39"/>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39"/>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39"/>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25" name="Google Shape;3325;p39"/>
          <p:cNvGrpSpPr/>
          <p:nvPr/>
        </p:nvGrpSpPr>
        <p:grpSpPr>
          <a:xfrm>
            <a:off x="6300092" y="4620438"/>
            <a:ext cx="269374" cy="279338"/>
            <a:chOff x="6314624" y="4620438"/>
            <a:chExt cx="269374" cy="279338"/>
          </a:xfrm>
        </p:grpSpPr>
        <p:sp>
          <p:nvSpPr>
            <p:cNvPr id="3326" name="Google Shape;3326;p39"/>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39"/>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8" name="Google Shape;3328;p39"/>
          <p:cNvGrpSpPr/>
          <p:nvPr/>
        </p:nvGrpSpPr>
        <p:grpSpPr>
          <a:xfrm>
            <a:off x="3031488" y="4626441"/>
            <a:ext cx="255400" cy="279351"/>
            <a:chOff x="3039495" y="4626441"/>
            <a:chExt cx="255400" cy="279351"/>
          </a:xfrm>
        </p:grpSpPr>
        <p:sp>
          <p:nvSpPr>
            <p:cNvPr id="3329" name="Google Shape;3329;p39"/>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39"/>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39"/>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39"/>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39"/>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39"/>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39"/>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39"/>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39"/>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3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39"/>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39"/>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39"/>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3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39"/>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39"/>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3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39" name="Shape 8339"/>
        <p:cNvGrpSpPr/>
        <p:nvPr/>
      </p:nvGrpSpPr>
      <p:grpSpPr>
        <a:xfrm>
          <a:off x="0" y="0"/>
          <a:ext cx="0" cy="0"/>
          <a:chOff x="0" y="0"/>
          <a:chExt cx="0" cy="0"/>
        </a:xfrm>
      </p:grpSpPr>
      <p:grpSp>
        <p:nvGrpSpPr>
          <p:cNvPr id="8340" name="Google Shape;8340;p93"/>
          <p:cNvGrpSpPr/>
          <p:nvPr/>
        </p:nvGrpSpPr>
        <p:grpSpPr>
          <a:xfrm>
            <a:off x="210837" y="-3"/>
            <a:ext cx="4255582" cy="5143517"/>
            <a:chOff x="4930947" y="934437"/>
            <a:chExt cx="3215400" cy="2618366"/>
          </a:xfrm>
        </p:grpSpPr>
        <p:sp>
          <p:nvSpPr>
            <p:cNvPr id="8341" name="Google Shape;8341;p93"/>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42" name="Google Shape;8342;p93"/>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43" name="Google Shape;8343;p93"/>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44" name="Google Shape;8344;p93"/>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93"/>
          <p:cNvGrpSpPr/>
          <p:nvPr/>
        </p:nvGrpSpPr>
        <p:grpSpPr>
          <a:xfrm>
            <a:off x="4193698" y="3129494"/>
            <a:ext cx="243987" cy="339453"/>
            <a:chOff x="4661686" y="366694"/>
            <a:chExt cx="243987" cy="339453"/>
          </a:xfrm>
        </p:grpSpPr>
        <p:sp>
          <p:nvSpPr>
            <p:cNvPr id="8346" name="Google Shape;8346;p93"/>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93"/>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93"/>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93"/>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93"/>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93"/>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2" name="Google Shape;8352;p93"/>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93"/>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93"/>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93"/>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93"/>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93"/>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8" name="Google Shape;8358;p93"/>
          <p:cNvGrpSpPr/>
          <p:nvPr/>
        </p:nvGrpSpPr>
        <p:grpSpPr>
          <a:xfrm>
            <a:off x="4677587" y="-15"/>
            <a:ext cx="4255582" cy="5143517"/>
            <a:chOff x="4930947" y="934437"/>
            <a:chExt cx="3215400" cy="2618366"/>
          </a:xfrm>
        </p:grpSpPr>
        <p:sp>
          <p:nvSpPr>
            <p:cNvPr id="8359" name="Google Shape;8359;p93"/>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60" name="Google Shape;8360;p93"/>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61" name="Google Shape;8361;p93"/>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62" name="Google Shape;8362;p93"/>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363" name="Google Shape;8363;p93"/>
          <p:cNvPicPr preferRelativeResize="0"/>
          <p:nvPr/>
        </p:nvPicPr>
        <p:blipFill rotWithShape="1">
          <a:blip r:embed="rId3">
            <a:alphaModFix/>
          </a:blip>
          <a:srcRect b="544" l="0" r="0" t="544"/>
          <a:stretch/>
        </p:blipFill>
        <p:spPr>
          <a:xfrm>
            <a:off x="5296825" y="0"/>
            <a:ext cx="3017100" cy="4267800"/>
          </a:xfrm>
          <a:prstGeom prst="roundRect">
            <a:avLst>
              <a:gd fmla="val 7972" name="adj"/>
            </a:avLst>
          </a:prstGeom>
          <a:noFill/>
          <a:ln cap="flat" cmpd="sng" w="9525">
            <a:solidFill>
              <a:srgbClr val="8FC793"/>
            </a:solidFill>
            <a:prstDash val="solid"/>
            <a:round/>
            <a:headEnd len="sm" w="sm" type="none"/>
            <a:tailEnd len="sm" w="sm" type="none"/>
          </a:ln>
        </p:spPr>
      </p:pic>
      <p:pic>
        <p:nvPicPr>
          <p:cNvPr id="8364" name="Google Shape;8364;p93"/>
          <p:cNvPicPr preferRelativeResize="0"/>
          <p:nvPr/>
        </p:nvPicPr>
        <p:blipFill rotWithShape="1">
          <a:blip r:embed="rId4">
            <a:alphaModFix/>
          </a:blip>
          <a:srcRect b="1323" l="0" r="0" t="1323"/>
          <a:stretch/>
        </p:blipFill>
        <p:spPr>
          <a:xfrm>
            <a:off x="830088"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68" name="Shape 8368"/>
        <p:cNvGrpSpPr/>
        <p:nvPr/>
      </p:nvGrpSpPr>
      <p:grpSpPr>
        <a:xfrm>
          <a:off x="0" y="0"/>
          <a:ext cx="0" cy="0"/>
          <a:chOff x="0" y="0"/>
          <a:chExt cx="0" cy="0"/>
        </a:xfrm>
      </p:grpSpPr>
      <p:sp>
        <p:nvSpPr>
          <p:cNvPr id="8369" name="Google Shape;8369;p94"/>
          <p:cNvSpPr txBox="1"/>
          <p:nvPr>
            <p:ph type="title"/>
          </p:nvPr>
        </p:nvSpPr>
        <p:spPr>
          <a:xfrm>
            <a:off x="4910425" y="375825"/>
            <a:ext cx="38595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Game Design Document İçerik Detayları</a:t>
            </a:r>
            <a:endParaRPr/>
          </a:p>
        </p:txBody>
      </p:sp>
      <p:sp>
        <p:nvSpPr>
          <p:cNvPr id="8370" name="Google Shape;8370;p94"/>
          <p:cNvSpPr txBox="1"/>
          <p:nvPr>
            <p:ph idx="1" type="subTitle"/>
          </p:nvPr>
        </p:nvSpPr>
        <p:spPr>
          <a:xfrm>
            <a:off x="4576702" y="1502900"/>
            <a:ext cx="4057800" cy="3374100"/>
          </a:xfrm>
          <a:prstGeom prst="rect">
            <a:avLst/>
          </a:prstGeom>
        </p:spPr>
        <p:txBody>
          <a:bodyPr anchorCtr="0" anchor="ctr" bIns="91425" lIns="91425" spcFirstLastPara="1" rIns="91425" wrap="square" tIns="91425">
            <a:spAutoFit/>
          </a:bodyPr>
          <a:lstStyle/>
          <a:p>
            <a:pPr indent="0" lvl="0" marL="0" rtl="0" algn="l">
              <a:lnSpc>
                <a:spcPct val="115000"/>
              </a:lnSpc>
              <a:spcBef>
                <a:spcPts val="0"/>
              </a:spcBef>
              <a:spcAft>
                <a:spcPts val="0"/>
              </a:spcAft>
              <a:buNone/>
            </a:pPr>
            <a:r>
              <a:rPr b="1" lang="en">
                <a:solidFill>
                  <a:srgbClr val="000000"/>
                </a:solidFill>
              </a:rPr>
              <a:t>7. Kullanıcı Arayüzü (UI):</a:t>
            </a:r>
            <a:endParaRPr b="1">
              <a:solidFill>
                <a:srgbClr val="000000"/>
              </a:solidFill>
            </a:endParaRPr>
          </a:p>
          <a:p>
            <a:pPr indent="0" lvl="0" marL="0" rtl="0" algn="l">
              <a:lnSpc>
                <a:spcPct val="115000"/>
              </a:lnSpc>
              <a:spcBef>
                <a:spcPts val="0"/>
              </a:spcBef>
              <a:spcAft>
                <a:spcPts val="0"/>
              </a:spcAft>
              <a:buNone/>
            </a:pPr>
            <a:r>
              <a:t/>
            </a:r>
            <a:endParaRPr b="1">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Oyuncuların etkileşimde bulunacakları menüleri, baş üstü ekranı (HUD) ve diğer ekran öğeleri çizilir ve detaylandırılır.</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Kullanıcı arayüzü tasarımının net, sezgisel ve oyunun genel temasıyla uyumlu olduğundan emin olunur. </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HUD'daki ortak öğeler, sağlık çubuğu, mini harita ve silah bilgileri gibi unsurlar tartışılır.</a:t>
            </a:r>
            <a:endParaRPr>
              <a:solidFill>
                <a:srgbClr val="000000"/>
              </a:solidFill>
            </a:endParaRPr>
          </a:p>
          <a:p>
            <a:pPr indent="0" lvl="0" marL="457200" rtl="0" algn="l">
              <a:lnSpc>
                <a:spcPct val="115000"/>
              </a:lnSpc>
              <a:spcBef>
                <a:spcPts val="0"/>
              </a:spcBef>
              <a:spcAft>
                <a:spcPts val="0"/>
              </a:spcAft>
              <a:buNone/>
            </a:pPr>
            <a:r>
              <a:t/>
            </a:r>
            <a:endParaRPr b="1">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t/>
            </a:r>
            <a:endParaRPr b="1">
              <a:solidFill>
                <a:srgbClr val="000000"/>
              </a:solidFill>
            </a:endParaRPr>
          </a:p>
        </p:txBody>
      </p:sp>
      <p:grpSp>
        <p:nvGrpSpPr>
          <p:cNvPr id="8371" name="Google Shape;8371;p94"/>
          <p:cNvGrpSpPr/>
          <p:nvPr/>
        </p:nvGrpSpPr>
        <p:grpSpPr>
          <a:xfrm>
            <a:off x="14300" y="-3"/>
            <a:ext cx="4255582" cy="5143517"/>
            <a:chOff x="4930947" y="934437"/>
            <a:chExt cx="3215400" cy="2618366"/>
          </a:xfrm>
        </p:grpSpPr>
        <p:sp>
          <p:nvSpPr>
            <p:cNvPr id="8372" name="Google Shape;8372;p94"/>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73" name="Google Shape;8373;p94"/>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74" name="Google Shape;8374;p94"/>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375" name="Google Shape;8375;p94"/>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6" name="Google Shape;8376;p94"/>
          <p:cNvGrpSpPr/>
          <p:nvPr/>
        </p:nvGrpSpPr>
        <p:grpSpPr>
          <a:xfrm>
            <a:off x="4193698" y="3129494"/>
            <a:ext cx="243987" cy="339453"/>
            <a:chOff x="4661686" y="366694"/>
            <a:chExt cx="243987" cy="339453"/>
          </a:xfrm>
        </p:grpSpPr>
        <p:sp>
          <p:nvSpPr>
            <p:cNvPr id="8377" name="Google Shape;8377;p94"/>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94"/>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94"/>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94"/>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94"/>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94"/>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3" name="Google Shape;8383;p94"/>
          <p:cNvGrpSpPr/>
          <p:nvPr/>
        </p:nvGrpSpPr>
        <p:grpSpPr>
          <a:xfrm>
            <a:off x="4101205" y="154270"/>
            <a:ext cx="742482" cy="594924"/>
            <a:chOff x="4458400" y="2657663"/>
            <a:chExt cx="945475" cy="757575"/>
          </a:xfrm>
        </p:grpSpPr>
        <p:sp>
          <p:nvSpPr>
            <p:cNvPr id="8384" name="Google Shape;8384;p9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9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9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7" name="Google Shape;8387;p94"/>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94"/>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94"/>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94"/>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94"/>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94"/>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393" name="Google Shape;8393;p94"/>
          <p:cNvPicPr preferRelativeResize="0"/>
          <p:nvPr/>
        </p:nvPicPr>
        <p:blipFill rotWithShape="1">
          <a:blip r:embed="rId3">
            <a:alphaModFix/>
          </a:blip>
          <a:srcRect b="1333" l="0" r="0" t="1323"/>
          <a:stretch/>
        </p:blipFill>
        <p:spPr>
          <a:xfrm>
            <a:off x="590038"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97" name="Shape 8397"/>
        <p:cNvGrpSpPr/>
        <p:nvPr/>
      </p:nvGrpSpPr>
      <p:grpSpPr>
        <a:xfrm>
          <a:off x="0" y="0"/>
          <a:ext cx="0" cy="0"/>
          <a:chOff x="0" y="0"/>
          <a:chExt cx="0" cy="0"/>
        </a:xfrm>
      </p:grpSpPr>
      <p:grpSp>
        <p:nvGrpSpPr>
          <p:cNvPr id="8398" name="Google Shape;8398;p95"/>
          <p:cNvGrpSpPr/>
          <p:nvPr/>
        </p:nvGrpSpPr>
        <p:grpSpPr>
          <a:xfrm>
            <a:off x="2498912" y="-15"/>
            <a:ext cx="4255582" cy="5143517"/>
            <a:chOff x="4930947" y="934437"/>
            <a:chExt cx="3215400" cy="2618366"/>
          </a:xfrm>
        </p:grpSpPr>
        <p:sp>
          <p:nvSpPr>
            <p:cNvPr id="8399" name="Google Shape;8399;p95"/>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00" name="Google Shape;8400;p95"/>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01" name="Google Shape;8401;p95"/>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02" name="Google Shape;8402;p95"/>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03" name="Google Shape;8403;p95"/>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95"/>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95"/>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95"/>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95"/>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95"/>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409" name="Google Shape;8409;p95"/>
          <p:cNvPicPr preferRelativeResize="0"/>
          <p:nvPr/>
        </p:nvPicPr>
        <p:blipFill rotWithShape="1">
          <a:blip r:embed="rId3">
            <a:alphaModFix/>
          </a:blip>
          <a:srcRect b="0" l="0" r="0" t="3072"/>
          <a:stretch/>
        </p:blipFill>
        <p:spPr>
          <a:xfrm>
            <a:off x="2632000" y="955588"/>
            <a:ext cx="3989400" cy="23982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13" name="Shape 8413"/>
        <p:cNvGrpSpPr/>
        <p:nvPr/>
      </p:nvGrpSpPr>
      <p:grpSpPr>
        <a:xfrm>
          <a:off x="0" y="0"/>
          <a:ext cx="0" cy="0"/>
          <a:chOff x="0" y="0"/>
          <a:chExt cx="0" cy="0"/>
        </a:xfrm>
      </p:grpSpPr>
      <p:sp>
        <p:nvSpPr>
          <p:cNvPr id="8414" name="Google Shape;8414;p96"/>
          <p:cNvSpPr txBox="1"/>
          <p:nvPr>
            <p:ph type="title"/>
          </p:nvPr>
        </p:nvSpPr>
        <p:spPr>
          <a:xfrm>
            <a:off x="4910425" y="375825"/>
            <a:ext cx="38595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Game Design Document İçerik Detayları</a:t>
            </a:r>
            <a:endParaRPr/>
          </a:p>
        </p:txBody>
      </p:sp>
      <p:sp>
        <p:nvSpPr>
          <p:cNvPr id="8415" name="Google Shape;8415;p96"/>
          <p:cNvSpPr txBox="1"/>
          <p:nvPr>
            <p:ph idx="1" type="subTitle"/>
          </p:nvPr>
        </p:nvSpPr>
        <p:spPr>
          <a:xfrm>
            <a:off x="4576700" y="1502900"/>
            <a:ext cx="4567200" cy="3621900"/>
          </a:xfrm>
          <a:prstGeom prst="rect">
            <a:avLst/>
          </a:prstGeom>
        </p:spPr>
        <p:txBody>
          <a:bodyPr anchorCtr="0" anchor="ctr" bIns="91425" lIns="91425" spcFirstLastPara="1" rIns="91425" wrap="square" tIns="91425">
            <a:spAutoFit/>
          </a:bodyPr>
          <a:lstStyle/>
          <a:p>
            <a:pPr indent="0" lvl="0" marL="0" rtl="0" algn="l">
              <a:lnSpc>
                <a:spcPct val="115000"/>
              </a:lnSpc>
              <a:spcBef>
                <a:spcPts val="0"/>
              </a:spcBef>
              <a:spcAft>
                <a:spcPts val="0"/>
              </a:spcAft>
              <a:buNone/>
            </a:pPr>
            <a:r>
              <a:rPr b="1" lang="en">
                <a:solidFill>
                  <a:srgbClr val="000000"/>
                </a:solidFill>
              </a:rPr>
              <a:t>8. Teknik Gereksinimler:</a:t>
            </a:r>
            <a:endParaRPr b="1">
              <a:solidFill>
                <a:srgbClr val="000000"/>
              </a:solidFill>
            </a:endParaRPr>
          </a:p>
          <a:p>
            <a:pPr indent="0" lvl="0" marL="0" rtl="0" algn="l">
              <a:lnSpc>
                <a:spcPct val="115000"/>
              </a:lnSpc>
              <a:spcBef>
                <a:spcPts val="0"/>
              </a:spcBef>
              <a:spcAft>
                <a:spcPts val="0"/>
              </a:spcAft>
              <a:buNone/>
            </a:pPr>
            <a:r>
              <a:t/>
            </a:r>
            <a:endParaRPr b="1">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Oyunun donanım, yazılım veya oyun motoru gereksinimleri belirtilir. </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Kullanılacak oyun motoru ve bu seçimin diğer geliştirme alanlarına etkisi tartışılır.</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 Donanım gereksinimleri, minimum ve önerilen sistem özellikleri gibi detaylar içerir. </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Ayrıca, üçüncü taraf yazılımlar, eklentiler ve ara yazılımların belirtilmesi, ekibin planlama yapmasına yardımcı olur.</a:t>
            </a:r>
            <a:endParaRPr>
              <a:solidFill>
                <a:srgbClr val="000000"/>
              </a:solidFill>
            </a:endParaRPr>
          </a:p>
          <a:p>
            <a:pPr indent="0" lvl="0" marL="457200" rtl="0" algn="l">
              <a:lnSpc>
                <a:spcPct val="115000"/>
              </a:lnSpc>
              <a:spcBef>
                <a:spcPts val="0"/>
              </a:spcBef>
              <a:spcAft>
                <a:spcPts val="0"/>
              </a:spcAft>
              <a:buNone/>
            </a:pPr>
            <a:r>
              <a:t/>
            </a:r>
            <a:endParaRPr b="1">
              <a:solidFill>
                <a:srgbClr val="000000"/>
              </a:solidFill>
            </a:endParaRPr>
          </a:p>
          <a:p>
            <a:pPr indent="0" lvl="0" marL="457200" rtl="0" algn="l">
              <a:lnSpc>
                <a:spcPct val="115000"/>
              </a:lnSpc>
              <a:spcBef>
                <a:spcPts val="0"/>
              </a:spcBef>
              <a:spcAft>
                <a:spcPts val="0"/>
              </a:spcAft>
              <a:buNone/>
            </a:pPr>
            <a:r>
              <a:t/>
            </a:r>
            <a:endParaRPr b="1">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t/>
            </a:r>
            <a:endParaRPr b="1">
              <a:solidFill>
                <a:srgbClr val="000000"/>
              </a:solidFill>
            </a:endParaRPr>
          </a:p>
        </p:txBody>
      </p:sp>
      <p:grpSp>
        <p:nvGrpSpPr>
          <p:cNvPr id="8416" name="Google Shape;8416;p96"/>
          <p:cNvGrpSpPr/>
          <p:nvPr/>
        </p:nvGrpSpPr>
        <p:grpSpPr>
          <a:xfrm>
            <a:off x="14300" y="-3"/>
            <a:ext cx="4255582" cy="5143517"/>
            <a:chOff x="4930947" y="934437"/>
            <a:chExt cx="3215400" cy="2618366"/>
          </a:xfrm>
        </p:grpSpPr>
        <p:sp>
          <p:nvSpPr>
            <p:cNvPr id="8417" name="Google Shape;8417;p96"/>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18" name="Google Shape;8418;p96"/>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19" name="Google Shape;8419;p96"/>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20" name="Google Shape;8420;p96"/>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96"/>
          <p:cNvGrpSpPr/>
          <p:nvPr/>
        </p:nvGrpSpPr>
        <p:grpSpPr>
          <a:xfrm>
            <a:off x="4193698" y="3129494"/>
            <a:ext cx="243987" cy="339453"/>
            <a:chOff x="4661686" y="366694"/>
            <a:chExt cx="243987" cy="339453"/>
          </a:xfrm>
        </p:grpSpPr>
        <p:sp>
          <p:nvSpPr>
            <p:cNvPr id="8422" name="Google Shape;8422;p96"/>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96"/>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96"/>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96"/>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96"/>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96"/>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8" name="Google Shape;8428;p96"/>
          <p:cNvGrpSpPr/>
          <p:nvPr/>
        </p:nvGrpSpPr>
        <p:grpSpPr>
          <a:xfrm>
            <a:off x="4101205" y="154270"/>
            <a:ext cx="742482" cy="594924"/>
            <a:chOff x="4458400" y="2657663"/>
            <a:chExt cx="945475" cy="757575"/>
          </a:xfrm>
        </p:grpSpPr>
        <p:sp>
          <p:nvSpPr>
            <p:cNvPr id="8429" name="Google Shape;8429;p96"/>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96"/>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96"/>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32" name="Google Shape;8432;p96"/>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96"/>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96"/>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96"/>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96"/>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96"/>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438" name="Google Shape;8438;p96"/>
          <p:cNvPicPr preferRelativeResize="0"/>
          <p:nvPr/>
        </p:nvPicPr>
        <p:blipFill rotWithShape="1">
          <a:blip r:embed="rId3">
            <a:alphaModFix/>
          </a:blip>
          <a:srcRect b="0" l="3209" r="3209" t="0"/>
          <a:stretch/>
        </p:blipFill>
        <p:spPr>
          <a:xfrm>
            <a:off x="289450" y="0"/>
            <a:ext cx="37449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42" name="Shape 8442"/>
        <p:cNvGrpSpPr/>
        <p:nvPr/>
      </p:nvGrpSpPr>
      <p:grpSpPr>
        <a:xfrm>
          <a:off x="0" y="0"/>
          <a:ext cx="0" cy="0"/>
          <a:chOff x="0" y="0"/>
          <a:chExt cx="0" cy="0"/>
        </a:xfrm>
      </p:grpSpPr>
      <p:grpSp>
        <p:nvGrpSpPr>
          <p:cNvPr id="8443" name="Google Shape;8443;p97"/>
          <p:cNvGrpSpPr/>
          <p:nvPr/>
        </p:nvGrpSpPr>
        <p:grpSpPr>
          <a:xfrm>
            <a:off x="2561200" y="72460"/>
            <a:ext cx="4255582" cy="5143517"/>
            <a:chOff x="4930947" y="934437"/>
            <a:chExt cx="3215400" cy="2618366"/>
          </a:xfrm>
        </p:grpSpPr>
        <p:sp>
          <p:nvSpPr>
            <p:cNvPr id="8444" name="Google Shape;8444;p97"/>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45" name="Google Shape;8445;p97"/>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46" name="Google Shape;8446;p97"/>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47" name="Google Shape;8447;p97"/>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97"/>
          <p:cNvGrpSpPr/>
          <p:nvPr/>
        </p:nvGrpSpPr>
        <p:grpSpPr>
          <a:xfrm>
            <a:off x="4193698" y="3129494"/>
            <a:ext cx="243987" cy="339453"/>
            <a:chOff x="4661686" y="366694"/>
            <a:chExt cx="243987" cy="339453"/>
          </a:xfrm>
        </p:grpSpPr>
        <p:sp>
          <p:nvSpPr>
            <p:cNvPr id="8449" name="Google Shape;8449;p97"/>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97"/>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97"/>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97"/>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97"/>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97"/>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5" name="Google Shape;8455;p97"/>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97"/>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97"/>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97"/>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97"/>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97"/>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461" name="Google Shape;8461;p97"/>
          <p:cNvPicPr preferRelativeResize="0"/>
          <p:nvPr/>
        </p:nvPicPr>
        <p:blipFill rotWithShape="1">
          <a:blip r:embed="rId3">
            <a:alphaModFix/>
          </a:blip>
          <a:srcRect b="0" l="0" r="0" t="0"/>
          <a:stretch/>
        </p:blipFill>
        <p:spPr>
          <a:xfrm>
            <a:off x="3104675" y="1096588"/>
            <a:ext cx="3168600" cy="23757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5" name="Shape 8465"/>
        <p:cNvGrpSpPr/>
        <p:nvPr/>
      </p:nvGrpSpPr>
      <p:grpSpPr>
        <a:xfrm>
          <a:off x="0" y="0"/>
          <a:ext cx="0" cy="0"/>
          <a:chOff x="0" y="0"/>
          <a:chExt cx="0" cy="0"/>
        </a:xfrm>
      </p:grpSpPr>
      <p:sp>
        <p:nvSpPr>
          <p:cNvPr id="8466" name="Google Shape;8466;p98"/>
          <p:cNvSpPr txBox="1"/>
          <p:nvPr>
            <p:ph type="title"/>
          </p:nvPr>
        </p:nvSpPr>
        <p:spPr>
          <a:xfrm>
            <a:off x="4910425" y="375825"/>
            <a:ext cx="3859500" cy="89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Game Design Document İçerik Detayları</a:t>
            </a:r>
            <a:endParaRPr/>
          </a:p>
        </p:txBody>
      </p:sp>
      <p:grpSp>
        <p:nvGrpSpPr>
          <p:cNvPr id="8467" name="Google Shape;8467;p98"/>
          <p:cNvGrpSpPr/>
          <p:nvPr/>
        </p:nvGrpSpPr>
        <p:grpSpPr>
          <a:xfrm>
            <a:off x="14300" y="-3"/>
            <a:ext cx="4255582" cy="5143517"/>
            <a:chOff x="4930947" y="934437"/>
            <a:chExt cx="3215400" cy="2618366"/>
          </a:xfrm>
        </p:grpSpPr>
        <p:sp>
          <p:nvSpPr>
            <p:cNvPr id="8468" name="Google Shape;8468;p98"/>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69" name="Google Shape;8469;p98"/>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70" name="Google Shape;8470;p98"/>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71" name="Google Shape;8471;p98"/>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98"/>
          <p:cNvGrpSpPr/>
          <p:nvPr/>
        </p:nvGrpSpPr>
        <p:grpSpPr>
          <a:xfrm>
            <a:off x="4193698" y="3129494"/>
            <a:ext cx="243987" cy="339453"/>
            <a:chOff x="4661686" y="366694"/>
            <a:chExt cx="243987" cy="339453"/>
          </a:xfrm>
        </p:grpSpPr>
        <p:sp>
          <p:nvSpPr>
            <p:cNvPr id="8473" name="Google Shape;8473;p98"/>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98"/>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98"/>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98"/>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98"/>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98"/>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98"/>
          <p:cNvGrpSpPr/>
          <p:nvPr/>
        </p:nvGrpSpPr>
        <p:grpSpPr>
          <a:xfrm>
            <a:off x="4101205" y="154270"/>
            <a:ext cx="742482" cy="594924"/>
            <a:chOff x="4458400" y="2657663"/>
            <a:chExt cx="945475" cy="757575"/>
          </a:xfrm>
        </p:grpSpPr>
        <p:sp>
          <p:nvSpPr>
            <p:cNvPr id="8480" name="Google Shape;8480;p98"/>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98"/>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98"/>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3" name="Google Shape;8483;p98"/>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98"/>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98"/>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98"/>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98"/>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98"/>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98"/>
          <p:cNvSpPr txBox="1"/>
          <p:nvPr>
            <p:ph idx="1" type="subTitle"/>
          </p:nvPr>
        </p:nvSpPr>
        <p:spPr>
          <a:xfrm>
            <a:off x="4910425" y="1553938"/>
            <a:ext cx="4057800" cy="2878200"/>
          </a:xfrm>
          <a:prstGeom prst="rect">
            <a:avLst/>
          </a:prstGeom>
        </p:spPr>
        <p:txBody>
          <a:bodyPr anchorCtr="0" anchor="ctr" bIns="91425" lIns="91425" spcFirstLastPara="1" rIns="91425" wrap="square" tIns="91425">
            <a:spAutoFit/>
          </a:bodyPr>
          <a:lstStyle/>
          <a:p>
            <a:pPr indent="0" lvl="0" marL="0" rtl="0" algn="l">
              <a:lnSpc>
                <a:spcPct val="115000"/>
              </a:lnSpc>
              <a:spcBef>
                <a:spcPts val="0"/>
              </a:spcBef>
              <a:spcAft>
                <a:spcPts val="0"/>
              </a:spcAft>
              <a:buNone/>
            </a:pPr>
            <a:r>
              <a:rPr b="1" lang="en">
                <a:solidFill>
                  <a:srgbClr val="000000"/>
                </a:solidFill>
              </a:rPr>
              <a:t>9</a:t>
            </a:r>
            <a:r>
              <a:rPr b="1" lang="en">
                <a:solidFill>
                  <a:srgbClr val="000000"/>
                </a:solidFill>
              </a:rPr>
              <a:t>. Yapay Zeka (AI):</a:t>
            </a:r>
            <a:endParaRPr b="1">
              <a:solidFill>
                <a:srgbClr val="000000"/>
              </a:solidFill>
            </a:endParaRPr>
          </a:p>
          <a:p>
            <a:pPr indent="0" lvl="0" marL="0" rtl="0" algn="l">
              <a:lnSpc>
                <a:spcPct val="115000"/>
              </a:lnSpc>
              <a:spcBef>
                <a:spcPts val="0"/>
              </a:spcBef>
              <a:spcAft>
                <a:spcPts val="0"/>
              </a:spcAft>
              <a:buNone/>
            </a:pPr>
            <a:r>
              <a:t/>
            </a:r>
            <a:endParaRPr b="1">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Oyunun yapay zekası, NPC’lerin farklı durumlarda nasıl tepki vereceği ve hareket edeceğidir.</a:t>
            </a:r>
            <a:endParaRPr>
              <a:solidFill>
                <a:srgbClr val="000000"/>
              </a:solidFill>
            </a:endParaRPr>
          </a:p>
          <a:p>
            <a:pPr indent="-317500" lvl="0" marL="457200" rtl="0" algn="l">
              <a:lnSpc>
                <a:spcPct val="115000"/>
              </a:lnSpc>
              <a:spcBef>
                <a:spcPts val="0"/>
              </a:spcBef>
              <a:spcAft>
                <a:spcPts val="0"/>
              </a:spcAft>
              <a:buClr>
                <a:srgbClr val="000000"/>
              </a:buClr>
              <a:buSzPts val="1400"/>
              <a:buChar char="●"/>
            </a:pPr>
            <a:r>
              <a:rPr lang="en">
                <a:solidFill>
                  <a:srgbClr val="000000"/>
                </a:solidFill>
              </a:rPr>
              <a:t>Daha gerçekçi bir yaklaşım sağlamak için rakibin ve düşman yapay zekasının farklı durumlarda nasıl tepki vereceğini açıklamanız gerekir.</a:t>
            </a:r>
            <a:endParaRPr>
              <a:solidFill>
                <a:srgbClr val="000000"/>
              </a:solidFill>
            </a:endParaRPr>
          </a:p>
          <a:p>
            <a:pPr indent="0" lvl="0" marL="457200" rtl="0" algn="l">
              <a:lnSpc>
                <a:spcPct val="115000"/>
              </a:lnSpc>
              <a:spcBef>
                <a:spcPts val="0"/>
              </a:spcBef>
              <a:spcAft>
                <a:spcPts val="0"/>
              </a:spcAft>
              <a:buNone/>
            </a:pPr>
            <a:r>
              <a:t/>
            </a:r>
            <a:endParaRPr b="1">
              <a:solidFill>
                <a:srgbClr val="000000"/>
              </a:solidFill>
            </a:endParaRPr>
          </a:p>
          <a:p>
            <a:pPr indent="0" lvl="0" marL="457200" rtl="0" algn="l">
              <a:lnSpc>
                <a:spcPct val="115000"/>
              </a:lnSpc>
              <a:spcBef>
                <a:spcPts val="0"/>
              </a:spcBef>
              <a:spcAft>
                <a:spcPts val="0"/>
              </a:spcAft>
              <a:buNone/>
            </a:pPr>
            <a:r>
              <a:t/>
            </a:r>
            <a:endParaRPr b="1">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t/>
            </a:r>
            <a:endParaRPr b="1">
              <a:solidFill>
                <a:srgbClr val="000000"/>
              </a:solidFill>
            </a:endParaRPr>
          </a:p>
        </p:txBody>
      </p:sp>
      <p:pic>
        <p:nvPicPr>
          <p:cNvPr id="8490" name="Google Shape;8490;p98"/>
          <p:cNvPicPr preferRelativeResize="0"/>
          <p:nvPr/>
        </p:nvPicPr>
        <p:blipFill rotWithShape="1">
          <a:blip r:embed="rId3">
            <a:alphaModFix/>
          </a:blip>
          <a:srcRect b="0" l="0" r="6147" t="0"/>
          <a:stretch/>
        </p:blipFill>
        <p:spPr>
          <a:xfrm>
            <a:off x="289450" y="0"/>
            <a:ext cx="37449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94" name="Shape 8494"/>
        <p:cNvGrpSpPr/>
        <p:nvPr/>
      </p:nvGrpSpPr>
      <p:grpSpPr>
        <a:xfrm>
          <a:off x="0" y="0"/>
          <a:ext cx="0" cy="0"/>
          <a:chOff x="0" y="0"/>
          <a:chExt cx="0" cy="0"/>
        </a:xfrm>
      </p:grpSpPr>
      <p:grpSp>
        <p:nvGrpSpPr>
          <p:cNvPr id="8495" name="Google Shape;8495;p99"/>
          <p:cNvGrpSpPr/>
          <p:nvPr/>
        </p:nvGrpSpPr>
        <p:grpSpPr>
          <a:xfrm>
            <a:off x="2395550" y="-3"/>
            <a:ext cx="4255582" cy="5143517"/>
            <a:chOff x="4930947" y="934437"/>
            <a:chExt cx="3215400" cy="2618366"/>
          </a:xfrm>
        </p:grpSpPr>
        <p:sp>
          <p:nvSpPr>
            <p:cNvPr id="8496" name="Google Shape;8496;p99"/>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97" name="Google Shape;8497;p99"/>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98" name="Google Shape;8498;p99"/>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99" name="Google Shape;8499;p99"/>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99"/>
          <p:cNvGrpSpPr/>
          <p:nvPr/>
        </p:nvGrpSpPr>
        <p:grpSpPr>
          <a:xfrm>
            <a:off x="4193698" y="3129494"/>
            <a:ext cx="243987" cy="339453"/>
            <a:chOff x="4661686" y="366694"/>
            <a:chExt cx="243987" cy="339453"/>
          </a:xfrm>
        </p:grpSpPr>
        <p:sp>
          <p:nvSpPr>
            <p:cNvPr id="8501" name="Google Shape;8501;p99"/>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99"/>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99"/>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99"/>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99"/>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99"/>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07" name="Google Shape;8507;p99"/>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99"/>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99"/>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99"/>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99"/>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99"/>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513" name="Google Shape;8513;p99"/>
          <p:cNvPicPr preferRelativeResize="0"/>
          <p:nvPr/>
        </p:nvPicPr>
        <p:blipFill rotWithShape="1">
          <a:blip r:embed="rId3">
            <a:alphaModFix/>
          </a:blip>
          <a:srcRect b="0" l="0" r="4516" t="0"/>
          <a:stretch/>
        </p:blipFill>
        <p:spPr>
          <a:xfrm>
            <a:off x="2939025" y="50550"/>
            <a:ext cx="3168600" cy="42678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17" name="Shape 8517"/>
        <p:cNvGrpSpPr/>
        <p:nvPr/>
      </p:nvGrpSpPr>
      <p:grpSpPr>
        <a:xfrm>
          <a:off x="0" y="0"/>
          <a:ext cx="0" cy="0"/>
          <a:chOff x="0" y="0"/>
          <a:chExt cx="0" cy="0"/>
        </a:xfrm>
      </p:grpSpPr>
      <p:grpSp>
        <p:nvGrpSpPr>
          <p:cNvPr id="8518" name="Google Shape;8518;p100"/>
          <p:cNvGrpSpPr/>
          <p:nvPr/>
        </p:nvGrpSpPr>
        <p:grpSpPr>
          <a:xfrm>
            <a:off x="210837" y="-3"/>
            <a:ext cx="4255582" cy="5143517"/>
            <a:chOff x="4930947" y="934437"/>
            <a:chExt cx="3215400" cy="2618366"/>
          </a:xfrm>
        </p:grpSpPr>
        <p:sp>
          <p:nvSpPr>
            <p:cNvPr id="8519" name="Google Shape;8519;p100"/>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520" name="Google Shape;8520;p100"/>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521" name="Google Shape;8521;p100"/>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522" name="Google Shape;8522;p100"/>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100"/>
          <p:cNvGrpSpPr/>
          <p:nvPr/>
        </p:nvGrpSpPr>
        <p:grpSpPr>
          <a:xfrm>
            <a:off x="4193698" y="3129494"/>
            <a:ext cx="243987" cy="339453"/>
            <a:chOff x="4661686" y="366694"/>
            <a:chExt cx="243987" cy="339453"/>
          </a:xfrm>
        </p:grpSpPr>
        <p:sp>
          <p:nvSpPr>
            <p:cNvPr id="8524" name="Google Shape;8524;p100"/>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00"/>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00"/>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00"/>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00"/>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00"/>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0" name="Google Shape;8530;p100"/>
          <p:cNvSpPr/>
          <p:nvPr/>
        </p:nvSpPr>
        <p:spPr>
          <a:xfrm>
            <a:off x="2898600" y="34841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00"/>
          <p:cNvSpPr/>
          <p:nvPr/>
        </p:nvSpPr>
        <p:spPr>
          <a:xfrm>
            <a:off x="7641900" y="3777284"/>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00"/>
          <p:cNvSpPr/>
          <p:nvPr/>
        </p:nvSpPr>
        <p:spPr>
          <a:xfrm>
            <a:off x="2193925" y="639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00"/>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00"/>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00"/>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6" name="Google Shape;8536;p100"/>
          <p:cNvGrpSpPr/>
          <p:nvPr/>
        </p:nvGrpSpPr>
        <p:grpSpPr>
          <a:xfrm>
            <a:off x="4677587" y="-15"/>
            <a:ext cx="4255582" cy="5143517"/>
            <a:chOff x="4930947" y="934437"/>
            <a:chExt cx="3215400" cy="2618366"/>
          </a:xfrm>
        </p:grpSpPr>
        <p:sp>
          <p:nvSpPr>
            <p:cNvPr id="8537" name="Google Shape;8537;p100"/>
            <p:cNvSpPr/>
            <p:nvPr/>
          </p:nvSpPr>
          <p:spPr>
            <a:xfrm>
              <a:off x="4930947" y="934437"/>
              <a:ext cx="3215400" cy="2204400"/>
            </a:xfrm>
            <a:prstGeom prst="roundRect">
              <a:avLst>
                <a:gd fmla="val 5162"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538" name="Google Shape;8538;p100"/>
            <p:cNvSpPr/>
            <p:nvPr/>
          </p:nvSpPr>
          <p:spPr>
            <a:xfrm>
              <a:off x="6220738" y="3139075"/>
              <a:ext cx="633823" cy="346274"/>
            </a:xfrm>
            <a:custGeom>
              <a:rect b="b" l="l" r="r" t="t"/>
              <a:pathLst>
                <a:path extrusionOk="0" h="17416" w="29834">
                  <a:moveTo>
                    <a:pt x="2511" y="0"/>
                  </a:moveTo>
                  <a:lnTo>
                    <a:pt x="0" y="17416"/>
                  </a:lnTo>
                  <a:lnTo>
                    <a:pt x="29833" y="17416"/>
                  </a:lnTo>
                  <a:lnTo>
                    <a:pt x="27003" y="0"/>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539" name="Google Shape;8539;p100"/>
            <p:cNvSpPr/>
            <p:nvPr/>
          </p:nvSpPr>
          <p:spPr>
            <a:xfrm>
              <a:off x="5858750" y="3485342"/>
              <a:ext cx="1357144" cy="67460"/>
            </a:xfrm>
            <a:custGeom>
              <a:rect b="b" l="l" r="r" t="t"/>
              <a:pathLst>
                <a:path extrusionOk="0" h="1256" w="50536">
                  <a:moveTo>
                    <a:pt x="1" y="1"/>
                  </a:moveTo>
                  <a:lnTo>
                    <a:pt x="1" y="1256"/>
                  </a:lnTo>
                  <a:lnTo>
                    <a:pt x="50536" y="1256"/>
                  </a:lnTo>
                  <a:lnTo>
                    <a:pt x="50536" y="1"/>
                  </a:lnTo>
                  <a:close/>
                </a:path>
              </a:pathLst>
            </a:custGeom>
            <a:solidFill>
              <a:schemeClr val="dk2"/>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540" name="Google Shape;8540;p100"/>
            <p:cNvSpPr/>
            <p:nvPr/>
          </p:nvSpPr>
          <p:spPr>
            <a:xfrm>
              <a:off x="6477677" y="2900123"/>
              <a:ext cx="122002" cy="122620"/>
            </a:xfrm>
            <a:custGeom>
              <a:rect b="b" l="l" r="r" t="t"/>
              <a:pathLst>
                <a:path extrusionOk="0" h="4566" w="4543">
                  <a:moveTo>
                    <a:pt x="2260" y="1"/>
                  </a:moveTo>
                  <a:cubicBezTo>
                    <a:pt x="1005" y="1"/>
                    <a:pt x="1" y="1028"/>
                    <a:pt x="1" y="2283"/>
                  </a:cubicBezTo>
                  <a:cubicBezTo>
                    <a:pt x="1" y="3539"/>
                    <a:pt x="1005" y="4566"/>
                    <a:pt x="2260" y="4566"/>
                  </a:cubicBezTo>
                  <a:cubicBezTo>
                    <a:pt x="3516" y="4566"/>
                    <a:pt x="4543" y="3539"/>
                    <a:pt x="4543" y="2283"/>
                  </a:cubicBezTo>
                  <a:cubicBezTo>
                    <a:pt x="4543" y="1028"/>
                    <a:pt x="3516"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541" name="Google Shape;8541;p100"/>
          <p:cNvPicPr preferRelativeResize="0"/>
          <p:nvPr/>
        </p:nvPicPr>
        <p:blipFill rotWithShape="1">
          <a:blip r:embed="rId3">
            <a:alphaModFix/>
          </a:blip>
          <a:srcRect b="0" l="367" r="377" t="0"/>
          <a:stretch/>
        </p:blipFill>
        <p:spPr>
          <a:xfrm>
            <a:off x="5296825" y="0"/>
            <a:ext cx="3017100" cy="4267800"/>
          </a:xfrm>
          <a:prstGeom prst="roundRect">
            <a:avLst>
              <a:gd fmla="val 7972" name="adj"/>
            </a:avLst>
          </a:prstGeom>
          <a:noFill/>
          <a:ln cap="flat" cmpd="sng" w="9525">
            <a:solidFill>
              <a:srgbClr val="8FC793"/>
            </a:solidFill>
            <a:prstDash val="solid"/>
            <a:round/>
            <a:headEnd len="sm" w="sm" type="none"/>
            <a:tailEnd len="sm" w="sm" type="none"/>
          </a:ln>
        </p:spPr>
      </p:pic>
      <p:pic>
        <p:nvPicPr>
          <p:cNvPr id="8542" name="Google Shape;8542;p100"/>
          <p:cNvPicPr preferRelativeResize="0"/>
          <p:nvPr/>
        </p:nvPicPr>
        <p:blipFill rotWithShape="1">
          <a:blip r:embed="rId4">
            <a:alphaModFix/>
          </a:blip>
          <a:srcRect b="903" l="0" r="0" t="893"/>
          <a:stretch/>
        </p:blipFill>
        <p:spPr>
          <a:xfrm>
            <a:off x="830088" y="0"/>
            <a:ext cx="3017100" cy="4368900"/>
          </a:xfrm>
          <a:prstGeom prst="roundRect">
            <a:avLst>
              <a:gd fmla="val 7972" name="adj"/>
            </a:avLst>
          </a:prstGeom>
          <a:noFill/>
          <a:ln cap="flat" cmpd="sng" w="9525">
            <a:solidFill>
              <a:srgbClr val="8FC793"/>
            </a:solidFill>
            <a:prstDash val="solid"/>
            <a:round/>
            <a:headEnd len="sm" w="sm" type="none"/>
            <a:tailEnd len="sm" w="sm" type="none"/>
          </a:ln>
        </p:spPr>
      </p:pic>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46" name="Shape 8546"/>
        <p:cNvGrpSpPr/>
        <p:nvPr/>
      </p:nvGrpSpPr>
      <p:grpSpPr>
        <a:xfrm>
          <a:off x="0" y="0"/>
          <a:ext cx="0" cy="0"/>
          <a:chOff x="0" y="0"/>
          <a:chExt cx="0" cy="0"/>
        </a:xfrm>
      </p:grpSpPr>
      <p:grpSp>
        <p:nvGrpSpPr>
          <p:cNvPr id="8547" name="Google Shape;8547;p101"/>
          <p:cNvGrpSpPr/>
          <p:nvPr/>
        </p:nvGrpSpPr>
        <p:grpSpPr>
          <a:xfrm>
            <a:off x="7606601" y="2691316"/>
            <a:ext cx="1408492" cy="2341533"/>
            <a:chOff x="4173786" y="2899846"/>
            <a:chExt cx="1189604" cy="1977647"/>
          </a:xfrm>
        </p:grpSpPr>
        <p:sp>
          <p:nvSpPr>
            <p:cNvPr id="8548" name="Google Shape;8548;p101"/>
            <p:cNvSpPr/>
            <p:nvPr/>
          </p:nvSpPr>
          <p:spPr>
            <a:xfrm flipH="1">
              <a:off x="4216423" y="4518272"/>
              <a:ext cx="550187" cy="359221"/>
            </a:xfrm>
            <a:custGeom>
              <a:rect b="b" l="l" r="r" t="t"/>
              <a:pathLst>
                <a:path extrusionOk="0" h="28589" w="43796">
                  <a:moveTo>
                    <a:pt x="43796" y="0"/>
                  </a:moveTo>
                  <a:lnTo>
                    <a:pt x="0" y="25480"/>
                  </a:lnTo>
                  <a:lnTo>
                    <a:pt x="0" y="28589"/>
                  </a:lnTo>
                  <a:lnTo>
                    <a:pt x="43796" y="3109"/>
                  </a:lnTo>
                  <a:lnTo>
                    <a:pt x="437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01"/>
            <p:cNvSpPr/>
            <p:nvPr/>
          </p:nvSpPr>
          <p:spPr>
            <a:xfrm flipH="1">
              <a:off x="4766709" y="4518272"/>
              <a:ext cx="554006" cy="359221"/>
            </a:xfrm>
            <a:custGeom>
              <a:rect b="b" l="l" r="r" t="t"/>
              <a:pathLst>
                <a:path extrusionOk="0" h="28589" w="44100">
                  <a:moveTo>
                    <a:pt x="0" y="0"/>
                  </a:moveTo>
                  <a:lnTo>
                    <a:pt x="0" y="3109"/>
                  </a:lnTo>
                  <a:lnTo>
                    <a:pt x="44099" y="28589"/>
                  </a:lnTo>
                  <a:lnTo>
                    <a:pt x="44099" y="2548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01"/>
            <p:cNvSpPr/>
            <p:nvPr/>
          </p:nvSpPr>
          <p:spPr>
            <a:xfrm flipH="1">
              <a:off x="4216535" y="4198544"/>
              <a:ext cx="1104181" cy="639885"/>
            </a:xfrm>
            <a:custGeom>
              <a:rect b="b" l="l" r="r" t="t"/>
              <a:pathLst>
                <a:path extrusionOk="0" h="50926" w="87895">
                  <a:moveTo>
                    <a:pt x="43795" y="0"/>
                  </a:moveTo>
                  <a:lnTo>
                    <a:pt x="0" y="25446"/>
                  </a:lnTo>
                  <a:lnTo>
                    <a:pt x="44099" y="50926"/>
                  </a:lnTo>
                  <a:lnTo>
                    <a:pt x="87895" y="25446"/>
                  </a:lnTo>
                  <a:lnTo>
                    <a:pt x="437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51" name="Google Shape;8551;p101"/>
            <p:cNvGrpSpPr/>
            <p:nvPr/>
          </p:nvGrpSpPr>
          <p:grpSpPr>
            <a:xfrm>
              <a:off x="4173786" y="2899846"/>
              <a:ext cx="1189604" cy="1762892"/>
              <a:chOff x="6429900" y="2140775"/>
              <a:chExt cx="1565475" cy="2319900"/>
            </a:xfrm>
          </p:grpSpPr>
          <p:sp>
            <p:nvSpPr>
              <p:cNvPr id="8552" name="Google Shape;8552;p101"/>
              <p:cNvSpPr/>
              <p:nvPr/>
            </p:nvSpPr>
            <p:spPr>
              <a:xfrm>
                <a:off x="6778825" y="3493325"/>
                <a:ext cx="114900" cy="65925"/>
              </a:xfrm>
              <a:custGeom>
                <a:rect b="b" l="l" r="r" t="t"/>
                <a:pathLst>
                  <a:path extrusionOk="0" h="2637" w="4596">
                    <a:moveTo>
                      <a:pt x="2264" y="1"/>
                    </a:moveTo>
                    <a:lnTo>
                      <a:pt x="0" y="1319"/>
                    </a:lnTo>
                    <a:lnTo>
                      <a:pt x="2332" y="2636"/>
                    </a:lnTo>
                    <a:lnTo>
                      <a:pt x="4596" y="1352"/>
                    </a:lnTo>
                    <a:lnTo>
                      <a:pt x="2264"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01"/>
              <p:cNvSpPr/>
              <p:nvPr/>
            </p:nvSpPr>
            <p:spPr>
              <a:xfrm>
                <a:off x="6777975" y="3526275"/>
                <a:ext cx="379350" cy="653900"/>
              </a:xfrm>
              <a:custGeom>
                <a:rect b="b" l="l" r="r" t="t"/>
                <a:pathLst>
                  <a:path extrusionOk="0" h="26156" w="15174">
                    <a:moveTo>
                      <a:pt x="34" y="1"/>
                    </a:moveTo>
                    <a:lnTo>
                      <a:pt x="0" y="14734"/>
                    </a:lnTo>
                    <a:lnTo>
                      <a:pt x="0" y="17404"/>
                    </a:lnTo>
                    <a:lnTo>
                      <a:pt x="2332" y="18755"/>
                    </a:lnTo>
                    <a:lnTo>
                      <a:pt x="15139" y="26156"/>
                    </a:lnTo>
                    <a:lnTo>
                      <a:pt x="15173" y="23486"/>
                    </a:lnTo>
                    <a:lnTo>
                      <a:pt x="2332" y="16086"/>
                    </a:lnTo>
                    <a:lnTo>
                      <a:pt x="2366" y="1318"/>
                    </a:lnTo>
                    <a:lnTo>
                      <a:pt x="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01"/>
              <p:cNvSpPr/>
              <p:nvPr/>
            </p:nvSpPr>
            <p:spPr>
              <a:xfrm>
                <a:off x="6836275" y="3527125"/>
                <a:ext cx="57450" cy="401300"/>
              </a:xfrm>
              <a:custGeom>
                <a:rect b="b" l="l" r="r" t="t"/>
                <a:pathLst>
                  <a:path extrusionOk="0" h="16052" w="2298">
                    <a:moveTo>
                      <a:pt x="2298" y="0"/>
                    </a:moveTo>
                    <a:lnTo>
                      <a:pt x="34" y="1284"/>
                    </a:lnTo>
                    <a:lnTo>
                      <a:pt x="0" y="16052"/>
                    </a:lnTo>
                    <a:lnTo>
                      <a:pt x="2264" y="14734"/>
                    </a:lnTo>
                    <a:lnTo>
                      <a:pt x="22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01"/>
              <p:cNvSpPr/>
              <p:nvPr/>
            </p:nvSpPr>
            <p:spPr>
              <a:xfrm>
                <a:off x="6836275" y="3895450"/>
                <a:ext cx="376800" cy="218000"/>
              </a:xfrm>
              <a:custGeom>
                <a:rect b="b" l="l" r="r" t="t"/>
                <a:pathLst>
                  <a:path extrusionOk="0" h="8720" w="15072">
                    <a:moveTo>
                      <a:pt x="2264" y="1"/>
                    </a:moveTo>
                    <a:lnTo>
                      <a:pt x="0" y="1319"/>
                    </a:lnTo>
                    <a:lnTo>
                      <a:pt x="12841" y="8719"/>
                    </a:lnTo>
                    <a:lnTo>
                      <a:pt x="15072" y="7401"/>
                    </a:lnTo>
                    <a:lnTo>
                      <a:pt x="2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01"/>
              <p:cNvSpPr/>
              <p:nvPr/>
            </p:nvSpPr>
            <p:spPr>
              <a:xfrm>
                <a:off x="6777975" y="3495850"/>
                <a:ext cx="115750" cy="403850"/>
              </a:xfrm>
              <a:custGeom>
                <a:rect b="b" l="l" r="r" t="t"/>
                <a:pathLst>
                  <a:path extrusionOk="0" h="16154" w="4630">
                    <a:moveTo>
                      <a:pt x="2298" y="1"/>
                    </a:moveTo>
                    <a:lnTo>
                      <a:pt x="34" y="1319"/>
                    </a:lnTo>
                    <a:lnTo>
                      <a:pt x="0" y="14802"/>
                    </a:lnTo>
                    <a:lnTo>
                      <a:pt x="2332" y="16154"/>
                    </a:lnTo>
                    <a:lnTo>
                      <a:pt x="4596" y="13484"/>
                    </a:lnTo>
                    <a:lnTo>
                      <a:pt x="4630" y="1353"/>
                    </a:lnTo>
                    <a:lnTo>
                      <a:pt x="2298"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01"/>
              <p:cNvSpPr/>
              <p:nvPr/>
            </p:nvSpPr>
            <p:spPr>
              <a:xfrm>
                <a:off x="6822750" y="3120775"/>
                <a:ext cx="397925" cy="724875"/>
              </a:xfrm>
              <a:custGeom>
                <a:rect b="b" l="l" r="r" t="t"/>
                <a:pathLst>
                  <a:path extrusionOk="0" h="28995" w="15917">
                    <a:moveTo>
                      <a:pt x="15917" y="0"/>
                    </a:moveTo>
                    <a:lnTo>
                      <a:pt x="68" y="9192"/>
                    </a:lnTo>
                    <a:lnTo>
                      <a:pt x="0" y="28994"/>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01"/>
              <p:cNvSpPr/>
              <p:nvPr/>
            </p:nvSpPr>
            <p:spPr>
              <a:xfrm>
                <a:off x="6429900" y="3124150"/>
                <a:ext cx="394550" cy="721500"/>
              </a:xfrm>
              <a:custGeom>
                <a:rect b="b" l="l" r="r" t="t"/>
                <a:pathLst>
                  <a:path extrusionOk="0" h="28860" w="15782">
                    <a:moveTo>
                      <a:pt x="102" y="0"/>
                    </a:moveTo>
                    <a:lnTo>
                      <a:pt x="1" y="19769"/>
                    </a:lnTo>
                    <a:lnTo>
                      <a:pt x="15714" y="28859"/>
                    </a:lnTo>
                    <a:lnTo>
                      <a:pt x="15782" y="9057"/>
                    </a:lnTo>
                    <a:lnTo>
                      <a:pt x="10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01"/>
              <p:cNvSpPr/>
              <p:nvPr/>
            </p:nvSpPr>
            <p:spPr>
              <a:xfrm>
                <a:off x="6432450" y="2893500"/>
                <a:ext cx="788225" cy="457075"/>
              </a:xfrm>
              <a:custGeom>
                <a:rect b="b" l="l" r="r" t="t"/>
                <a:pathLst>
                  <a:path extrusionOk="0" h="18283" w="31529">
                    <a:moveTo>
                      <a:pt x="15849" y="1"/>
                    </a:moveTo>
                    <a:lnTo>
                      <a:pt x="0" y="9226"/>
                    </a:lnTo>
                    <a:lnTo>
                      <a:pt x="15680" y="18283"/>
                    </a:lnTo>
                    <a:lnTo>
                      <a:pt x="31529" y="9091"/>
                    </a:lnTo>
                    <a:lnTo>
                      <a:pt x="1584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01"/>
              <p:cNvSpPr/>
              <p:nvPr/>
            </p:nvSpPr>
            <p:spPr>
              <a:xfrm>
                <a:off x="7195300" y="3109775"/>
                <a:ext cx="103950" cy="1350900"/>
              </a:xfrm>
              <a:custGeom>
                <a:rect b="b" l="l" r="r" t="t"/>
                <a:pathLst>
                  <a:path extrusionOk="0" h="54036" w="4158">
                    <a:moveTo>
                      <a:pt x="4157" y="1"/>
                    </a:moveTo>
                    <a:lnTo>
                      <a:pt x="170" y="2332"/>
                    </a:lnTo>
                    <a:lnTo>
                      <a:pt x="1" y="54035"/>
                    </a:lnTo>
                    <a:lnTo>
                      <a:pt x="1" y="54035"/>
                    </a:lnTo>
                    <a:lnTo>
                      <a:pt x="3988" y="51703"/>
                    </a:lnTo>
                    <a:lnTo>
                      <a:pt x="4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01"/>
              <p:cNvSpPr/>
              <p:nvPr/>
            </p:nvSpPr>
            <p:spPr>
              <a:xfrm>
                <a:off x="7095625" y="3109775"/>
                <a:ext cx="103925" cy="1350900"/>
              </a:xfrm>
              <a:custGeom>
                <a:rect b="b" l="l" r="r" t="t"/>
                <a:pathLst>
                  <a:path extrusionOk="0" h="54036" w="4157">
                    <a:moveTo>
                      <a:pt x="136" y="1"/>
                    </a:moveTo>
                    <a:lnTo>
                      <a:pt x="0" y="51737"/>
                    </a:lnTo>
                    <a:lnTo>
                      <a:pt x="3988" y="54035"/>
                    </a:lnTo>
                    <a:lnTo>
                      <a:pt x="4157" y="2332"/>
                    </a:lnTo>
                    <a:lnTo>
                      <a:pt x="1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01"/>
              <p:cNvSpPr/>
              <p:nvPr/>
            </p:nvSpPr>
            <p:spPr>
              <a:xfrm>
                <a:off x="7097325" y="3181600"/>
                <a:ext cx="201075" cy="603225"/>
              </a:xfrm>
              <a:custGeom>
                <a:rect b="b" l="l" r="r" t="t"/>
                <a:pathLst>
                  <a:path extrusionOk="0" h="24129" w="8043">
                    <a:moveTo>
                      <a:pt x="68" y="0"/>
                    </a:moveTo>
                    <a:lnTo>
                      <a:pt x="0" y="21830"/>
                    </a:lnTo>
                    <a:lnTo>
                      <a:pt x="4021" y="24128"/>
                    </a:lnTo>
                    <a:lnTo>
                      <a:pt x="7975" y="19465"/>
                    </a:lnTo>
                    <a:lnTo>
                      <a:pt x="8043" y="0"/>
                    </a:lnTo>
                    <a:lnTo>
                      <a:pt x="8043" y="0"/>
                    </a:lnTo>
                    <a:lnTo>
                      <a:pt x="4089" y="2298"/>
                    </a:lnTo>
                    <a:lnTo>
                      <a:pt x="68"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01"/>
              <p:cNvSpPr/>
              <p:nvPr/>
            </p:nvSpPr>
            <p:spPr>
              <a:xfrm>
                <a:off x="7099000" y="3052325"/>
                <a:ext cx="200250" cy="115775"/>
              </a:xfrm>
              <a:custGeom>
                <a:rect b="b" l="l" r="r" t="t"/>
                <a:pathLst>
                  <a:path extrusionOk="0" h="4631" w="8010">
                    <a:moveTo>
                      <a:pt x="3988" y="1"/>
                    </a:moveTo>
                    <a:lnTo>
                      <a:pt x="1" y="2299"/>
                    </a:lnTo>
                    <a:lnTo>
                      <a:pt x="4022" y="4630"/>
                    </a:lnTo>
                    <a:lnTo>
                      <a:pt x="8009" y="2299"/>
                    </a:lnTo>
                    <a:lnTo>
                      <a:pt x="3988"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01"/>
              <p:cNvSpPr/>
              <p:nvPr/>
            </p:nvSpPr>
            <p:spPr>
              <a:xfrm>
                <a:off x="7216425" y="3874350"/>
                <a:ext cx="376825" cy="217975"/>
              </a:xfrm>
              <a:custGeom>
                <a:rect b="b" l="l" r="r" t="t"/>
                <a:pathLst>
                  <a:path extrusionOk="0" h="8719" w="15073">
                    <a:moveTo>
                      <a:pt x="2231" y="0"/>
                    </a:moveTo>
                    <a:lnTo>
                      <a:pt x="1" y="1284"/>
                    </a:lnTo>
                    <a:lnTo>
                      <a:pt x="12808" y="8719"/>
                    </a:lnTo>
                    <a:lnTo>
                      <a:pt x="15072" y="7401"/>
                    </a:lnTo>
                    <a:lnTo>
                      <a:pt x="22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01"/>
              <p:cNvSpPr/>
              <p:nvPr/>
            </p:nvSpPr>
            <p:spPr>
              <a:xfrm>
                <a:off x="7538300" y="3691025"/>
                <a:ext cx="114075" cy="501825"/>
              </a:xfrm>
              <a:custGeom>
                <a:rect b="b" l="l" r="r" t="t"/>
                <a:pathLst>
                  <a:path extrusionOk="0" h="20073" w="4563">
                    <a:moveTo>
                      <a:pt x="2231" y="0"/>
                    </a:moveTo>
                    <a:lnTo>
                      <a:pt x="1" y="1284"/>
                    </a:lnTo>
                    <a:lnTo>
                      <a:pt x="2332" y="2636"/>
                    </a:lnTo>
                    <a:lnTo>
                      <a:pt x="2265" y="17369"/>
                    </a:lnTo>
                    <a:lnTo>
                      <a:pt x="2265" y="20073"/>
                    </a:lnTo>
                    <a:lnTo>
                      <a:pt x="4529" y="18755"/>
                    </a:lnTo>
                    <a:lnTo>
                      <a:pt x="4529" y="16085"/>
                    </a:lnTo>
                    <a:lnTo>
                      <a:pt x="4563" y="1352"/>
                    </a:lnTo>
                    <a:lnTo>
                      <a:pt x="22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01"/>
              <p:cNvSpPr/>
              <p:nvPr/>
            </p:nvSpPr>
            <p:spPr>
              <a:xfrm>
                <a:off x="7216425" y="3723125"/>
                <a:ext cx="380200" cy="469725"/>
              </a:xfrm>
              <a:custGeom>
                <a:rect b="b" l="l" r="r" t="t"/>
                <a:pathLst>
                  <a:path extrusionOk="0" h="18789" w="15208">
                    <a:moveTo>
                      <a:pt x="12876" y="0"/>
                    </a:moveTo>
                    <a:lnTo>
                      <a:pt x="12808" y="14768"/>
                    </a:lnTo>
                    <a:lnTo>
                      <a:pt x="1" y="7333"/>
                    </a:lnTo>
                    <a:lnTo>
                      <a:pt x="1" y="10037"/>
                    </a:lnTo>
                    <a:lnTo>
                      <a:pt x="12808" y="17437"/>
                    </a:lnTo>
                    <a:lnTo>
                      <a:pt x="15140" y="18789"/>
                    </a:lnTo>
                    <a:lnTo>
                      <a:pt x="15140" y="16085"/>
                    </a:lnTo>
                    <a:lnTo>
                      <a:pt x="15207" y="1352"/>
                    </a:lnTo>
                    <a:lnTo>
                      <a:pt x="128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01"/>
              <p:cNvSpPr/>
              <p:nvPr/>
            </p:nvSpPr>
            <p:spPr>
              <a:xfrm>
                <a:off x="7537450" y="3675800"/>
                <a:ext cx="114925" cy="367525"/>
              </a:xfrm>
              <a:custGeom>
                <a:rect b="b" l="l" r="r" t="t"/>
                <a:pathLst>
                  <a:path extrusionOk="0" h="14701" w="4597">
                    <a:moveTo>
                      <a:pt x="2265" y="1"/>
                    </a:moveTo>
                    <a:lnTo>
                      <a:pt x="35" y="1285"/>
                    </a:lnTo>
                    <a:lnTo>
                      <a:pt x="1" y="13383"/>
                    </a:lnTo>
                    <a:lnTo>
                      <a:pt x="2299" y="14701"/>
                    </a:lnTo>
                    <a:lnTo>
                      <a:pt x="4563" y="12031"/>
                    </a:lnTo>
                    <a:lnTo>
                      <a:pt x="4597" y="1319"/>
                    </a:lnTo>
                    <a:lnTo>
                      <a:pt x="2265"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01"/>
              <p:cNvSpPr/>
              <p:nvPr/>
            </p:nvSpPr>
            <p:spPr>
              <a:xfrm>
                <a:off x="7091400" y="3059100"/>
                <a:ext cx="199400" cy="115750"/>
              </a:xfrm>
              <a:custGeom>
                <a:rect b="b" l="l" r="r" t="t"/>
                <a:pathLst>
                  <a:path extrusionOk="0" h="4630" w="7976">
                    <a:moveTo>
                      <a:pt x="3988" y="0"/>
                    </a:moveTo>
                    <a:lnTo>
                      <a:pt x="0" y="2332"/>
                    </a:lnTo>
                    <a:lnTo>
                      <a:pt x="3988" y="4630"/>
                    </a:lnTo>
                    <a:lnTo>
                      <a:pt x="7976" y="2332"/>
                    </a:lnTo>
                    <a:lnTo>
                      <a:pt x="3988" y="0"/>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01"/>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rgbClr val="2AA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01"/>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01"/>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rgbClr val="23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01"/>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01"/>
              <p:cNvSpPr/>
              <p:nvPr/>
            </p:nvSpPr>
            <p:spPr>
              <a:xfrm>
                <a:off x="6614075" y="2140775"/>
                <a:ext cx="1158275" cy="670825"/>
              </a:xfrm>
              <a:custGeom>
                <a:rect b="b" l="l" r="r" t="t"/>
                <a:pathLst>
                  <a:path extrusionOk="0" h="26833" w="46331">
                    <a:moveTo>
                      <a:pt x="23284" y="1"/>
                    </a:moveTo>
                    <a:lnTo>
                      <a:pt x="1" y="13518"/>
                    </a:lnTo>
                    <a:lnTo>
                      <a:pt x="23047" y="26832"/>
                    </a:lnTo>
                    <a:lnTo>
                      <a:pt x="46330" y="13315"/>
                    </a:lnTo>
                    <a:lnTo>
                      <a:pt x="2328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01"/>
              <p:cNvSpPr/>
              <p:nvPr/>
            </p:nvSpPr>
            <p:spPr>
              <a:xfrm>
                <a:off x="7011150" y="3664825"/>
                <a:ext cx="167300" cy="98025"/>
              </a:xfrm>
              <a:custGeom>
                <a:rect b="b" l="l" r="r" t="t"/>
                <a:pathLst>
                  <a:path extrusionOk="0" h="3921" w="6692">
                    <a:moveTo>
                      <a:pt x="4427" y="0"/>
                    </a:moveTo>
                    <a:lnTo>
                      <a:pt x="0" y="2636"/>
                    </a:lnTo>
                    <a:lnTo>
                      <a:pt x="2264" y="3920"/>
                    </a:lnTo>
                    <a:lnTo>
                      <a:pt x="6691" y="1285"/>
                    </a:lnTo>
                    <a:lnTo>
                      <a:pt x="44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01"/>
              <p:cNvSpPr/>
              <p:nvPr/>
            </p:nvSpPr>
            <p:spPr>
              <a:xfrm>
                <a:off x="6952000" y="3395325"/>
                <a:ext cx="57475" cy="468050"/>
              </a:xfrm>
              <a:custGeom>
                <a:rect b="b" l="l" r="r" t="t"/>
                <a:pathLst>
                  <a:path extrusionOk="0" h="18722" w="2299">
                    <a:moveTo>
                      <a:pt x="1" y="1"/>
                    </a:moveTo>
                    <a:lnTo>
                      <a:pt x="34" y="14734"/>
                    </a:lnTo>
                    <a:lnTo>
                      <a:pt x="68" y="17438"/>
                    </a:lnTo>
                    <a:lnTo>
                      <a:pt x="2299" y="18722"/>
                    </a:lnTo>
                    <a:lnTo>
                      <a:pt x="2299" y="16052"/>
                    </a:lnTo>
                    <a:lnTo>
                      <a:pt x="2265" y="1319"/>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01"/>
              <p:cNvSpPr/>
              <p:nvPr/>
            </p:nvSpPr>
            <p:spPr>
              <a:xfrm>
                <a:off x="6952000" y="3361525"/>
                <a:ext cx="114925" cy="66775"/>
              </a:xfrm>
              <a:custGeom>
                <a:rect b="b" l="l" r="r" t="t"/>
                <a:pathLst>
                  <a:path extrusionOk="0" h="2671" w="4597">
                    <a:moveTo>
                      <a:pt x="2332" y="1"/>
                    </a:moveTo>
                    <a:lnTo>
                      <a:pt x="1" y="1353"/>
                    </a:lnTo>
                    <a:lnTo>
                      <a:pt x="2265" y="2671"/>
                    </a:lnTo>
                    <a:lnTo>
                      <a:pt x="4596" y="1319"/>
                    </a:lnTo>
                    <a:lnTo>
                      <a:pt x="2332"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01"/>
              <p:cNvSpPr/>
              <p:nvPr/>
            </p:nvSpPr>
            <p:spPr>
              <a:xfrm>
                <a:off x="7008600" y="3394475"/>
                <a:ext cx="169850" cy="468900"/>
              </a:xfrm>
              <a:custGeom>
                <a:rect b="b" l="l" r="r" t="t"/>
                <a:pathLst>
                  <a:path extrusionOk="0" h="18756" w="6794">
                    <a:moveTo>
                      <a:pt x="2332" y="1"/>
                    </a:moveTo>
                    <a:lnTo>
                      <a:pt x="1" y="1353"/>
                    </a:lnTo>
                    <a:lnTo>
                      <a:pt x="35" y="16086"/>
                    </a:lnTo>
                    <a:lnTo>
                      <a:pt x="35" y="18756"/>
                    </a:lnTo>
                    <a:lnTo>
                      <a:pt x="2366" y="17404"/>
                    </a:lnTo>
                    <a:lnTo>
                      <a:pt x="6793" y="14768"/>
                    </a:lnTo>
                    <a:lnTo>
                      <a:pt x="6793" y="12099"/>
                    </a:lnTo>
                    <a:lnTo>
                      <a:pt x="2366" y="14734"/>
                    </a:lnTo>
                    <a:lnTo>
                      <a:pt x="23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01"/>
              <p:cNvSpPr/>
              <p:nvPr/>
            </p:nvSpPr>
            <p:spPr>
              <a:xfrm>
                <a:off x="6952000" y="3406300"/>
                <a:ext cx="115775" cy="375975"/>
              </a:xfrm>
              <a:custGeom>
                <a:rect b="b" l="l" r="r" t="t"/>
                <a:pathLst>
                  <a:path extrusionOk="0" h="15039" w="4631">
                    <a:moveTo>
                      <a:pt x="2332" y="1"/>
                    </a:moveTo>
                    <a:lnTo>
                      <a:pt x="1" y="1353"/>
                    </a:lnTo>
                    <a:lnTo>
                      <a:pt x="34" y="13755"/>
                    </a:lnTo>
                    <a:lnTo>
                      <a:pt x="2299" y="15039"/>
                    </a:lnTo>
                    <a:lnTo>
                      <a:pt x="4630" y="12335"/>
                    </a:lnTo>
                    <a:lnTo>
                      <a:pt x="4596" y="1319"/>
                    </a:lnTo>
                    <a:lnTo>
                      <a:pt x="2332"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01"/>
              <p:cNvSpPr/>
              <p:nvPr/>
            </p:nvSpPr>
            <p:spPr>
              <a:xfrm>
                <a:off x="6995100" y="3119075"/>
                <a:ext cx="315975" cy="575350"/>
              </a:xfrm>
              <a:custGeom>
                <a:rect b="b" l="l" r="r" t="t"/>
                <a:pathLst>
                  <a:path extrusionOk="0" h="23014" w="12639">
                    <a:moveTo>
                      <a:pt x="12639" y="1"/>
                    </a:moveTo>
                    <a:lnTo>
                      <a:pt x="68" y="7300"/>
                    </a:lnTo>
                    <a:lnTo>
                      <a:pt x="0" y="23013"/>
                    </a:lnTo>
                    <a:lnTo>
                      <a:pt x="12571" y="15714"/>
                    </a:lnTo>
                    <a:lnTo>
                      <a:pt x="126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01"/>
              <p:cNvSpPr/>
              <p:nvPr/>
            </p:nvSpPr>
            <p:spPr>
              <a:xfrm>
                <a:off x="6683350" y="3121600"/>
                <a:ext cx="313450" cy="572825"/>
              </a:xfrm>
              <a:custGeom>
                <a:rect b="b" l="l" r="r" t="t"/>
                <a:pathLst>
                  <a:path extrusionOk="0" h="22913" w="12538">
                    <a:moveTo>
                      <a:pt x="68" y="1"/>
                    </a:moveTo>
                    <a:lnTo>
                      <a:pt x="1" y="15714"/>
                    </a:lnTo>
                    <a:lnTo>
                      <a:pt x="12470" y="22912"/>
                    </a:lnTo>
                    <a:lnTo>
                      <a:pt x="12538" y="7199"/>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01"/>
              <p:cNvSpPr/>
              <p:nvPr/>
            </p:nvSpPr>
            <p:spPr>
              <a:xfrm>
                <a:off x="6685050" y="2939125"/>
                <a:ext cx="626025" cy="362450"/>
              </a:xfrm>
              <a:custGeom>
                <a:rect b="b" l="l" r="r" t="t"/>
                <a:pathLst>
                  <a:path extrusionOk="0" h="14498" w="25041">
                    <a:moveTo>
                      <a:pt x="12605" y="1"/>
                    </a:moveTo>
                    <a:lnTo>
                      <a:pt x="0" y="7300"/>
                    </a:lnTo>
                    <a:lnTo>
                      <a:pt x="12470" y="14498"/>
                    </a:lnTo>
                    <a:lnTo>
                      <a:pt x="25041" y="7199"/>
                    </a:lnTo>
                    <a:lnTo>
                      <a:pt x="126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01"/>
              <p:cNvSpPr/>
              <p:nvPr/>
            </p:nvSpPr>
            <p:spPr>
              <a:xfrm>
                <a:off x="7597450" y="3266075"/>
                <a:ext cx="397925" cy="724025"/>
              </a:xfrm>
              <a:custGeom>
                <a:rect b="b" l="l" r="r" t="t"/>
                <a:pathLst>
                  <a:path extrusionOk="0" h="28961" w="15917">
                    <a:moveTo>
                      <a:pt x="15917" y="0"/>
                    </a:moveTo>
                    <a:lnTo>
                      <a:pt x="102" y="9192"/>
                    </a:lnTo>
                    <a:lnTo>
                      <a:pt x="0" y="28961"/>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01"/>
              <p:cNvSpPr/>
              <p:nvPr/>
            </p:nvSpPr>
            <p:spPr>
              <a:xfrm>
                <a:off x="7205450" y="3269450"/>
                <a:ext cx="394550" cy="720650"/>
              </a:xfrm>
              <a:custGeom>
                <a:rect b="b" l="l" r="r" t="t"/>
                <a:pathLst>
                  <a:path extrusionOk="0" h="28826" w="15782">
                    <a:moveTo>
                      <a:pt x="68" y="1"/>
                    </a:moveTo>
                    <a:lnTo>
                      <a:pt x="0" y="19769"/>
                    </a:lnTo>
                    <a:lnTo>
                      <a:pt x="15680" y="28826"/>
                    </a:lnTo>
                    <a:lnTo>
                      <a:pt x="15782" y="9057"/>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01"/>
              <p:cNvSpPr/>
              <p:nvPr/>
            </p:nvSpPr>
            <p:spPr>
              <a:xfrm>
                <a:off x="7207150" y="3039675"/>
                <a:ext cx="788225" cy="456200"/>
              </a:xfrm>
              <a:custGeom>
                <a:rect b="b" l="l" r="r" t="t"/>
                <a:pathLst>
                  <a:path extrusionOk="0" h="18248" w="31529">
                    <a:moveTo>
                      <a:pt x="15849" y="0"/>
                    </a:moveTo>
                    <a:lnTo>
                      <a:pt x="0" y="9192"/>
                    </a:lnTo>
                    <a:lnTo>
                      <a:pt x="15714" y="18248"/>
                    </a:lnTo>
                    <a:lnTo>
                      <a:pt x="31529" y="9056"/>
                    </a:lnTo>
                    <a:lnTo>
                      <a:pt x="1584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585" name="Google Shape;8585;p101"/>
          <p:cNvSpPr/>
          <p:nvPr/>
        </p:nvSpPr>
        <p:spPr>
          <a:xfrm>
            <a:off x="251725" y="2723275"/>
            <a:ext cx="6972600" cy="1425000"/>
          </a:xfrm>
          <a:prstGeom prst="roundRect">
            <a:avLst>
              <a:gd fmla="val 27288"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01"/>
          <p:cNvSpPr txBox="1"/>
          <p:nvPr>
            <p:ph type="title"/>
          </p:nvPr>
        </p:nvSpPr>
        <p:spPr>
          <a:xfrm>
            <a:off x="443000" y="1301200"/>
            <a:ext cx="5444400" cy="128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8587" name="Google Shape;8587;p101"/>
          <p:cNvSpPr txBox="1"/>
          <p:nvPr>
            <p:ph idx="1" type="subTitle"/>
          </p:nvPr>
        </p:nvSpPr>
        <p:spPr>
          <a:xfrm>
            <a:off x="443000" y="2800675"/>
            <a:ext cx="6646200" cy="1280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3000">
                <a:latin typeface="Orbitron SemiBold"/>
                <a:ea typeface="Orbitron SemiBold"/>
                <a:cs typeface="Orbitron SemiBold"/>
                <a:sym typeface="Orbitron SemiBold"/>
              </a:rPr>
              <a:t>GDD’ye nasıl başlanmalı?</a:t>
            </a:r>
            <a:endParaRPr sz="3000">
              <a:latin typeface="Orbitron SemiBold"/>
              <a:ea typeface="Orbitron SemiBold"/>
              <a:cs typeface="Orbitron SemiBold"/>
              <a:sym typeface="Orbitron SemiBold"/>
            </a:endParaRPr>
          </a:p>
          <a:p>
            <a:pPr indent="0" lvl="0" marL="0" rtl="0" algn="ctr">
              <a:spcBef>
                <a:spcPts val="0"/>
              </a:spcBef>
              <a:spcAft>
                <a:spcPts val="0"/>
              </a:spcAft>
              <a:buNone/>
            </a:pPr>
            <a:r>
              <a:rPr lang="en" sz="3000">
                <a:latin typeface="Orbitron SemiBold"/>
                <a:ea typeface="Orbitron SemiBold"/>
                <a:cs typeface="Orbitron SemiBold"/>
                <a:sym typeface="Orbitron SemiBold"/>
              </a:rPr>
              <a:t>Hangi adımlara dikkat edilmesi gerekir?</a:t>
            </a:r>
            <a:endParaRPr sz="3000">
              <a:latin typeface="Orbitron SemiBold"/>
              <a:ea typeface="Orbitron SemiBold"/>
              <a:cs typeface="Orbitron SemiBold"/>
              <a:sym typeface="Orbitron SemiBold"/>
            </a:endParaRPr>
          </a:p>
        </p:txBody>
      </p:sp>
      <p:grpSp>
        <p:nvGrpSpPr>
          <p:cNvPr id="8588" name="Google Shape;8588;p101"/>
          <p:cNvGrpSpPr/>
          <p:nvPr/>
        </p:nvGrpSpPr>
        <p:grpSpPr>
          <a:xfrm>
            <a:off x="442992" y="1860858"/>
            <a:ext cx="742482" cy="594924"/>
            <a:chOff x="4458400" y="2657663"/>
            <a:chExt cx="945475" cy="757575"/>
          </a:xfrm>
        </p:grpSpPr>
        <p:sp>
          <p:nvSpPr>
            <p:cNvPr id="8589" name="Google Shape;8589;p101"/>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01"/>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01"/>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101"/>
          <p:cNvGrpSpPr/>
          <p:nvPr/>
        </p:nvGrpSpPr>
        <p:grpSpPr>
          <a:xfrm>
            <a:off x="7425511" y="738431"/>
            <a:ext cx="243987" cy="339453"/>
            <a:chOff x="4661686" y="366694"/>
            <a:chExt cx="243987" cy="339453"/>
          </a:xfrm>
        </p:grpSpPr>
        <p:sp>
          <p:nvSpPr>
            <p:cNvPr id="8593" name="Google Shape;8593;p101"/>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01"/>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01"/>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01"/>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01"/>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01"/>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101"/>
          <p:cNvGrpSpPr/>
          <p:nvPr/>
        </p:nvGrpSpPr>
        <p:grpSpPr>
          <a:xfrm>
            <a:off x="4132736" y="334369"/>
            <a:ext cx="243987" cy="339453"/>
            <a:chOff x="4661686" y="366694"/>
            <a:chExt cx="243987" cy="339453"/>
          </a:xfrm>
        </p:grpSpPr>
        <p:sp>
          <p:nvSpPr>
            <p:cNvPr id="8600" name="Google Shape;8600;p101"/>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01"/>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01"/>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01"/>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01"/>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01"/>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6" name="Google Shape;8606;p101"/>
          <p:cNvSpPr/>
          <p:nvPr/>
        </p:nvSpPr>
        <p:spPr>
          <a:xfrm>
            <a:off x="5483325" y="8530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01"/>
          <p:cNvSpPr/>
          <p:nvPr/>
        </p:nvSpPr>
        <p:spPr>
          <a:xfrm>
            <a:off x="1795738" y="28816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01"/>
          <p:cNvSpPr/>
          <p:nvPr/>
        </p:nvSpPr>
        <p:spPr>
          <a:xfrm>
            <a:off x="5222038" y="3807000"/>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9" name="Google Shape;8609;p101"/>
          <p:cNvGrpSpPr/>
          <p:nvPr/>
        </p:nvGrpSpPr>
        <p:grpSpPr>
          <a:xfrm flipH="1">
            <a:off x="1474512" y="853081"/>
            <a:ext cx="509569" cy="306732"/>
            <a:chOff x="5028350" y="1751100"/>
            <a:chExt cx="1007650" cy="606550"/>
          </a:xfrm>
        </p:grpSpPr>
        <p:sp>
          <p:nvSpPr>
            <p:cNvPr id="8610" name="Google Shape;8610;p101"/>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01"/>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01"/>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01"/>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01"/>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01"/>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01"/>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01"/>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01"/>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01"/>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01"/>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01"/>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101"/>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01"/>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01"/>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01"/>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01"/>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7" name="Google Shape;8627;p101"/>
          <p:cNvSpPr/>
          <p:nvPr/>
        </p:nvSpPr>
        <p:spPr>
          <a:xfrm>
            <a:off x="7921850" y="14552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01"/>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01">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01">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8631" name="Google Shape;8631;p101">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01">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8633" name="Google Shape;8633;p101">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01">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8635" name="Google Shape;8635;p101">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01">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8637" name="Google Shape;8637;p101">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01">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8639" name="Google Shape;8639;p101">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01">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01">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01">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3" name="Google Shape;8643;p101"/>
          <p:cNvGrpSpPr/>
          <p:nvPr/>
        </p:nvGrpSpPr>
        <p:grpSpPr>
          <a:xfrm>
            <a:off x="1992121" y="4623314"/>
            <a:ext cx="159899" cy="279351"/>
            <a:chOff x="2000128" y="4623314"/>
            <a:chExt cx="159899" cy="279351"/>
          </a:xfrm>
        </p:grpSpPr>
        <p:sp>
          <p:nvSpPr>
            <p:cNvPr id="8644" name="Google Shape;8644;p101"/>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01"/>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01"/>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01"/>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01"/>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101"/>
          <p:cNvGrpSpPr/>
          <p:nvPr/>
        </p:nvGrpSpPr>
        <p:grpSpPr>
          <a:xfrm>
            <a:off x="5246843" y="4644827"/>
            <a:ext cx="206281" cy="241552"/>
            <a:chOff x="5254850" y="4644827"/>
            <a:chExt cx="206281" cy="241552"/>
          </a:xfrm>
        </p:grpSpPr>
        <p:sp>
          <p:nvSpPr>
            <p:cNvPr id="8650" name="Google Shape;8650;p101"/>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01"/>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01"/>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3" name="Google Shape;8653;p101"/>
          <p:cNvGrpSpPr/>
          <p:nvPr/>
        </p:nvGrpSpPr>
        <p:grpSpPr>
          <a:xfrm>
            <a:off x="4126327" y="4607105"/>
            <a:ext cx="202168" cy="279358"/>
            <a:chOff x="4134334" y="4607105"/>
            <a:chExt cx="202168" cy="279358"/>
          </a:xfrm>
        </p:grpSpPr>
        <p:sp>
          <p:nvSpPr>
            <p:cNvPr id="8654" name="Google Shape;8654;p101"/>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01"/>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01"/>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01"/>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01"/>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01"/>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01"/>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01"/>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01"/>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63" name="Google Shape;8663;p101"/>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01"/>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01"/>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6" name="Google Shape;8666;p101"/>
          <p:cNvGrpSpPr/>
          <p:nvPr/>
        </p:nvGrpSpPr>
        <p:grpSpPr>
          <a:xfrm>
            <a:off x="6300092" y="4620438"/>
            <a:ext cx="269374" cy="279338"/>
            <a:chOff x="6314624" y="4620438"/>
            <a:chExt cx="269374" cy="279338"/>
          </a:xfrm>
        </p:grpSpPr>
        <p:sp>
          <p:nvSpPr>
            <p:cNvPr id="8667" name="Google Shape;8667;p101"/>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01"/>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101"/>
          <p:cNvGrpSpPr/>
          <p:nvPr/>
        </p:nvGrpSpPr>
        <p:grpSpPr>
          <a:xfrm>
            <a:off x="3031488" y="4626441"/>
            <a:ext cx="255400" cy="279351"/>
            <a:chOff x="3039495" y="4626441"/>
            <a:chExt cx="255400" cy="279351"/>
          </a:xfrm>
        </p:grpSpPr>
        <p:sp>
          <p:nvSpPr>
            <p:cNvPr id="8670" name="Google Shape;8670;p101"/>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0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0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01"/>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01"/>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01"/>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01"/>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01"/>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0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0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01"/>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01"/>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01"/>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0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0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01"/>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0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687" name="Google Shape;8687;p101"/>
          <p:cNvPicPr preferRelativeResize="0"/>
          <p:nvPr/>
        </p:nvPicPr>
        <p:blipFill rotWithShape="1">
          <a:blip r:embed="rId5">
            <a:alphaModFix/>
          </a:blip>
          <a:srcRect b="2892" l="0" r="0" t="2883"/>
          <a:stretch/>
        </p:blipFill>
        <p:spPr>
          <a:xfrm>
            <a:off x="5593475" y="107875"/>
            <a:ext cx="3482700" cy="2047800"/>
          </a:xfrm>
          <a:prstGeom prst="ellipse">
            <a:avLst/>
          </a:prstGeom>
          <a:noFill/>
          <a:ln>
            <a:noFill/>
          </a:ln>
          <a:effectLst>
            <a:outerShdw rotWithShape="0" algn="bl" dist="47625">
              <a:schemeClr val="dk1"/>
            </a:outerShdw>
          </a:effectLst>
        </p:spPr>
      </p:pic>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1" name="Shape 8691"/>
        <p:cNvGrpSpPr/>
        <p:nvPr/>
      </p:nvGrpSpPr>
      <p:grpSpPr>
        <a:xfrm>
          <a:off x="0" y="0"/>
          <a:ext cx="0" cy="0"/>
          <a:chOff x="0" y="0"/>
          <a:chExt cx="0" cy="0"/>
        </a:xfrm>
      </p:grpSpPr>
      <p:sp>
        <p:nvSpPr>
          <p:cNvPr id="8692" name="Google Shape;8692;p102"/>
          <p:cNvSpPr/>
          <p:nvPr/>
        </p:nvSpPr>
        <p:spPr>
          <a:xfrm>
            <a:off x="1289400" y="1275775"/>
            <a:ext cx="4371900" cy="23415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693" name="Google Shape;8693;p102"/>
          <p:cNvSpPr txBox="1"/>
          <p:nvPr>
            <p:ph idx="2" type="title"/>
          </p:nvPr>
        </p:nvSpPr>
        <p:spPr>
          <a:xfrm>
            <a:off x="1545849" y="1479725"/>
            <a:ext cx="3701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Adım 1</a:t>
            </a:r>
            <a:endParaRPr/>
          </a:p>
        </p:txBody>
      </p:sp>
      <p:sp>
        <p:nvSpPr>
          <p:cNvPr id="8694" name="Google Shape;8694;p102"/>
          <p:cNvSpPr txBox="1"/>
          <p:nvPr>
            <p:ph idx="1" type="subTitle"/>
          </p:nvPr>
        </p:nvSpPr>
        <p:spPr>
          <a:xfrm>
            <a:off x="1545849" y="1885584"/>
            <a:ext cx="37011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GDD’nizi basit tutun!</a:t>
            </a:r>
            <a:endParaRPr b="1"/>
          </a:p>
        </p:txBody>
      </p:sp>
      <p:grpSp>
        <p:nvGrpSpPr>
          <p:cNvPr id="8695" name="Google Shape;8695;p102"/>
          <p:cNvGrpSpPr/>
          <p:nvPr/>
        </p:nvGrpSpPr>
        <p:grpSpPr>
          <a:xfrm>
            <a:off x="251942" y="1063208"/>
            <a:ext cx="742482" cy="594924"/>
            <a:chOff x="4458400" y="2657663"/>
            <a:chExt cx="945475" cy="757575"/>
          </a:xfrm>
        </p:grpSpPr>
        <p:sp>
          <p:nvSpPr>
            <p:cNvPr id="8696" name="Google Shape;8696;p102"/>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02"/>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02"/>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102"/>
          <p:cNvGrpSpPr/>
          <p:nvPr/>
        </p:nvGrpSpPr>
        <p:grpSpPr>
          <a:xfrm flipH="1">
            <a:off x="8218987" y="476656"/>
            <a:ext cx="509569" cy="306732"/>
            <a:chOff x="5028350" y="1751100"/>
            <a:chExt cx="1007650" cy="606550"/>
          </a:xfrm>
        </p:grpSpPr>
        <p:sp>
          <p:nvSpPr>
            <p:cNvPr id="8700" name="Google Shape;8700;p102"/>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02"/>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02"/>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02"/>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02"/>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02"/>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02"/>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02"/>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02"/>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02"/>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02"/>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02"/>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02"/>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02"/>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02"/>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02"/>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02"/>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17" name="Google Shape;8717;p102"/>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02"/>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02"/>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0" name="Google Shape;8720;p102"/>
          <p:cNvGrpSpPr/>
          <p:nvPr/>
        </p:nvGrpSpPr>
        <p:grpSpPr>
          <a:xfrm>
            <a:off x="3924711" y="4085649"/>
            <a:ext cx="269239" cy="164758"/>
            <a:chOff x="5940564" y="1991606"/>
            <a:chExt cx="357365" cy="218657"/>
          </a:xfrm>
        </p:grpSpPr>
        <p:sp>
          <p:nvSpPr>
            <p:cNvPr id="8721" name="Google Shape;8721;p102"/>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02"/>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02"/>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02"/>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02"/>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02"/>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02"/>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02"/>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102"/>
          <p:cNvGrpSpPr/>
          <p:nvPr/>
        </p:nvGrpSpPr>
        <p:grpSpPr>
          <a:xfrm>
            <a:off x="750450" y="4020572"/>
            <a:ext cx="243970" cy="457795"/>
            <a:chOff x="3171550" y="3868750"/>
            <a:chExt cx="317050" cy="594925"/>
          </a:xfrm>
        </p:grpSpPr>
        <p:sp>
          <p:nvSpPr>
            <p:cNvPr id="8730" name="Google Shape;8730;p102"/>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02"/>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102"/>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02"/>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02"/>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02"/>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02"/>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02"/>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02"/>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02"/>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02"/>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02"/>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02"/>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3" name="Google Shape;8743;p102"/>
          <p:cNvGrpSpPr/>
          <p:nvPr/>
        </p:nvGrpSpPr>
        <p:grpSpPr>
          <a:xfrm>
            <a:off x="5578850" y="3939122"/>
            <a:ext cx="243970" cy="457795"/>
            <a:chOff x="3171550" y="3868750"/>
            <a:chExt cx="317050" cy="594925"/>
          </a:xfrm>
        </p:grpSpPr>
        <p:sp>
          <p:nvSpPr>
            <p:cNvPr id="8744" name="Google Shape;8744;p102"/>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02"/>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02"/>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02"/>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02"/>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02"/>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02"/>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02"/>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02"/>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02"/>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02"/>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02"/>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02"/>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102"/>
          <p:cNvGrpSpPr/>
          <p:nvPr/>
        </p:nvGrpSpPr>
        <p:grpSpPr>
          <a:xfrm flipH="1">
            <a:off x="2397896" y="4132653"/>
            <a:ext cx="271859" cy="233627"/>
            <a:chOff x="739150" y="4174275"/>
            <a:chExt cx="945925" cy="812900"/>
          </a:xfrm>
        </p:grpSpPr>
        <p:sp>
          <p:nvSpPr>
            <p:cNvPr id="8758" name="Google Shape;8758;p102"/>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02"/>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02"/>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02"/>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02"/>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02"/>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102"/>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02"/>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02"/>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102"/>
          <p:cNvGrpSpPr/>
          <p:nvPr/>
        </p:nvGrpSpPr>
        <p:grpSpPr>
          <a:xfrm>
            <a:off x="6728032" y="1547975"/>
            <a:ext cx="1946451" cy="3345044"/>
            <a:chOff x="6775657" y="1547975"/>
            <a:chExt cx="1946451" cy="3345044"/>
          </a:xfrm>
        </p:grpSpPr>
        <p:sp>
          <p:nvSpPr>
            <p:cNvPr id="8768" name="Google Shape;8768;p102"/>
            <p:cNvSpPr/>
            <p:nvPr/>
          </p:nvSpPr>
          <p:spPr>
            <a:xfrm>
              <a:off x="7981185" y="3350893"/>
              <a:ext cx="740923" cy="1349715"/>
            </a:xfrm>
            <a:custGeom>
              <a:rect b="b" l="l" r="r" t="t"/>
              <a:pathLst>
                <a:path extrusionOk="0" h="26804" w="14714">
                  <a:moveTo>
                    <a:pt x="14714" y="0"/>
                  </a:moveTo>
                  <a:lnTo>
                    <a:pt x="94" y="8529"/>
                  </a:lnTo>
                  <a:lnTo>
                    <a:pt x="0" y="26803"/>
                  </a:lnTo>
                  <a:lnTo>
                    <a:pt x="14651" y="18275"/>
                  </a:lnTo>
                  <a:lnTo>
                    <a:pt x="1471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02"/>
            <p:cNvSpPr/>
            <p:nvPr/>
          </p:nvSpPr>
          <p:spPr>
            <a:xfrm>
              <a:off x="7251265" y="3358749"/>
              <a:ext cx="734629" cy="1341860"/>
            </a:xfrm>
            <a:custGeom>
              <a:rect b="b" l="l" r="r" t="t"/>
              <a:pathLst>
                <a:path extrusionOk="0" h="26648" w="14589">
                  <a:moveTo>
                    <a:pt x="63" y="1"/>
                  </a:moveTo>
                  <a:lnTo>
                    <a:pt x="0" y="18275"/>
                  </a:lnTo>
                  <a:lnTo>
                    <a:pt x="14495" y="26647"/>
                  </a:lnTo>
                  <a:lnTo>
                    <a:pt x="14589" y="8373"/>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02"/>
            <p:cNvSpPr/>
            <p:nvPr/>
          </p:nvSpPr>
          <p:spPr>
            <a:xfrm>
              <a:off x="7254387" y="2929300"/>
              <a:ext cx="1467697" cy="851050"/>
            </a:xfrm>
            <a:custGeom>
              <a:rect b="b" l="l" r="r" t="t"/>
              <a:pathLst>
                <a:path extrusionOk="0" h="16901" w="29147">
                  <a:moveTo>
                    <a:pt x="14652" y="0"/>
                  </a:moveTo>
                  <a:lnTo>
                    <a:pt x="1" y="8529"/>
                  </a:lnTo>
                  <a:lnTo>
                    <a:pt x="14527" y="16901"/>
                  </a:lnTo>
                  <a:lnTo>
                    <a:pt x="29147" y="8372"/>
                  </a:lnTo>
                  <a:lnTo>
                    <a:pt x="146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02"/>
            <p:cNvSpPr/>
            <p:nvPr/>
          </p:nvSpPr>
          <p:spPr>
            <a:xfrm>
              <a:off x="7720208" y="2991450"/>
              <a:ext cx="190124" cy="392788"/>
            </a:xfrm>
            <a:custGeom>
              <a:rect b="b" l="l" r="r" t="t"/>
              <a:pathLst>
                <a:path extrusionOk="0" h="7737" w="3745">
                  <a:moveTo>
                    <a:pt x="0" y="0"/>
                  </a:moveTo>
                  <a:lnTo>
                    <a:pt x="21" y="5576"/>
                  </a:lnTo>
                  <a:lnTo>
                    <a:pt x="3745" y="7736"/>
                  </a:lnTo>
                  <a:lnTo>
                    <a:pt x="3745" y="2181"/>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02"/>
            <p:cNvSpPr/>
            <p:nvPr/>
          </p:nvSpPr>
          <p:spPr>
            <a:xfrm>
              <a:off x="7720208" y="2889103"/>
              <a:ext cx="367709" cy="213122"/>
            </a:xfrm>
            <a:custGeom>
              <a:rect b="b" l="l" r="r" t="t"/>
              <a:pathLst>
                <a:path extrusionOk="0" h="4198" w="7243">
                  <a:moveTo>
                    <a:pt x="3518" y="0"/>
                  </a:moveTo>
                  <a:lnTo>
                    <a:pt x="0" y="2016"/>
                  </a:lnTo>
                  <a:lnTo>
                    <a:pt x="3745" y="4197"/>
                  </a:lnTo>
                  <a:lnTo>
                    <a:pt x="7242" y="2181"/>
                  </a:lnTo>
                  <a:lnTo>
                    <a:pt x="3518" y="0"/>
                  </a:lnTo>
                  <a:close/>
                </a:path>
              </a:pathLst>
            </a:custGeom>
            <a:solidFill>
              <a:srgbClr val="754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02"/>
            <p:cNvSpPr/>
            <p:nvPr/>
          </p:nvSpPr>
          <p:spPr>
            <a:xfrm>
              <a:off x="7910282" y="2999776"/>
              <a:ext cx="178651" cy="384462"/>
            </a:xfrm>
            <a:custGeom>
              <a:rect b="b" l="l" r="r" t="t"/>
              <a:pathLst>
                <a:path extrusionOk="0" h="7573" w="3519">
                  <a:moveTo>
                    <a:pt x="3498" y="1"/>
                  </a:moveTo>
                  <a:lnTo>
                    <a:pt x="1" y="2017"/>
                  </a:lnTo>
                  <a:lnTo>
                    <a:pt x="1" y="7572"/>
                  </a:lnTo>
                  <a:lnTo>
                    <a:pt x="3519" y="5556"/>
                  </a:lnTo>
                  <a:lnTo>
                    <a:pt x="34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02"/>
            <p:cNvSpPr/>
            <p:nvPr/>
          </p:nvSpPr>
          <p:spPr>
            <a:xfrm>
              <a:off x="7990697" y="3147053"/>
              <a:ext cx="190175" cy="392788"/>
            </a:xfrm>
            <a:custGeom>
              <a:rect b="b" l="l" r="r" t="t"/>
              <a:pathLst>
                <a:path extrusionOk="0" h="7737" w="3746">
                  <a:moveTo>
                    <a:pt x="1" y="1"/>
                  </a:moveTo>
                  <a:lnTo>
                    <a:pt x="21" y="5556"/>
                  </a:lnTo>
                  <a:lnTo>
                    <a:pt x="3745" y="7737"/>
                  </a:lnTo>
                  <a:lnTo>
                    <a:pt x="3745" y="7737"/>
                  </a:lnTo>
                  <a:lnTo>
                    <a:pt x="3725" y="216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102"/>
            <p:cNvSpPr/>
            <p:nvPr/>
          </p:nvSpPr>
          <p:spPr>
            <a:xfrm>
              <a:off x="7990697" y="3044705"/>
              <a:ext cx="367709" cy="212107"/>
            </a:xfrm>
            <a:custGeom>
              <a:rect b="b" l="l" r="r" t="t"/>
              <a:pathLst>
                <a:path extrusionOk="0" h="4178" w="7243">
                  <a:moveTo>
                    <a:pt x="3498" y="1"/>
                  </a:moveTo>
                  <a:lnTo>
                    <a:pt x="1" y="2017"/>
                  </a:lnTo>
                  <a:lnTo>
                    <a:pt x="3725" y="4177"/>
                  </a:lnTo>
                  <a:lnTo>
                    <a:pt x="7243" y="2161"/>
                  </a:lnTo>
                  <a:lnTo>
                    <a:pt x="3498" y="1"/>
                  </a:lnTo>
                  <a:close/>
                </a:path>
              </a:pathLst>
            </a:custGeom>
            <a:solidFill>
              <a:srgbClr val="754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02"/>
            <p:cNvSpPr/>
            <p:nvPr/>
          </p:nvSpPr>
          <p:spPr>
            <a:xfrm>
              <a:off x="8179756" y="3154363"/>
              <a:ext cx="179717" cy="385478"/>
            </a:xfrm>
            <a:custGeom>
              <a:rect b="b" l="l" r="r" t="t"/>
              <a:pathLst>
                <a:path extrusionOk="0" h="7593" w="3540">
                  <a:moveTo>
                    <a:pt x="3519" y="1"/>
                  </a:moveTo>
                  <a:lnTo>
                    <a:pt x="1" y="2017"/>
                  </a:lnTo>
                  <a:lnTo>
                    <a:pt x="21" y="7593"/>
                  </a:lnTo>
                  <a:lnTo>
                    <a:pt x="3539" y="5576"/>
                  </a:lnTo>
                  <a:lnTo>
                    <a:pt x="35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02"/>
            <p:cNvSpPr/>
            <p:nvPr/>
          </p:nvSpPr>
          <p:spPr>
            <a:xfrm>
              <a:off x="7581257" y="2242526"/>
              <a:ext cx="456501" cy="1096781"/>
            </a:xfrm>
            <a:custGeom>
              <a:rect b="b" l="l" r="r" t="t"/>
              <a:pathLst>
                <a:path extrusionOk="0" h="21604" w="8992">
                  <a:moveTo>
                    <a:pt x="1" y="1"/>
                  </a:moveTo>
                  <a:lnTo>
                    <a:pt x="42" y="16398"/>
                  </a:lnTo>
                  <a:lnTo>
                    <a:pt x="8992" y="21603"/>
                  </a:lnTo>
                  <a:lnTo>
                    <a:pt x="8950" y="520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102"/>
            <p:cNvSpPr/>
            <p:nvPr/>
          </p:nvSpPr>
          <p:spPr>
            <a:xfrm>
              <a:off x="7581257" y="1997116"/>
              <a:ext cx="881628" cy="509756"/>
            </a:xfrm>
            <a:custGeom>
              <a:rect b="b" l="l" r="r" t="t"/>
              <a:pathLst>
                <a:path extrusionOk="0" h="10041" w="17366">
                  <a:moveTo>
                    <a:pt x="8416" y="0"/>
                  </a:moveTo>
                  <a:lnTo>
                    <a:pt x="1" y="4835"/>
                  </a:lnTo>
                  <a:lnTo>
                    <a:pt x="8950" y="10040"/>
                  </a:lnTo>
                  <a:lnTo>
                    <a:pt x="17365" y="5205"/>
                  </a:lnTo>
                  <a:lnTo>
                    <a:pt x="84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02"/>
            <p:cNvSpPr/>
            <p:nvPr/>
          </p:nvSpPr>
          <p:spPr>
            <a:xfrm>
              <a:off x="8035627" y="2261361"/>
              <a:ext cx="429341" cy="1077946"/>
            </a:xfrm>
            <a:custGeom>
              <a:rect b="b" l="l" r="r" t="t"/>
              <a:pathLst>
                <a:path extrusionOk="0" h="21233" w="8457">
                  <a:moveTo>
                    <a:pt x="8415" y="0"/>
                  </a:moveTo>
                  <a:lnTo>
                    <a:pt x="0" y="4835"/>
                  </a:lnTo>
                  <a:lnTo>
                    <a:pt x="42" y="21232"/>
                  </a:lnTo>
                  <a:lnTo>
                    <a:pt x="8456" y="16398"/>
                  </a:lnTo>
                  <a:lnTo>
                    <a:pt x="84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02"/>
            <p:cNvSpPr/>
            <p:nvPr/>
          </p:nvSpPr>
          <p:spPr>
            <a:xfrm>
              <a:off x="7617810" y="2290400"/>
              <a:ext cx="312372" cy="866347"/>
            </a:xfrm>
            <a:custGeom>
              <a:rect b="b" l="l" r="r" t="t"/>
              <a:pathLst>
                <a:path extrusionOk="0" h="17065" w="6153">
                  <a:moveTo>
                    <a:pt x="2627" y="0"/>
                  </a:moveTo>
                  <a:cubicBezTo>
                    <a:pt x="1681" y="0"/>
                    <a:pt x="847" y="1597"/>
                    <a:pt x="495" y="4428"/>
                  </a:cubicBezTo>
                  <a:cubicBezTo>
                    <a:pt x="1" y="8542"/>
                    <a:pt x="762" y="13727"/>
                    <a:pt x="2182" y="16011"/>
                  </a:cubicBezTo>
                  <a:cubicBezTo>
                    <a:pt x="2630" y="16725"/>
                    <a:pt x="3093" y="17065"/>
                    <a:pt x="3532" y="17065"/>
                  </a:cubicBezTo>
                  <a:cubicBezTo>
                    <a:pt x="4482" y="17065"/>
                    <a:pt x="5321" y="15473"/>
                    <a:pt x="5659" y="12657"/>
                  </a:cubicBezTo>
                  <a:cubicBezTo>
                    <a:pt x="6152" y="8522"/>
                    <a:pt x="5391" y="3337"/>
                    <a:pt x="3972" y="1054"/>
                  </a:cubicBezTo>
                  <a:cubicBezTo>
                    <a:pt x="3524" y="340"/>
                    <a:pt x="3064" y="0"/>
                    <a:pt x="26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02"/>
            <p:cNvSpPr/>
            <p:nvPr/>
          </p:nvSpPr>
          <p:spPr>
            <a:xfrm>
              <a:off x="7905053" y="3412364"/>
              <a:ext cx="187027" cy="177635"/>
            </a:xfrm>
            <a:custGeom>
              <a:rect b="b" l="l" r="r" t="t"/>
              <a:pathLst>
                <a:path extrusionOk="0" h="3499" w="3684">
                  <a:moveTo>
                    <a:pt x="1" y="1"/>
                  </a:moveTo>
                  <a:lnTo>
                    <a:pt x="21" y="1379"/>
                  </a:lnTo>
                  <a:lnTo>
                    <a:pt x="3683" y="3498"/>
                  </a:lnTo>
                  <a:lnTo>
                    <a:pt x="3663" y="2140"/>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02"/>
            <p:cNvSpPr/>
            <p:nvPr/>
          </p:nvSpPr>
          <p:spPr>
            <a:xfrm>
              <a:off x="7905053" y="3361190"/>
              <a:ext cx="276835" cy="159867"/>
            </a:xfrm>
            <a:custGeom>
              <a:rect b="b" l="l" r="r" t="t"/>
              <a:pathLst>
                <a:path extrusionOk="0" h="3149" w="5453">
                  <a:moveTo>
                    <a:pt x="1791" y="0"/>
                  </a:moveTo>
                  <a:lnTo>
                    <a:pt x="1" y="1009"/>
                  </a:lnTo>
                  <a:lnTo>
                    <a:pt x="3663" y="3148"/>
                  </a:lnTo>
                  <a:lnTo>
                    <a:pt x="5453" y="2120"/>
                  </a:lnTo>
                  <a:lnTo>
                    <a:pt x="17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02"/>
            <p:cNvSpPr/>
            <p:nvPr/>
          </p:nvSpPr>
          <p:spPr>
            <a:xfrm>
              <a:off x="8090963" y="3468767"/>
              <a:ext cx="91991" cy="121233"/>
            </a:xfrm>
            <a:custGeom>
              <a:rect b="b" l="l" r="r" t="t"/>
              <a:pathLst>
                <a:path extrusionOk="0" h="2388" w="1812">
                  <a:moveTo>
                    <a:pt x="1791" y="1"/>
                  </a:moveTo>
                  <a:lnTo>
                    <a:pt x="1" y="1029"/>
                  </a:lnTo>
                  <a:lnTo>
                    <a:pt x="21" y="2387"/>
                  </a:lnTo>
                  <a:lnTo>
                    <a:pt x="1811" y="1379"/>
                  </a:lnTo>
                  <a:lnTo>
                    <a:pt x="17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102"/>
            <p:cNvSpPr/>
            <p:nvPr/>
          </p:nvSpPr>
          <p:spPr>
            <a:xfrm>
              <a:off x="7635579" y="3256762"/>
              <a:ext cx="187027" cy="177585"/>
            </a:xfrm>
            <a:custGeom>
              <a:rect b="b" l="l" r="r" t="t"/>
              <a:pathLst>
                <a:path extrusionOk="0" h="3498" w="3684">
                  <a:moveTo>
                    <a:pt x="1" y="0"/>
                  </a:moveTo>
                  <a:lnTo>
                    <a:pt x="21" y="1379"/>
                  </a:lnTo>
                  <a:lnTo>
                    <a:pt x="3683" y="3498"/>
                  </a:lnTo>
                  <a:lnTo>
                    <a:pt x="3663" y="2140"/>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102"/>
            <p:cNvSpPr/>
            <p:nvPr/>
          </p:nvSpPr>
          <p:spPr>
            <a:xfrm>
              <a:off x="7635579" y="3205537"/>
              <a:ext cx="276835" cy="159867"/>
            </a:xfrm>
            <a:custGeom>
              <a:rect b="b" l="l" r="r" t="t"/>
              <a:pathLst>
                <a:path extrusionOk="0" h="3149" w="5453">
                  <a:moveTo>
                    <a:pt x="1791" y="1"/>
                  </a:moveTo>
                  <a:lnTo>
                    <a:pt x="1" y="1009"/>
                  </a:lnTo>
                  <a:lnTo>
                    <a:pt x="3663" y="3149"/>
                  </a:lnTo>
                  <a:lnTo>
                    <a:pt x="5453" y="2120"/>
                  </a:lnTo>
                  <a:lnTo>
                    <a:pt x="17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02"/>
            <p:cNvSpPr/>
            <p:nvPr/>
          </p:nvSpPr>
          <p:spPr>
            <a:xfrm>
              <a:off x="7821489" y="3313164"/>
              <a:ext cx="91991" cy="121182"/>
            </a:xfrm>
            <a:custGeom>
              <a:rect b="b" l="l" r="r" t="t"/>
              <a:pathLst>
                <a:path extrusionOk="0" h="2387" w="1812">
                  <a:moveTo>
                    <a:pt x="1791" y="0"/>
                  </a:moveTo>
                  <a:lnTo>
                    <a:pt x="1" y="1029"/>
                  </a:lnTo>
                  <a:lnTo>
                    <a:pt x="21" y="2387"/>
                  </a:lnTo>
                  <a:lnTo>
                    <a:pt x="1811" y="1379"/>
                  </a:lnTo>
                  <a:lnTo>
                    <a:pt x="17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02"/>
            <p:cNvSpPr/>
            <p:nvPr/>
          </p:nvSpPr>
          <p:spPr>
            <a:xfrm>
              <a:off x="7581257" y="1997116"/>
              <a:ext cx="882644" cy="811569"/>
            </a:xfrm>
            <a:custGeom>
              <a:rect b="b" l="l" r="r" t="t"/>
              <a:pathLst>
                <a:path extrusionOk="0" h="15986" w="17386">
                  <a:moveTo>
                    <a:pt x="8416" y="0"/>
                  </a:moveTo>
                  <a:lnTo>
                    <a:pt x="1" y="4835"/>
                  </a:lnTo>
                  <a:lnTo>
                    <a:pt x="21" y="10740"/>
                  </a:lnTo>
                  <a:lnTo>
                    <a:pt x="5926" y="14155"/>
                  </a:lnTo>
                  <a:lnTo>
                    <a:pt x="8971" y="15924"/>
                  </a:lnTo>
                  <a:lnTo>
                    <a:pt x="9074" y="15986"/>
                  </a:lnTo>
                  <a:lnTo>
                    <a:pt x="17386" y="11213"/>
                  </a:lnTo>
                  <a:lnTo>
                    <a:pt x="17365" y="5205"/>
                  </a:lnTo>
                  <a:lnTo>
                    <a:pt x="8416"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02"/>
            <p:cNvSpPr/>
            <p:nvPr/>
          </p:nvSpPr>
          <p:spPr>
            <a:xfrm>
              <a:off x="8135893" y="2706288"/>
              <a:ext cx="190124" cy="512904"/>
            </a:xfrm>
            <a:custGeom>
              <a:rect b="b" l="l" r="r" t="t"/>
              <a:pathLst>
                <a:path extrusionOk="0" h="10103" w="3745">
                  <a:moveTo>
                    <a:pt x="1" y="1"/>
                  </a:moveTo>
                  <a:lnTo>
                    <a:pt x="21" y="7922"/>
                  </a:lnTo>
                  <a:lnTo>
                    <a:pt x="3745" y="10102"/>
                  </a:lnTo>
                  <a:lnTo>
                    <a:pt x="3745" y="216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02"/>
            <p:cNvSpPr/>
            <p:nvPr/>
          </p:nvSpPr>
          <p:spPr>
            <a:xfrm>
              <a:off x="8135893" y="2603941"/>
              <a:ext cx="367709" cy="212056"/>
            </a:xfrm>
            <a:custGeom>
              <a:rect b="b" l="l" r="r" t="t"/>
              <a:pathLst>
                <a:path extrusionOk="0" h="4177" w="7243">
                  <a:moveTo>
                    <a:pt x="3519" y="0"/>
                  </a:moveTo>
                  <a:lnTo>
                    <a:pt x="1" y="2017"/>
                  </a:lnTo>
                  <a:lnTo>
                    <a:pt x="3745" y="4177"/>
                  </a:lnTo>
                  <a:lnTo>
                    <a:pt x="7243" y="2161"/>
                  </a:lnTo>
                  <a:lnTo>
                    <a:pt x="35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02"/>
            <p:cNvSpPr/>
            <p:nvPr/>
          </p:nvSpPr>
          <p:spPr>
            <a:xfrm>
              <a:off x="8325966" y="2713599"/>
              <a:ext cx="178702" cy="505594"/>
            </a:xfrm>
            <a:custGeom>
              <a:rect b="b" l="l" r="r" t="t"/>
              <a:pathLst>
                <a:path extrusionOk="0" h="9959" w="3520">
                  <a:moveTo>
                    <a:pt x="3499" y="1"/>
                  </a:moveTo>
                  <a:lnTo>
                    <a:pt x="1" y="2017"/>
                  </a:lnTo>
                  <a:lnTo>
                    <a:pt x="1" y="9958"/>
                  </a:lnTo>
                  <a:lnTo>
                    <a:pt x="3519" y="7942"/>
                  </a:lnTo>
                  <a:lnTo>
                    <a:pt x="34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02"/>
            <p:cNvSpPr/>
            <p:nvPr/>
          </p:nvSpPr>
          <p:spPr>
            <a:xfrm>
              <a:off x="7455913" y="1865476"/>
              <a:ext cx="586009" cy="870104"/>
            </a:xfrm>
            <a:custGeom>
              <a:rect b="b" l="l" r="r" t="t"/>
              <a:pathLst>
                <a:path extrusionOk="0" h="17139" w="11543">
                  <a:moveTo>
                    <a:pt x="1" y="1"/>
                  </a:moveTo>
                  <a:lnTo>
                    <a:pt x="42" y="10452"/>
                  </a:lnTo>
                  <a:lnTo>
                    <a:pt x="11543" y="17139"/>
                  </a:lnTo>
                  <a:lnTo>
                    <a:pt x="11502" y="666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02"/>
            <p:cNvSpPr/>
            <p:nvPr/>
          </p:nvSpPr>
          <p:spPr>
            <a:xfrm>
              <a:off x="7455913" y="1550056"/>
              <a:ext cx="1132268" cy="653885"/>
            </a:xfrm>
            <a:custGeom>
              <a:rect b="b" l="l" r="r" t="t"/>
              <a:pathLst>
                <a:path extrusionOk="0" h="12880" w="22303">
                  <a:moveTo>
                    <a:pt x="10802" y="1"/>
                  </a:moveTo>
                  <a:lnTo>
                    <a:pt x="1" y="6214"/>
                  </a:lnTo>
                  <a:lnTo>
                    <a:pt x="11502" y="12880"/>
                  </a:lnTo>
                  <a:lnTo>
                    <a:pt x="22303" y="6666"/>
                  </a:lnTo>
                  <a:lnTo>
                    <a:pt x="108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02"/>
            <p:cNvSpPr/>
            <p:nvPr/>
          </p:nvSpPr>
          <p:spPr>
            <a:xfrm>
              <a:off x="8039790" y="1888473"/>
              <a:ext cx="550523" cy="847107"/>
            </a:xfrm>
            <a:custGeom>
              <a:rect b="b" l="l" r="r" t="t"/>
              <a:pathLst>
                <a:path extrusionOk="0" h="16686" w="10844">
                  <a:moveTo>
                    <a:pt x="10802" y="0"/>
                  </a:moveTo>
                  <a:lnTo>
                    <a:pt x="1" y="6214"/>
                  </a:lnTo>
                  <a:lnTo>
                    <a:pt x="42" y="16686"/>
                  </a:lnTo>
                  <a:lnTo>
                    <a:pt x="10843" y="10472"/>
                  </a:lnTo>
                  <a:lnTo>
                    <a:pt x="1080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02"/>
            <p:cNvSpPr/>
            <p:nvPr/>
          </p:nvSpPr>
          <p:spPr>
            <a:xfrm>
              <a:off x="7532165" y="2172975"/>
              <a:ext cx="407409" cy="485337"/>
            </a:xfrm>
            <a:custGeom>
              <a:rect b="b" l="l" r="r" t="t"/>
              <a:pathLst>
                <a:path extrusionOk="0" h="9560" w="8025">
                  <a:moveTo>
                    <a:pt x="2232" y="1"/>
                  </a:moveTo>
                  <a:cubicBezTo>
                    <a:pt x="911" y="1"/>
                    <a:pt x="1" y="1044"/>
                    <a:pt x="1" y="2852"/>
                  </a:cubicBezTo>
                  <a:cubicBezTo>
                    <a:pt x="1" y="3737"/>
                    <a:pt x="207" y="4683"/>
                    <a:pt x="577" y="5609"/>
                  </a:cubicBezTo>
                  <a:lnTo>
                    <a:pt x="7428" y="9559"/>
                  </a:lnTo>
                  <a:cubicBezTo>
                    <a:pt x="7798" y="9086"/>
                    <a:pt x="8025" y="8366"/>
                    <a:pt x="8025" y="7481"/>
                  </a:cubicBezTo>
                  <a:cubicBezTo>
                    <a:pt x="8025" y="4930"/>
                    <a:pt x="6235" y="1844"/>
                    <a:pt x="4033" y="548"/>
                  </a:cubicBezTo>
                  <a:cubicBezTo>
                    <a:pt x="3386" y="177"/>
                    <a:pt x="2774" y="1"/>
                    <a:pt x="2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02"/>
            <p:cNvSpPr/>
            <p:nvPr/>
          </p:nvSpPr>
          <p:spPr>
            <a:xfrm>
              <a:off x="7805853" y="2129518"/>
              <a:ext cx="125396" cy="161136"/>
            </a:xfrm>
            <a:custGeom>
              <a:rect b="b" l="l" r="r" t="t"/>
              <a:pathLst>
                <a:path extrusionOk="0" h="3174" w="2470">
                  <a:moveTo>
                    <a:pt x="680" y="0"/>
                  </a:moveTo>
                  <a:cubicBezTo>
                    <a:pt x="278" y="0"/>
                    <a:pt x="0" y="317"/>
                    <a:pt x="0" y="869"/>
                  </a:cubicBezTo>
                  <a:cubicBezTo>
                    <a:pt x="0" y="1651"/>
                    <a:pt x="535" y="2618"/>
                    <a:pt x="1214" y="3009"/>
                  </a:cubicBezTo>
                  <a:cubicBezTo>
                    <a:pt x="1409" y="3121"/>
                    <a:pt x="1593" y="3174"/>
                    <a:pt x="1757" y="3174"/>
                  </a:cubicBezTo>
                  <a:cubicBezTo>
                    <a:pt x="2166" y="3174"/>
                    <a:pt x="2448" y="2846"/>
                    <a:pt x="2448" y="2289"/>
                  </a:cubicBezTo>
                  <a:cubicBezTo>
                    <a:pt x="2469" y="1527"/>
                    <a:pt x="1914" y="560"/>
                    <a:pt x="1235" y="170"/>
                  </a:cubicBezTo>
                  <a:cubicBezTo>
                    <a:pt x="1035" y="55"/>
                    <a:pt x="847" y="0"/>
                    <a:pt x="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02"/>
            <p:cNvSpPr/>
            <p:nvPr/>
          </p:nvSpPr>
          <p:spPr>
            <a:xfrm>
              <a:off x="7835095" y="2167035"/>
              <a:ext cx="66861" cy="86305"/>
            </a:xfrm>
            <a:custGeom>
              <a:rect b="b" l="l" r="r" t="t"/>
              <a:pathLst>
                <a:path extrusionOk="0" h="1700" w="1317">
                  <a:moveTo>
                    <a:pt x="360" y="0"/>
                  </a:moveTo>
                  <a:cubicBezTo>
                    <a:pt x="145" y="0"/>
                    <a:pt x="0" y="168"/>
                    <a:pt x="0" y="459"/>
                  </a:cubicBezTo>
                  <a:cubicBezTo>
                    <a:pt x="0" y="891"/>
                    <a:pt x="288" y="1406"/>
                    <a:pt x="659" y="1611"/>
                  </a:cubicBezTo>
                  <a:cubicBezTo>
                    <a:pt x="760" y="1671"/>
                    <a:pt x="858" y="1699"/>
                    <a:pt x="945" y="1699"/>
                  </a:cubicBezTo>
                  <a:cubicBezTo>
                    <a:pt x="1161" y="1699"/>
                    <a:pt x="1317" y="1528"/>
                    <a:pt x="1317" y="1220"/>
                  </a:cubicBezTo>
                  <a:cubicBezTo>
                    <a:pt x="1317" y="809"/>
                    <a:pt x="1008" y="295"/>
                    <a:pt x="659" y="89"/>
                  </a:cubicBezTo>
                  <a:cubicBezTo>
                    <a:pt x="550" y="29"/>
                    <a:pt x="449"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102"/>
            <p:cNvSpPr/>
            <p:nvPr/>
          </p:nvSpPr>
          <p:spPr>
            <a:xfrm>
              <a:off x="7566636" y="1990821"/>
              <a:ext cx="125396" cy="160933"/>
            </a:xfrm>
            <a:custGeom>
              <a:rect b="b" l="l" r="r" t="t"/>
              <a:pathLst>
                <a:path extrusionOk="0" h="3170" w="2470">
                  <a:moveTo>
                    <a:pt x="712" y="0"/>
                  </a:moveTo>
                  <a:cubicBezTo>
                    <a:pt x="304" y="0"/>
                    <a:pt x="21" y="328"/>
                    <a:pt x="21" y="885"/>
                  </a:cubicBezTo>
                  <a:cubicBezTo>
                    <a:pt x="1" y="1647"/>
                    <a:pt x="556" y="2614"/>
                    <a:pt x="1235" y="3004"/>
                  </a:cubicBezTo>
                  <a:cubicBezTo>
                    <a:pt x="1431" y="3117"/>
                    <a:pt x="1616" y="3170"/>
                    <a:pt x="1781" y="3170"/>
                  </a:cubicBezTo>
                  <a:cubicBezTo>
                    <a:pt x="2188" y="3170"/>
                    <a:pt x="2470" y="2847"/>
                    <a:pt x="2470" y="2305"/>
                  </a:cubicBezTo>
                  <a:cubicBezTo>
                    <a:pt x="2470" y="1523"/>
                    <a:pt x="1935" y="556"/>
                    <a:pt x="1256" y="165"/>
                  </a:cubicBezTo>
                  <a:cubicBezTo>
                    <a:pt x="1061" y="53"/>
                    <a:pt x="877" y="0"/>
                    <a:pt x="7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02"/>
            <p:cNvSpPr/>
            <p:nvPr/>
          </p:nvSpPr>
          <p:spPr>
            <a:xfrm>
              <a:off x="7595879" y="2028135"/>
              <a:ext cx="66912" cy="86305"/>
            </a:xfrm>
            <a:custGeom>
              <a:rect b="b" l="l" r="r" t="t"/>
              <a:pathLst>
                <a:path extrusionOk="0" h="1700" w="1318">
                  <a:moveTo>
                    <a:pt x="372" y="1"/>
                  </a:moveTo>
                  <a:cubicBezTo>
                    <a:pt x="157" y="1"/>
                    <a:pt x="1" y="173"/>
                    <a:pt x="1" y="480"/>
                  </a:cubicBezTo>
                  <a:cubicBezTo>
                    <a:pt x="1" y="891"/>
                    <a:pt x="309" y="1405"/>
                    <a:pt x="659" y="1611"/>
                  </a:cubicBezTo>
                  <a:cubicBezTo>
                    <a:pt x="767" y="1671"/>
                    <a:pt x="868" y="1700"/>
                    <a:pt x="957" y="1700"/>
                  </a:cubicBezTo>
                  <a:cubicBezTo>
                    <a:pt x="1173" y="1700"/>
                    <a:pt x="1318" y="1532"/>
                    <a:pt x="1318" y="1241"/>
                  </a:cubicBezTo>
                  <a:cubicBezTo>
                    <a:pt x="1318" y="809"/>
                    <a:pt x="1030" y="294"/>
                    <a:pt x="659" y="89"/>
                  </a:cubicBezTo>
                  <a:cubicBezTo>
                    <a:pt x="558" y="29"/>
                    <a:pt x="460"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02"/>
            <p:cNvSpPr/>
            <p:nvPr/>
          </p:nvSpPr>
          <p:spPr>
            <a:xfrm>
              <a:off x="8046085" y="1816688"/>
              <a:ext cx="222514" cy="265057"/>
            </a:xfrm>
            <a:custGeom>
              <a:rect b="b" l="l" r="r" t="t"/>
              <a:pathLst>
                <a:path extrusionOk="0" h="5221" w="4383">
                  <a:moveTo>
                    <a:pt x="1210" y="1"/>
                  </a:moveTo>
                  <a:cubicBezTo>
                    <a:pt x="493" y="1"/>
                    <a:pt x="0" y="564"/>
                    <a:pt x="0" y="1538"/>
                  </a:cubicBezTo>
                  <a:cubicBezTo>
                    <a:pt x="0" y="2032"/>
                    <a:pt x="124" y="2546"/>
                    <a:pt x="329" y="3060"/>
                  </a:cubicBezTo>
                  <a:lnTo>
                    <a:pt x="4053" y="5221"/>
                  </a:lnTo>
                  <a:cubicBezTo>
                    <a:pt x="4259" y="4953"/>
                    <a:pt x="4382" y="4562"/>
                    <a:pt x="4382" y="4089"/>
                  </a:cubicBezTo>
                  <a:cubicBezTo>
                    <a:pt x="4382" y="2690"/>
                    <a:pt x="3415" y="1003"/>
                    <a:pt x="2202" y="303"/>
                  </a:cubicBezTo>
                  <a:cubicBezTo>
                    <a:pt x="1845" y="98"/>
                    <a:pt x="1508" y="1"/>
                    <a:pt x="1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02"/>
            <p:cNvSpPr/>
            <p:nvPr/>
          </p:nvSpPr>
          <p:spPr>
            <a:xfrm>
              <a:off x="8092029" y="1889946"/>
              <a:ext cx="130625" cy="154181"/>
            </a:xfrm>
            <a:custGeom>
              <a:rect b="b" l="l" r="r" t="t"/>
              <a:pathLst>
                <a:path extrusionOk="0" h="3037" w="2573">
                  <a:moveTo>
                    <a:pt x="718" y="0"/>
                  </a:moveTo>
                  <a:cubicBezTo>
                    <a:pt x="299" y="0"/>
                    <a:pt x="21" y="335"/>
                    <a:pt x="21" y="918"/>
                  </a:cubicBezTo>
                  <a:cubicBezTo>
                    <a:pt x="0" y="1185"/>
                    <a:pt x="83" y="1494"/>
                    <a:pt x="206" y="1782"/>
                  </a:cubicBezTo>
                  <a:lnTo>
                    <a:pt x="2366" y="3037"/>
                  </a:lnTo>
                  <a:cubicBezTo>
                    <a:pt x="2490" y="2893"/>
                    <a:pt x="2552" y="2667"/>
                    <a:pt x="2572" y="2379"/>
                  </a:cubicBezTo>
                  <a:cubicBezTo>
                    <a:pt x="2572" y="1576"/>
                    <a:pt x="1996" y="589"/>
                    <a:pt x="1297" y="177"/>
                  </a:cubicBezTo>
                  <a:cubicBezTo>
                    <a:pt x="1086" y="57"/>
                    <a:pt x="890" y="0"/>
                    <a:pt x="7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02"/>
            <p:cNvSpPr/>
            <p:nvPr/>
          </p:nvSpPr>
          <p:spPr>
            <a:xfrm>
              <a:off x="8078424" y="1774602"/>
              <a:ext cx="261199" cy="307143"/>
            </a:xfrm>
            <a:custGeom>
              <a:rect b="b" l="l" r="r" t="t"/>
              <a:pathLst>
                <a:path extrusionOk="0" h="6050" w="5145">
                  <a:moveTo>
                    <a:pt x="42" y="944"/>
                  </a:moveTo>
                  <a:cubicBezTo>
                    <a:pt x="25" y="951"/>
                    <a:pt x="13" y="956"/>
                    <a:pt x="1" y="968"/>
                  </a:cubicBezTo>
                  <a:lnTo>
                    <a:pt x="42" y="944"/>
                  </a:lnTo>
                  <a:close/>
                  <a:moveTo>
                    <a:pt x="1894" y="1"/>
                  </a:moveTo>
                  <a:cubicBezTo>
                    <a:pt x="1873" y="21"/>
                    <a:pt x="1853" y="21"/>
                    <a:pt x="1832" y="21"/>
                  </a:cubicBezTo>
                  <a:lnTo>
                    <a:pt x="1750" y="21"/>
                  </a:lnTo>
                  <a:cubicBezTo>
                    <a:pt x="1729" y="21"/>
                    <a:pt x="1729" y="42"/>
                    <a:pt x="1709" y="42"/>
                  </a:cubicBezTo>
                  <a:cubicBezTo>
                    <a:pt x="1688" y="42"/>
                    <a:pt x="1667" y="42"/>
                    <a:pt x="1647" y="63"/>
                  </a:cubicBezTo>
                  <a:cubicBezTo>
                    <a:pt x="1606" y="63"/>
                    <a:pt x="1585" y="63"/>
                    <a:pt x="1565" y="83"/>
                  </a:cubicBezTo>
                  <a:lnTo>
                    <a:pt x="1544" y="83"/>
                  </a:lnTo>
                  <a:cubicBezTo>
                    <a:pt x="1544" y="83"/>
                    <a:pt x="1523" y="83"/>
                    <a:pt x="1523" y="104"/>
                  </a:cubicBezTo>
                  <a:lnTo>
                    <a:pt x="1482" y="104"/>
                  </a:lnTo>
                  <a:cubicBezTo>
                    <a:pt x="1482" y="104"/>
                    <a:pt x="1482" y="124"/>
                    <a:pt x="1482" y="124"/>
                  </a:cubicBezTo>
                  <a:cubicBezTo>
                    <a:pt x="1462" y="124"/>
                    <a:pt x="1441" y="145"/>
                    <a:pt x="1421" y="145"/>
                  </a:cubicBezTo>
                  <a:cubicBezTo>
                    <a:pt x="1400" y="145"/>
                    <a:pt x="1400" y="145"/>
                    <a:pt x="1400" y="166"/>
                  </a:cubicBezTo>
                  <a:lnTo>
                    <a:pt x="42" y="944"/>
                  </a:lnTo>
                  <a:lnTo>
                    <a:pt x="42" y="944"/>
                  </a:lnTo>
                  <a:cubicBezTo>
                    <a:pt x="53" y="940"/>
                    <a:pt x="67" y="935"/>
                    <a:pt x="83" y="927"/>
                  </a:cubicBezTo>
                  <a:cubicBezTo>
                    <a:pt x="104" y="906"/>
                    <a:pt x="124" y="906"/>
                    <a:pt x="145" y="906"/>
                  </a:cubicBezTo>
                  <a:cubicBezTo>
                    <a:pt x="145" y="906"/>
                    <a:pt x="166" y="886"/>
                    <a:pt x="166" y="886"/>
                  </a:cubicBezTo>
                  <a:cubicBezTo>
                    <a:pt x="186" y="886"/>
                    <a:pt x="207" y="865"/>
                    <a:pt x="248" y="865"/>
                  </a:cubicBezTo>
                  <a:cubicBezTo>
                    <a:pt x="268" y="865"/>
                    <a:pt x="289" y="844"/>
                    <a:pt x="310" y="844"/>
                  </a:cubicBezTo>
                  <a:lnTo>
                    <a:pt x="330" y="844"/>
                  </a:lnTo>
                  <a:cubicBezTo>
                    <a:pt x="371" y="844"/>
                    <a:pt x="392" y="844"/>
                    <a:pt x="412" y="824"/>
                  </a:cubicBezTo>
                  <a:lnTo>
                    <a:pt x="721" y="824"/>
                  </a:lnTo>
                  <a:cubicBezTo>
                    <a:pt x="742" y="824"/>
                    <a:pt x="762" y="844"/>
                    <a:pt x="803" y="844"/>
                  </a:cubicBezTo>
                  <a:cubicBezTo>
                    <a:pt x="844" y="844"/>
                    <a:pt x="865" y="844"/>
                    <a:pt x="906" y="865"/>
                  </a:cubicBezTo>
                  <a:lnTo>
                    <a:pt x="927" y="865"/>
                  </a:lnTo>
                  <a:cubicBezTo>
                    <a:pt x="968" y="865"/>
                    <a:pt x="989" y="886"/>
                    <a:pt x="1009" y="886"/>
                  </a:cubicBezTo>
                  <a:lnTo>
                    <a:pt x="1030" y="886"/>
                  </a:lnTo>
                  <a:cubicBezTo>
                    <a:pt x="1050" y="906"/>
                    <a:pt x="1071" y="906"/>
                    <a:pt x="1112" y="906"/>
                  </a:cubicBezTo>
                  <a:cubicBezTo>
                    <a:pt x="1112" y="927"/>
                    <a:pt x="1112" y="927"/>
                    <a:pt x="1112" y="927"/>
                  </a:cubicBezTo>
                  <a:cubicBezTo>
                    <a:pt x="1153" y="927"/>
                    <a:pt x="1174" y="947"/>
                    <a:pt x="1215" y="947"/>
                  </a:cubicBezTo>
                  <a:cubicBezTo>
                    <a:pt x="1215" y="947"/>
                    <a:pt x="1235" y="968"/>
                    <a:pt x="1235" y="968"/>
                  </a:cubicBezTo>
                  <a:cubicBezTo>
                    <a:pt x="1277" y="968"/>
                    <a:pt x="1297" y="988"/>
                    <a:pt x="1338" y="1009"/>
                  </a:cubicBezTo>
                  <a:cubicBezTo>
                    <a:pt x="1379" y="1030"/>
                    <a:pt x="1400" y="1030"/>
                    <a:pt x="1441" y="1050"/>
                  </a:cubicBezTo>
                  <a:cubicBezTo>
                    <a:pt x="1441" y="1050"/>
                    <a:pt x="1462" y="1071"/>
                    <a:pt x="1462" y="1071"/>
                  </a:cubicBezTo>
                  <a:cubicBezTo>
                    <a:pt x="1503" y="1091"/>
                    <a:pt x="1523" y="1112"/>
                    <a:pt x="1565" y="1132"/>
                  </a:cubicBezTo>
                  <a:cubicBezTo>
                    <a:pt x="1606" y="1153"/>
                    <a:pt x="1626" y="1174"/>
                    <a:pt x="1667" y="1194"/>
                  </a:cubicBezTo>
                  <a:cubicBezTo>
                    <a:pt x="1688" y="1194"/>
                    <a:pt x="1688" y="1194"/>
                    <a:pt x="1709" y="1215"/>
                  </a:cubicBezTo>
                  <a:cubicBezTo>
                    <a:pt x="1729" y="1215"/>
                    <a:pt x="1750" y="1235"/>
                    <a:pt x="1770" y="1256"/>
                  </a:cubicBezTo>
                  <a:cubicBezTo>
                    <a:pt x="1791" y="1256"/>
                    <a:pt x="1791" y="1276"/>
                    <a:pt x="1811" y="1276"/>
                  </a:cubicBezTo>
                  <a:cubicBezTo>
                    <a:pt x="1832" y="1297"/>
                    <a:pt x="1853" y="1318"/>
                    <a:pt x="1873" y="1338"/>
                  </a:cubicBezTo>
                  <a:cubicBezTo>
                    <a:pt x="1894" y="1338"/>
                    <a:pt x="1894" y="1359"/>
                    <a:pt x="1914" y="1359"/>
                  </a:cubicBezTo>
                  <a:cubicBezTo>
                    <a:pt x="1935" y="1379"/>
                    <a:pt x="1955" y="1400"/>
                    <a:pt x="1976" y="1400"/>
                  </a:cubicBezTo>
                  <a:cubicBezTo>
                    <a:pt x="1997" y="1421"/>
                    <a:pt x="1997" y="1421"/>
                    <a:pt x="2017" y="1441"/>
                  </a:cubicBezTo>
                  <a:cubicBezTo>
                    <a:pt x="2038" y="1462"/>
                    <a:pt x="2058" y="1482"/>
                    <a:pt x="2079" y="1503"/>
                  </a:cubicBezTo>
                  <a:cubicBezTo>
                    <a:pt x="2099" y="1503"/>
                    <a:pt x="2099" y="1523"/>
                    <a:pt x="2120" y="1523"/>
                  </a:cubicBezTo>
                  <a:cubicBezTo>
                    <a:pt x="2141" y="1544"/>
                    <a:pt x="2182" y="1585"/>
                    <a:pt x="2202" y="1606"/>
                  </a:cubicBezTo>
                  <a:lnTo>
                    <a:pt x="2223" y="1626"/>
                  </a:lnTo>
                  <a:cubicBezTo>
                    <a:pt x="2264" y="1647"/>
                    <a:pt x="2285" y="1667"/>
                    <a:pt x="2305" y="1709"/>
                  </a:cubicBezTo>
                  <a:cubicBezTo>
                    <a:pt x="2346" y="1729"/>
                    <a:pt x="2388" y="1770"/>
                    <a:pt x="2408" y="1811"/>
                  </a:cubicBezTo>
                  <a:lnTo>
                    <a:pt x="2429" y="1811"/>
                  </a:lnTo>
                  <a:cubicBezTo>
                    <a:pt x="2449" y="1853"/>
                    <a:pt x="2490" y="1894"/>
                    <a:pt x="2532" y="1935"/>
                  </a:cubicBezTo>
                  <a:cubicBezTo>
                    <a:pt x="2532" y="1955"/>
                    <a:pt x="2552" y="1976"/>
                    <a:pt x="2573" y="1997"/>
                  </a:cubicBezTo>
                  <a:cubicBezTo>
                    <a:pt x="2593" y="2017"/>
                    <a:pt x="2593" y="2017"/>
                    <a:pt x="2614" y="2038"/>
                  </a:cubicBezTo>
                  <a:cubicBezTo>
                    <a:pt x="2634" y="2058"/>
                    <a:pt x="2655" y="2079"/>
                    <a:pt x="2655" y="2099"/>
                  </a:cubicBezTo>
                  <a:cubicBezTo>
                    <a:pt x="2676" y="2120"/>
                    <a:pt x="2696" y="2141"/>
                    <a:pt x="2696" y="2161"/>
                  </a:cubicBezTo>
                  <a:cubicBezTo>
                    <a:pt x="2717" y="2161"/>
                    <a:pt x="2717" y="2161"/>
                    <a:pt x="2717" y="2182"/>
                  </a:cubicBezTo>
                  <a:cubicBezTo>
                    <a:pt x="2758" y="2223"/>
                    <a:pt x="2799" y="2285"/>
                    <a:pt x="2840" y="2346"/>
                  </a:cubicBezTo>
                  <a:cubicBezTo>
                    <a:pt x="2861" y="2346"/>
                    <a:pt x="2861" y="2367"/>
                    <a:pt x="2861" y="2367"/>
                  </a:cubicBezTo>
                  <a:cubicBezTo>
                    <a:pt x="2902" y="2429"/>
                    <a:pt x="2943" y="2470"/>
                    <a:pt x="2984" y="2531"/>
                  </a:cubicBezTo>
                  <a:cubicBezTo>
                    <a:pt x="2984" y="2552"/>
                    <a:pt x="2984" y="2552"/>
                    <a:pt x="3005" y="2573"/>
                  </a:cubicBezTo>
                  <a:cubicBezTo>
                    <a:pt x="3025" y="2614"/>
                    <a:pt x="3066" y="2675"/>
                    <a:pt x="3087" y="2717"/>
                  </a:cubicBezTo>
                  <a:cubicBezTo>
                    <a:pt x="3087" y="2717"/>
                    <a:pt x="3108" y="2737"/>
                    <a:pt x="3108" y="2737"/>
                  </a:cubicBezTo>
                  <a:cubicBezTo>
                    <a:pt x="3128" y="2799"/>
                    <a:pt x="3169" y="2861"/>
                    <a:pt x="3190" y="2902"/>
                  </a:cubicBezTo>
                  <a:cubicBezTo>
                    <a:pt x="3210" y="2922"/>
                    <a:pt x="3210" y="2943"/>
                    <a:pt x="3210" y="2943"/>
                  </a:cubicBezTo>
                  <a:cubicBezTo>
                    <a:pt x="3231" y="2984"/>
                    <a:pt x="3252" y="3025"/>
                    <a:pt x="3272" y="3087"/>
                  </a:cubicBezTo>
                  <a:cubicBezTo>
                    <a:pt x="3293" y="3087"/>
                    <a:pt x="3293" y="3108"/>
                    <a:pt x="3313" y="3128"/>
                  </a:cubicBezTo>
                  <a:cubicBezTo>
                    <a:pt x="3334" y="3169"/>
                    <a:pt x="3355" y="3231"/>
                    <a:pt x="3375" y="3293"/>
                  </a:cubicBezTo>
                  <a:cubicBezTo>
                    <a:pt x="3396" y="3334"/>
                    <a:pt x="3416" y="3375"/>
                    <a:pt x="3437" y="3416"/>
                  </a:cubicBezTo>
                  <a:cubicBezTo>
                    <a:pt x="3437" y="3416"/>
                    <a:pt x="3437" y="3437"/>
                    <a:pt x="3437" y="3437"/>
                  </a:cubicBezTo>
                  <a:cubicBezTo>
                    <a:pt x="3457" y="3478"/>
                    <a:pt x="3457" y="3498"/>
                    <a:pt x="3478" y="3540"/>
                  </a:cubicBezTo>
                  <a:cubicBezTo>
                    <a:pt x="3478" y="3540"/>
                    <a:pt x="3478" y="3560"/>
                    <a:pt x="3499" y="3581"/>
                  </a:cubicBezTo>
                  <a:cubicBezTo>
                    <a:pt x="3499" y="3601"/>
                    <a:pt x="3519" y="3642"/>
                    <a:pt x="3519" y="3684"/>
                  </a:cubicBezTo>
                  <a:cubicBezTo>
                    <a:pt x="3540" y="3684"/>
                    <a:pt x="3540" y="3684"/>
                    <a:pt x="3540" y="3704"/>
                  </a:cubicBezTo>
                  <a:cubicBezTo>
                    <a:pt x="3540" y="3745"/>
                    <a:pt x="3560" y="3786"/>
                    <a:pt x="3581" y="3828"/>
                  </a:cubicBezTo>
                  <a:cubicBezTo>
                    <a:pt x="3581" y="3828"/>
                    <a:pt x="3581" y="3848"/>
                    <a:pt x="3581" y="3848"/>
                  </a:cubicBezTo>
                  <a:cubicBezTo>
                    <a:pt x="3601" y="3889"/>
                    <a:pt x="3601" y="3910"/>
                    <a:pt x="3601" y="3951"/>
                  </a:cubicBezTo>
                  <a:cubicBezTo>
                    <a:pt x="3622" y="3972"/>
                    <a:pt x="3622" y="3992"/>
                    <a:pt x="3622" y="4013"/>
                  </a:cubicBezTo>
                  <a:cubicBezTo>
                    <a:pt x="3643" y="4033"/>
                    <a:pt x="3643" y="4054"/>
                    <a:pt x="3643" y="4075"/>
                  </a:cubicBezTo>
                  <a:cubicBezTo>
                    <a:pt x="3643" y="4095"/>
                    <a:pt x="3663" y="4116"/>
                    <a:pt x="3663" y="4136"/>
                  </a:cubicBezTo>
                  <a:cubicBezTo>
                    <a:pt x="3663" y="4157"/>
                    <a:pt x="3663" y="4177"/>
                    <a:pt x="3663" y="4198"/>
                  </a:cubicBezTo>
                  <a:cubicBezTo>
                    <a:pt x="3684" y="4239"/>
                    <a:pt x="3684" y="4260"/>
                    <a:pt x="3684" y="4280"/>
                  </a:cubicBezTo>
                  <a:cubicBezTo>
                    <a:pt x="3684" y="4301"/>
                    <a:pt x="3704" y="4321"/>
                    <a:pt x="3704" y="4342"/>
                  </a:cubicBezTo>
                  <a:cubicBezTo>
                    <a:pt x="3704" y="4383"/>
                    <a:pt x="3704" y="4404"/>
                    <a:pt x="3704" y="4445"/>
                  </a:cubicBezTo>
                  <a:cubicBezTo>
                    <a:pt x="3725" y="4465"/>
                    <a:pt x="3725" y="4486"/>
                    <a:pt x="3725" y="4507"/>
                  </a:cubicBezTo>
                  <a:cubicBezTo>
                    <a:pt x="3725" y="4507"/>
                    <a:pt x="3725" y="4527"/>
                    <a:pt x="3725" y="4548"/>
                  </a:cubicBezTo>
                  <a:cubicBezTo>
                    <a:pt x="3725" y="4568"/>
                    <a:pt x="3725" y="4589"/>
                    <a:pt x="3725" y="4630"/>
                  </a:cubicBezTo>
                  <a:cubicBezTo>
                    <a:pt x="3745" y="4630"/>
                    <a:pt x="3745" y="4651"/>
                    <a:pt x="3745" y="4671"/>
                  </a:cubicBezTo>
                  <a:cubicBezTo>
                    <a:pt x="3745" y="4692"/>
                    <a:pt x="3745" y="4712"/>
                    <a:pt x="3745" y="4753"/>
                  </a:cubicBezTo>
                  <a:cubicBezTo>
                    <a:pt x="3745" y="4753"/>
                    <a:pt x="3745" y="4774"/>
                    <a:pt x="3745" y="4795"/>
                  </a:cubicBezTo>
                  <a:cubicBezTo>
                    <a:pt x="3745" y="4836"/>
                    <a:pt x="3745" y="4877"/>
                    <a:pt x="3745" y="4918"/>
                  </a:cubicBezTo>
                  <a:cubicBezTo>
                    <a:pt x="3745" y="5391"/>
                    <a:pt x="3622" y="5782"/>
                    <a:pt x="3416" y="6050"/>
                  </a:cubicBezTo>
                  <a:lnTo>
                    <a:pt x="4815" y="5227"/>
                  </a:lnTo>
                  <a:cubicBezTo>
                    <a:pt x="5021" y="4959"/>
                    <a:pt x="5144" y="4589"/>
                    <a:pt x="5144" y="4095"/>
                  </a:cubicBezTo>
                  <a:cubicBezTo>
                    <a:pt x="5144" y="4054"/>
                    <a:pt x="5144" y="4013"/>
                    <a:pt x="5144" y="3972"/>
                  </a:cubicBezTo>
                  <a:cubicBezTo>
                    <a:pt x="5144" y="3972"/>
                    <a:pt x="5144" y="3951"/>
                    <a:pt x="5144" y="3930"/>
                  </a:cubicBezTo>
                  <a:cubicBezTo>
                    <a:pt x="5144" y="3910"/>
                    <a:pt x="5144" y="3889"/>
                    <a:pt x="5144" y="3848"/>
                  </a:cubicBezTo>
                  <a:cubicBezTo>
                    <a:pt x="5144" y="3828"/>
                    <a:pt x="5144" y="3828"/>
                    <a:pt x="5144" y="3807"/>
                  </a:cubicBezTo>
                  <a:cubicBezTo>
                    <a:pt x="5144" y="3786"/>
                    <a:pt x="5124" y="3745"/>
                    <a:pt x="5124" y="3725"/>
                  </a:cubicBezTo>
                  <a:cubicBezTo>
                    <a:pt x="5124" y="3704"/>
                    <a:pt x="5124" y="3704"/>
                    <a:pt x="5124" y="3684"/>
                  </a:cubicBezTo>
                  <a:cubicBezTo>
                    <a:pt x="5124" y="3684"/>
                    <a:pt x="5124" y="3663"/>
                    <a:pt x="5124" y="3663"/>
                  </a:cubicBezTo>
                  <a:cubicBezTo>
                    <a:pt x="5124" y="3642"/>
                    <a:pt x="5124" y="3642"/>
                    <a:pt x="5124" y="3622"/>
                  </a:cubicBezTo>
                  <a:cubicBezTo>
                    <a:pt x="5103" y="3601"/>
                    <a:pt x="5103" y="3560"/>
                    <a:pt x="5103" y="3540"/>
                  </a:cubicBezTo>
                  <a:cubicBezTo>
                    <a:pt x="5103" y="3519"/>
                    <a:pt x="5103" y="3498"/>
                    <a:pt x="5083" y="3478"/>
                  </a:cubicBezTo>
                  <a:cubicBezTo>
                    <a:pt x="5083" y="3457"/>
                    <a:pt x="5083" y="3416"/>
                    <a:pt x="5083" y="3396"/>
                  </a:cubicBezTo>
                  <a:cubicBezTo>
                    <a:pt x="5083" y="3375"/>
                    <a:pt x="5062" y="3375"/>
                    <a:pt x="5062" y="3354"/>
                  </a:cubicBezTo>
                  <a:cubicBezTo>
                    <a:pt x="5062" y="3354"/>
                    <a:pt x="5062" y="3334"/>
                    <a:pt x="5062" y="3313"/>
                  </a:cubicBezTo>
                  <a:cubicBezTo>
                    <a:pt x="5062" y="3293"/>
                    <a:pt x="5042" y="3293"/>
                    <a:pt x="5042" y="3272"/>
                  </a:cubicBezTo>
                  <a:cubicBezTo>
                    <a:pt x="5042" y="3231"/>
                    <a:pt x="5042" y="3210"/>
                    <a:pt x="5021" y="3190"/>
                  </a:cubicBezTo>
                  <a:cubicBezTo>
                    <a:pt x="5021" y="3169"/>
                    <a:pt x="5021" y="3149"/>
                    <a:pt x="5021" y="3128"/>
                  </a:cubicBezTo>
                  <a:cubicBezTo>
                    <a:pt x="5021" y="3128"/>
                    <a:pt x="5000" y="3128"/>
                    <a:pt x="5000" y="3108"/>
                  </a:cubicBezTo>
                  <a:cubicBezTo>
                    <a:pt x="5000" y="3087"/>
                    <a:pt x="5000" y="3066"/>
                    <a:pt x="4980" y="3046"/>
                  </a:cubicBezTo>
                  <a:lnTo>
                    <a:pt x="4980" y="3005"/>
                  </a:lnTo>
                  <a:cubicBezTo>
                    <a:pt x="4959" y="2964"/>
                    <a:pt x="4959" y="2922"/>
                    <a:pt x="4939" y="2881"/>
                  </a:cubicBezTo>
                  <a:cubicBezTo>
                    <a:pt x="4939" y="2881"/>
                    <a:pt x="4939" y="2861"/>
                    <a:pt x="4939" y="2861"/>
                  </a:cubicBezTo>
                  <a:cubicBezTo>
                    <a:pt x="4918" y="2820"/>
                    <a:pt x="4898" y="2799"/>
                    <a:pt x="4898" y="2758"/>
                  </a:cubicBezTo>
                  <a:cubicBezTo>
                    <a:pt x="4898" y="2737"/>
                    <a:pt x="4877" y="2737"/>
                    <a:pt x="4877" y="2717"/>
                  </a:cubicBezTo>
                  <a:cubicBezTo>
                    <a:pt x="4877" y="2696"/>
                    <a:pt x="4877" y="2696"/>
                    <a:pt x="4856" y="2675"/>
                  </a:cubicBezTo>
                  <a:cubicBezTo>
                    <a:pt x="4856" y="2655"/>
                    <a:pt x="4856" y="2634"/>
                    <a:pt x="4836" y="2634"/>
                  </a:cubicBezTo>
                  <a:cubicBezTo>
                    <a:pt x="4836" y="2614"/>
                    <a:pt x="4836" y="2614"/>
                    <a:pt x="4836" y="2593"/>
                  </a:cubicBezTo>
                  <a:cubicBezTo>
                    <a:pt x="4815" y="2552"/>
                    <a:pt x="4795" y="2511"/>
                    <a:pt x="4795" y="2490"/>
                  </a:cubicBezTo>
                  <a:cubicBezTo>
                    <a:pt x="4774" y="2490"/>
                    <a:pt x="4774" y="2470"/>
                    <a:pt x="4774" y="2470"/>
                  </a:cubicBezTo>
                  <a:cubicBezTo>
                    <a:pt x="4754" y="2429"/>
                    <a:pt x="4733" y="2367"/>
                    <a:pt x="4712" y="2305"/>
                  </a:cubicBezTo>
                  <a:cubicBezTo>
                    <a:pt x="4712" y="2305"/>
                    <a:pt x="4692" y="2305"/>
                    <a:pt x="4692" y="2285"/>
                  </a:cubicBezTo>
                  <a:cubicBezTo>
                    <a:pt x="4692" y="2285"/>
                    <a:pt x="4692" y="2285"/>
                    <a:pt x="4692" y="2264"/>
                  </a:cubicBezTo>
                  <a:cubicBezTo>
                    <a:pt x="4671" y="2223"/>
                    <a:pt x="4630" y="2182"/>
                    <a:pt x="4610" y="2141"/>
                  </a:cubicBezTo>
                  <a:cubicBezTo>
                    <a:pt x="4610" y="2120"/>
                    <a:pt x="4610" y="2120"/>
                    <a:pt x="4610" y="2099"/>
                  </a:cubicBezTo>
                  <a:lnTo>
                    <a:pt x="4589" y="2099"/>
                  </a:lnTo>
                  <a:cubicBezTo>
                    <a:pt x="4568" y="2038"/>
                    <a:pt x="4527" y="1976"/>
                    <a:pt x="4507" y="1935"/>
                  </a:cubicBezTo>
                  <a:lnTo>
                    <a:pt x="4507" y="1914"/>
                  </a:lnTo>
                  <a:cubicBezTo>
                    <a:pt x="4486" y="1914"/>
                    <a:pt x="4486" y="1914"/>
                    <a:pt x="4486" y="1894"/>
                  </a:cubicBezTo>
                  <a:cubicBezTo>
                    <a:pt x="4465" y="1853"/>
                    <a:pt x="4424" y="1811"/>
                    <a:pt x="4404" y="1770"/>
                  </a:cubicBezTo>
                  <a:cubicBezTo>
                    <a:pt x="4404" y="1750"/>
                    <a:pt x="4383" y="1750"/>
                    <a:pt x="4383" y="1729"/>
                  </a:cubicBezTo>
                  <a:cubicBezTo>
                    <a:pt x="4342" y="1667"/>
                    <a:pt x="4301" y="1606"/>
                    <a:pt x="4260" y="1544"/>
                  </a:cubicBezTo>
                  <a:cubicBezTo>
                    <a:pt x="4260" y="1544"/>
                    <a:pt x="4260" y="1544"/>
                    <a:pt x="4239" y="1523"/>
                  </a:cubicBezTo>
                  <a:cubicBezTo>
                    <a:pt x="4198" y="1482"/>
                    <a:pt x="4177" y="1421"/>
                    <a:pt x="4116" y="1359"/>
                  </a:cubicBezTo>
                  <a:cubicBezTo>
                    <a:pt x="4116" y="1359"/>
                    <a:pt x="4116" y="1359"/>
                    <a:pt x="4116" y="1338"/>
                  </a:cubicBezTo>
                  <a:cubicBezTo>
                    <a:pt x="4095" y="1318"/>
                    <a:pt x="4075" y="1297"/>
                    <a:pt x="4075" y="1297"/>
                  </a:cubicBezTo>
                  <a:cubicBezTo>
                    <a:pt x="4054" y="1276"/>
                    <a:pt x="4033" y="1256"/>
                    <a:pt x="4013" y="1235"/>
                  </a:cubicBezTo>
                  <a:cubicBezTo>
                    <a:pt x="4013" y="1215"/>
                    <a:pt x="3992" y="1194"/>
                    <a:pt x="3972" y="1174"/>
                  </a:cubicBezTo>
                  <a:cubicBezTo>
                    <a:pt x="3972" y="1153"/>
                    <a:pt x="3951" y="1153"/>
                    <a:pt x="3931" y="1132"/>
                  </a:cubicBezTo>
                  <a:cubicBezTo>
                    <a:pt x="3931" y="1132"/>
                    <a:pt x="3931" y="1132"/>
                    <a:pt x="3931" y="1112"/>
                  </a:cubicBezTo>
                  <a:cubicBezTo>
                    <a:pt x="3889" y="1091"/>
                    <a:pt x="3848" y="1050"/>
                    <a:pt x="3828" y="1009"/>
                  </a:cubicBezTo>
                  <a:lnTo>
                    <a:pt x="3807" y="1009"/>
                  </a:lnTo>
                  <a:cubicBezTo>
                    <a:pt x="3787" y="968"/>
                    <a:pt x="3745" y="927"/>
                    <a:pt x="3704" y="886"/>
                  </a:cubicBezTo>
                  <a:cubicBezTo>
                    <a:pt x="3684" y="865"/>
                    <a:pt x="3663" y="844"/>
                    <a:pt x="3643" y="824"/>
                  </a:cubicBezTo>
                  <a:cubicBezTo>
                    <a:pt x="3622" y="803"/>
                    <a:pt x="3622" y="803"/>
                    <a:pt x="3622" y="803"/>
                  </a:cubicBezTo>
                  <a:cubicBezTo>
                    <a:pt x="3581" y="762"/>
                    <a:pt x="3540" y="742"/>
                    <a:pt x="3519" y="700"/>
                  </a:cubicBezTo>
                  <a:cubicBezTo>
                    <a:pt x="3499" y="700"/>
                    <a:pt x="3499" y="700"/>
                    <a:pt x="3499" y="680"/>
                  </a:cubicBezTo>
                  <a:cubicBezTo>
                    <a:pt x="3457" y="659"/>
                    <a:pt x="3437" y="639"/>
                    <a:pt x="3416" y="618"/>
                  </a:cubicBezTo>
                  <a:cubicBezTo>
                    <a:pt x="3396" y="618"/>
                    <a:pt x="3396" y="598"/>
                    <a:pt x="3375" y="598"/>
                  </a:cubicBezTo>
                  <a:cubicBezTo>
                    <a:pt x="3355" y="577"/>
                    <a:pt x="3334" y="556"/>
                    <a:pt x="3313" y="536"/>
                  </a:cubicBezTo>
                  <a:cubicBezTo>
                    <a:pt x="3293" y="536"/>
                    <a:pt x="3293" y="515"/>
                    <a:pt x="3272" y="515"/>
                  </a:cubicBezTo>
                  <a:cubicBezTo>
                    <a:pt x="3252" y="495"/>
                    <a:pt x="3231" y="474"/>
                    <a:pt x="3210" y="474"/>
                  </a:cubicBezTo>
                  <a:cubicBezTo>
                    <a:pt x="3190" y="454"/>
                    <a:pt x="3190" y="454"/>
                    <a:pt x="3169" y="433"/>
                  </a:cubicBezTo>
                  <a:cubicBezTo>
                    <a:pt x="3149" y="433"/>
                    <a:pt x="3128" y="412"/>
                    <a:pt x="3108" y="392"/>
                  </a:cubicBezTo>
                  <a:cubicBezTo>
                    <a:pt x="3087" y="392"/>
                    <a:pt x="3087" y="371"/>
                    <a:pt x="3066" y="371"/>
                  </a:cubicBezTo>
                  <a:cubicBezTo>
                    <a:pt x="3025" y="351"/>
                    <a:pt x="3005" y="330"/>
                    <a:pt x="2964" y="310"/>
                  </a:cubicBezTo>
                  <a:cubicBezTo>
                    <a:pt x="2922" y="289"/>
                    <a:pt x="2902" y="268"/>
                    <a:pt x="2861" y="248"/>
                  </a:cubicBezTo>
                  <a:lnTo>
                    <a:pt x="2840" y="248"/>
                  </a:lnTo>
                  <a:cubicBezTo>
                    <a:pt x="2799" y="227"/>
                    <a:pt x="2778" y="207"/>
                    <a:pt x="2737" y="186"/>
                  </a:cubicBezTo>
                  <a:cubicBezTo>
                    <a:pt x="2717" y="186"/>
                    <a:pt x="2676" y="166"/>
                    <a:pt x="2655" y="166"/>
                  </a:cubicBezTo>
                  <a:cubicBezTo>
                    <a:pt x="2655" y="145"/>
                    <a:pt x="2634" y="145"/>
                    <a:pt x="2634" y="145"/>
                  </a:cubicBezTo>
                  <a:lnTo>
                    <a:pt x="2614" y="145"/>
                  </a:lnTo>
                  <a:cubicBezTo>
                    <a:pt x="2593" y="124"/>
                    <a:pt x="2552" y="124"/>
                    <a:pt x="2511" y="104"/>
                  </a:cubicBezTo>
                  <a:cubicBezTo>
                    <a:pt x="2490" y="83"/>
                    <a:pt x="2449" y="83"/>
                    <a:pt x="2429" y="83"/>
                  </a:cubicBezTo>
                  <a:cubicBezTo>
                    <a:pt x="2408" y="63"/>
                    <a:pt x="2408" y="63"/>
                    <a:pt x="2408" y="63"/>
                  </a:cubicBezTo>
                  <a:lnTo>
                    <a:pt x="2388" y="63"/>
                  </a:lnTo>
                  <a:cubicBezTo>
                    <a:pt x="2367" y="63"/>
                    <a:pt x="2346" y="63"/>
                    <a:pt x="2326" y="42"/>
                  </a:cubicBezTo>
                  <a:lnTo>
                    <a:pt x="2305" y="42"/>
                  </a:lnTo>
                  <a:cubicBezTo>
                    <a:pt x="2264" y="42"/>
                    <a:pt x="2244" y="21"/>
                    <a:pt x="2202" y="21"/>
                  </a:cubicBezTo>
                  <a:lnTo>
                    <a:pt x="2079" y="21"/>
                  </a:lnTo>
                  <a:cubicBezTo>
                    <a:pt x="2079" y="21"/>
                    <a:pt x="2058" y="1"/>
                    <a:pt x="20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02"/>
            <p:cNvSpPr/>
            <p:nvPr/>
          </p:nvSpPr>
          <p:spPr>
            <a:xfrm>
              <a:off x="7652281" y="1589046"/>
              <a:ext cx="222565" cy="265006"/>
            </a:xfrm>
            <a:custGeom>
              <a:rect b="b" l="l" r="r" t="t"/>
              <a:pathLst>
                <a:path extrusionOk="0" h="5220" w="4384">
                  <a:moveTo>
                    <a:pt x="1214" y="0"/>
                  </a:moveTo>
                  <a:cubicBezTo>
                    <a:pt x="495" y="0"/>
                    <a:pt x="1" y="568"/>
                    <a:pt x="1" y="1557"/>
                  </a:cubicBezTo>
                  <a:cubicBezTo>
                    <a:pt x="1" y="2051"/>
                    <a:pt x="124" y="2566"/>
                    <a:pt x="330" y="3059"/>
                  </a:cubicBezTo>
                  <a:lnTo>
                    <a:pt x="4054" y="5220"/>
                  </a:lnTo>
                  <a:cubicBezTo>
                    <a:pt x="4260" y="4952"/>
                    <a:pt x="4383" y="4582"/>
                    <a:pt x="4383" y="4088"/>
                  </a:cubicBezTo>
                  <a:cubicBezTo>
                    <a:pt x="4383" y="2710"/>
                    <a:pt x="3416" y="1002"/>
                    <a:pt x="2202" y="302"/>
                  </a:cubicBezTo>
                  <a:cubicBezTo>
                    <a:pt x="1847" y="98"/>
                    <a:pt x="1511" y="0"/>
                    <a:pt x="1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02"/>
            <p:cNvSpPr/>
            <p:nvPr/>
          </p:nvSpPr>
          <p:spPr>
            <a:xfrm>
              <a:off x="7699292" y="1663268"/>
              <a:ext cx="129559" cy="154232"/>
            </a:xfrm>
            <a:custGeom>
              <a:rect b="b" l="l" r="r" t="t"/>
              <a:pathLst>
                <a:path extrusionOk="0" h="3038" w="2552">
                  <a:moveTo>
                    <a:pt x="704" y="0"/>
                  </a:moveTo>
                  <a:cubicBezTo>
                    <a:pt x="288" y="0"/>
                    <a:pt x="1" y="331"/>
                    <a:pt x="1" y="898"/>
                  </a:cubicBezTo>
                  <a:cubicBezTo>
                    <a:pt x="1" y="1186"/>
                    <a:pt x="62" y="1494"/>
                    <a:pt x="186" y="1782"/>
                  </a:cubicBezTo>
                  <a:lnTo>
                    <a:pt x="2346" y="3037"/>
                  </a:lnTo>
                  <a:cubicBezTo>
                    <a:pt x="2470" y="2873"/>
                    <a:pt x="2552" y="2667"/>
                    <a:pt x="2552" y="2379"/>
                  </a:cubicBezTo>
                  <a:cubicBezTo>
                    <a:pt x="2552" y="1577"/>
                    <a:pt x="1976" y="589"/>
                    <a:pt x="1276" y="178"/>
                  </a:cubicBezTo>
                  <a:cubicBezTo>
                    <a:pt x="1071" y="57"/>
                    <a:pt x="877" y="0"/>
                    <a:pt x="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02"/>
            <p:cNvSpPr/>
            <p:nvPr/>
          </p:nvSpPr>
          <p:spPr>
            <a:xfrm>
              <a:off x="7684671" y="1547975"/>
              <a:ext cx="261199" cy="306077"/>
            </a:xfrm>
            <a:custGeom>
              <a:rect b="b" l="l" r="r" t="t"/>
              <a:pathLst>
                <a:path extrusionOk="0" h="6029" w="5145">
                  <a:moveTo>
                    <a:pt x="69" y="927"/>
                  </a:moveTo>
                  <a:cubicBezTo>
                    <a:pt x="37" y="931"/>
                    <a:pt x="19" y="949"/>
                    <a:pt x="1" y="967"/>
                  </a:cubicBezTo>
                  <a:lnTo>
                    <a:pt x="69" y="927"/>
                  </a:lnTo>
                  <a:close/>
                  <a:moveTo>
                    <a:pt x="1832" y="0"/>
                  </a:moveTo>
                  <a:cubicBezTo>
                    <a:pt x="1811" y="0"/>
                    <a:pt x="1811" y="21"/>
                    <a:pt x="1811" y="21"/>
                  </a:cubicBezTo>
                  <a:lnTo>
                    <a:pt x="1729" y="21"/>
                  </a:lnTo>
                  <a:cubicBezTo>
                    <a:pt x="1688" y="42"/>
                    <a:pt x="1667" y="42"/>
                    <a:pt x="1647" y="42"/>
                  </a:cubicBezTo>
                  <a:cubicBezTo>
                    <a:pt x="1626" y="62"/>
                    <a:pt x="1585" y="62"/>
                    <a:pt x="1564" y="62"/>
                  </a:cubicBezTo>
                  <a:cubicBezTo>
                    <a:pt x="1564" y="83"/>
                    <a:pt x="1564" y="83"/>
                    <a:pt x="1544" y="83"/>
                  </a:cubicBezTo>
                  <a:lnTo>
                    <a:pt x="1523" y="83"/>
                  </a:lnTo>
                  <a:cubicBezTo>
                    <a:pt x="1523" y="83"/>
                    <a:pt x="1503" y="103"/>
                    <a:pt x="1482" y="103"/>
                  </a:cubicBezTo>
                  <a:cubicBezTo>
                    <a:pt x="1461" y="124"/>
                    <a:pt x="1441" y="124"/>
                    <a:pt x="1420" y="144"/>
                  </a:cubicBezTo>
                  <a:lnTo>
                    <a:pt x="1400" y="144"/>
                  </a:lnTo>
                  <a:lnTo>
                    <a:pt x="69" y="927"/>
                  </a:lnTo>
                  <a:lnTo>
                    <a:pt x="69" y="927"/>
                  </a:lnTo>
                  <a:cubicBezTo>
                    <a:pt x="73" y="927"/>
                    <a:pt x="78" y="926"/>
                    <a:pt x="83" y="926"/>
                  </a:cubicBezTo>
                  <a:cubicBezTo>
                    <a:pt x="104" y="906"/>
                    <a:pt x="124" y="906"/>
                    <a:pt x="145" y="885"/>
                  </a:cubicBezTo>
                  <a:lnTo>
                    <a:pt x="165" y="885"/>
                  </a:lnTo>
                  <a:cubicBezTo>
                    <a:pt x="186" y="885"/>
                    <a:pt x="227" y="865"/>
                    <a:pt x="248" y="865"/>
                  </a:cubicBezTo>
                  <a:cubicBezTo>
                    <a:pt x="268" y="844"/>
                    <a:pt x="289" y="844"/>
                    <a:pt x="330" y="844"/>
                  </a:cubicBezTo>
                  <a:lnTo>
                    <a:pt x="350" y="844"/>
                  </a:lnTo>
                  <a:cubicBezTo>
                    <a:pt x="371" y="823"/>
                    <a:pt x="392" y="823"/>
                    <a:pt x="412" y="823"/>
                  </a:cubicBezTo>
                  <a:lnTo>
                    <a:pt x="803" y="823"/>
                  </a:lnTo>
                  <a:cubicBezTo>
                    <a:pt x="844" y="844"/>
                    <a:pt x="865" y="844"/>
                    <a:pt x="906" y="844"/>
                  </a:cubicBezTo>
                  <a:cubicBezTo>
                    <a:pt x="906" y="844"/>
                    <a:pt x="926" y="865"/>
                    <a:pt x="947" y="865"/>
                  </a:cubicBezTo>
                  <a:cubicBezTo>
                    <a:pt x="968" y="865"/>
                    <a:pt x="988" y="865"/>
                    <a:pt x="1009" y="885"/>
                  </a:cubicBezTo>
                  <a:lnTo>
                    <a:pt x="1029" y="885"/>
                  </a:lnTo>
                  <a:cubicBezTo>
                    <a:pt x="1050" y="885"/>
                    <a:pt x="1091" y="906"/>
                    <a:pt x="1112" y="906"/>
                  </a:cubicBezTo>
                  <a:lnTo>
                    <a:pt x="1132" y="906"/>
                  </a:lnTo>
                  <a:cubicBezTo>
                    <a:pt x="1153" y="926"/>
                    <a:pt x="1194" y="926"/>
                    <a:pt x="1214" y="947"/>
                  </a:cubicBezTo>
                  <a:lnTo>
                    <a:pt x="1235" y="947"/>
                  </a:lnTo>
                  <a:cubicBezTo>
                    <a:pt x="1276" y="967"/>
                    <a:pt x="1297" y="988"/>
                    <a:pt x="1338" y="988"/>
                  </a:cubicBezTo>
                  <a:cubicBezTo>
                    <a:pt x="1338" y="988"/>
                    <a:pt x="1338" y="1009"/>
                    <a:pt x="1338" y="1009"/>
                  </a:cubicBezTo>
                  <a:cubicBezTo>
                    <a:pt x="1379" y="1009"/>
                    <a:pt x="1400" y="1029"/>
                    <a:pt x="1441" y="1050"/>
                  </a:cubicBezTo>
                  <a:lnTo>
                    <a:pt x="1461" y="1050"/>
                  </a:lnTo>
                  <a:cubicBezTo>
                    <a:pt x="1503" y="1070"/>
                    <a:pt x="1523" y="1091"/>
                    <a:pt x="1564" y="1111"/>
                  </a:cubicBezTo>
                  <a:cubicBezTo>
                    <a:pt x="1605" y="1132"/>
                    <a:pt x="1626" y="1153"/>
                    <a:pt x="1667" y="1173"/>
                  </a:cubicBezTo>
                  <a:cubicBezTo>
                    <a:pt x="1688" y="1194"/>
                    <a:pt x="1688" y="1194"/>
                    <a:pt x="1708" y="1194"/>
                  </a:cubicBezTo>
                  <a:cubicBezTo>
                    <a:pt x="1729" y="1214"/>
                    <a:pt x="1749" y="1235"/>
                    <a:pt x="1770" y="1255"/>
                  </a:cubicBezTo>
                  <a:cubicBezTo>
                    <a:pt x="1791" y="1255"/>
                    <a:pt x="1791" y="1255"/>
                    <a:pt x="1811" y="1276"/>
                  </a:cubicBezTo>
                  <a:cubicBezTo>
                    <a:pt x="1832" y="1297"/>
                    <a:pt x="1852" y="1297"/>
                    <a:pt x="1873" y="1317"/>
                  </a:cubicBezTo>
                  <a:cubicBezTo>
                    <a:pt x="1893" y="1338"/>
                    <a:pt x="1914" y="1338"/>
                    <a:pt x="1914" y="1358"/>
                  </a:cubicBezTo>
                  <a:cubicBezTo>
                    <a:pt x="1935" y="1358"/>
                    <a:pt x="1955" y="1379"/>
                    <a:pt x="1976" y="1399"/>
                  </a:cubicBezTo>
                  <a:cubicBezTo>
                    <a:pt x="1996" y="1420"/>
                    <a:pt x="2017" y="1420"/>
                    <a:pt x="2017" y="1441"/>
                  </a:cubicBezTo>
                  <a:cubicBezTo>
                    <a:pt x="2037" y="1461"/>
                    <a:pt x="2058" y="1482"/>
                    <a:pt x="2099" y="1502"/>
                  </a:cubicBezTo>
                  <a:cubicBezTo>
                    <a:pt x="2099" y="1502"/>
                    <a:pt x="2099" y="1502"/>
                    <a:pt x="2120" y="1523"/>
                  </a:cubicBezTo>
                  <a:cubicBezTo>
                    <a:pt x="2140" y="1543"/>
                    <a:pt x="2181" y="1564"/>
                    <a:pt x="2223" y="1605"/>
                  </a:cubicBezTo>
                  <a:lnTo>
                    <a:pt x="2243" y="1626"/>
                  </a:lnTo>
                  <a:cubicBezTo>
                    <a:pt x="2264" y="1646"/>
                    <a:pt x="2284" y="1667"/>
                    <a:pt x="2305" y="1687"/>
                  </a:cubicBezTo>
                  <a:cubicBezTo>
                    <a:pt x="2346" y="1729"/>
                    <a:pt x="2387" y="1770"/>
                    <a:pt x="2428" y="1811"/>
                  </a:cubicBezTo>
                  <a:cubicBezTo>
                    <a:pt x="2469" y="1852"/>
                    <a:pt x="2490" y="1893"/>
                    <a:pt x="2531" y="1934"/>
                  </a:cubicBezTo>
                  <a:cubicBezTo>
                    <a:pt x="2552" y="1955"/>
                    <a:pt x="2552" y="1955"/>
                    <a:pt x="2572" y="1975"/>
                  </a:cubicBezTo>
                  <a:cubicBezTo>
                    <a:pt x="2593" y="1996"/>
                    <a:pt x="2614" y="2017"/>
                    <a:pt x="2614" y="2037"/>
                  </a:cubicBezTo>
                  <a:cubicBezTo>
                    <a:pt x="2634" y="2058"/>
                    <a:pt x="2655" y="2078"/>
                    <a:pt x="2675" y="2099"/>
                  </a:cubicBezTo>
                  <a:cubicBezTo>
                    <a:pt x="2675" y="2120"/>
                    <a:pt x="2696" y="2120"/>
                    <a:pt x="2716" y="2140"/>
                  </a:cubicBezTo>
                  <a:cubicBezTo>
                    <a:pt x="2716" y="2161"/>
                    <a:pt x="2716" y="2161"/>
                    <a:pt x="2737" y="2161"/>
                  </a:cubicBezTo>
                  <a:cubicBezTo>
                    <a:pt x="2778" y="2222"/>
                    <a:pt x="2819" y="2284"/>
                    <a:pt x="2840" y="2346"/>
                  </a:cubicBezTo>
                  <a:cubicBezTo>
                    <a:pt x="2860" y="2346"/>
                    <a:pt x="2860" y="2346"/>
                    <a:pt x="2860" y="2366"/>
                  </a:cubicBezTo>
                  <a:cubicBezTo>
                    <a:pt x="2902" y="2408"/>
                    <a:pt x="2943" y="2469"/>
                    <a:pt x="2984" y="2531"/>
                  </a:cubicBezTo>
                  <a:cubicBezTo>
                    <a:pt x="2984" y="2531"/>
                    <a:pt x="3004" y="2552"/>
                    <a:pt x="3004" y="2572"/>
                  </a:cubicBezTo>
                  <a:cubicBezTo>
                    <a:pt x="3025" y="2613"/>
                    <a:pt x="3066" y="2654"/>
                    <a:pt x="3087" y="2696"/>
                  </a:cubicBezTo>
                  <a:cubicBezTo>
                    <a:pt x="3087" y="2716"/>
                    <a:pt x="3107" y="2716"/>
                    <a:pt x="3107" y="2737"/>
                  </a:cubicBezTo>
                  <a:cubicBezTo>
                    <a:pt x="3128" y="2798"/>
                    <a:pt x="3169" y="2840"/>
                    <a:pt x="3190" y="2901"/>
                  </a:cubicBezTo>
                  <a:cubicBezTo>
                    <a:pt x="3210" y="2922"/>
                    <a:pt x="3210" y="2922"/>
                    <a:pt x="3210" y="2942"/>
                  </a:cubicBezTo>
                  <a:cubicBezTo>
                    <a:pt x="3231" y="2984"/>
                    <a:pt x="3272" y="3025"/>
                    <a:pt x="3292" y="3066"/>
                  </a:cubicBezTo>
                  <a:cubicBezTo>
                    <a:pt x="3292" y="3086"/>
                    <a:pt x="3292" y="3107"/>
                    <a:pt x="3313" y="3107"/>
                  </a:cubicBezTo>
                  <a:cubicBezTo>
                    <a:pt x="3334" y="3169"/>
                    <a:pt x="3354" y="3230"/>
                    <a:pt x="3375" y="3292"/>
                  </a:cubicBezTo>
                  <a:cubicBezTo>
                    <a:pt x="3395" y="3313"/>
                    <a:pt x="3416" y="3354"/>
                    <a:pt x="3436" y="3395"/>
                  </a:cubicBezTo>
                  <a:cubicBezTo>
                    <a:pt x="3436" y="3416"/>
                    <a:pt x="3436" y="3416"/>
                    <a:pt x="3436" y="3436"/>
                  </a:cubicBezTo>
                  <a:cubicBezTo>
                    <a:pt x="3457" y="3457"/>
                    <a:pt x="3478" y="3498"/>
                    <a:pt x="3478" y="3519"/>
                  </a:cubicBezTo>
                  <a:cubicBezTo>
                    <a:pt x="3478" y="3539"/>
                    <a:pt x="3498" y="3560"/>
                    <a:pt x="3498" y="3560"/>
                  </a:cubicBezTo>
                  <a:cubicBezTo>
                    <a:pt x="3498" y="3601"/>
                    <a:pt x="3519" y="3642"/>
                    <a:pt x="3539" y="3663"/>
                  </a:cubicBezTo>
                  <a:cubicBezTo>
                    <a:pt x="3539" y="3683"/>
                    <a:pt x="3539" y="3683"/>
                    <a:pt x="3539" y="3683"/>
                  </a:cubicBezTo>
                  <a:cubicBezTo>
                    <a:pt x="3560" y="3724"/>
                    <a:pt x="3560" y="3765"/>
                    <a:pt x="3580" y="3807"/>
                  </a:cubicBezTo>
                  <a:cubicBezTo>
                    <a:pt x="3580" y="3827"/>
                    <a:pt x="3580" y="3827"/>
                    <a:pt x="3580" y="3848"/>
                  </a:cubicBezTo>
                  <a:cubicBezTo>
                    <a:pt x="3601" y="3868"/>
                    <a:pt x="3601" y="3909"/>
                    <a:pt x="3622" y="3930"/>
                  </a:cubicBezTo>
                  <a:cubicBezTo>
                    <a:pt x="3622" y="3951"/>
                    <a:pt x="3622" y="3971"/>
                    <a:pt x="3622" y="3992"/>
                  </a:cubicBezTo>
                  <a:cubicBezTo>
                    <a:pt x="3642" y="4012"/>
                    <a:pt x="3642" y="4053"/>
                    <a:pt x="3642" y="4074"/>
                  </a:cubicBezTo>
                  <a:cubicBezTo>
                    <a:pt x="3642" y="4095"/>
                    <a:pt x="3663" y="4115"/>
                    <a:pt x="3663" y="4136"/>
                  </a:cubicBezTo>
                  <a:cubicBezTo>
                    <a:pt x="3663" y="4156"/>
                    <a:pt x="3663" y="4177"/>
                    <a:pt x="3683" y="4197"/>
                  </a:cubicBezTo>
                  <a:cubicBezTo>
                    <a:pt x="3683" y="4218"/>
                    <a:pt x="3683" y="4259"/>
                    <a:pt x="3683" y="4280"/>
                  </a:cubicBezTo>
                  <a:cubicBezTo>
                    <a:pt x="3704" y="4300"/>
                    <a:pt x="3704" y="4321"/>
                    <a:pt x="3704" y="4341"/>
                  </a:cubicBezTo>
                  <a:cubicBezTo>
                    <a:pt x="3704" y="4362"/>
                    <a:pt x="3704" y="4403"/>
                    <a:pt x="3724" y="4424"/>
                  </a:cubicBezTo>
                  <a:cubicBezTo>
                    <a:pt x="3724" y="4444"/>
                    <a:pt x="3724" y="4465"/>
                    <a:pt x="3724" y="4485"/>
                  </a:cubicBezTo>
                  <a:cubicBezTo>
                    <a:pt x="3724" y="4506"/>
                    <a:pt x="3724" y="4506"/>
                    <a:pt x="3724" y="4527"/>
                  </a:cubicBezTo>
                  <a:cubicBezTo>
                    <a:pt x="3724" y="4568"/>
                    <a:pt x="3745" y="4588"/>
                    <a:pt x="3745" y="4609"/>
                  </a:cubicBezTo>
                  <a:cubicBezTo>
                    <a:pt x="3745" y="4630"/>
                    <a:pt x="3745" y="4650"/>
                    <a:pt x="3745" y="4650"/>
                  </a:cubicBezTo>
                  <a:cubicBezTo>
                    <a:pt x="3745" y="4691"/>
                    <a:pt x="3745" y="4712"/>
                    <a:pt x="3745" y="4732"/>
                  </a:cubicBezTo>
                  <a:cubicBezTo>
                    <a:pt x="3745" y="4753"/>
                    <a:pt x="3745" y="4774"/>
                    <a:pt x="3745" y="4774"/>
                  </a:cubicBezTo>
                  <a:cubicBezTo>
                    <a:pt x="3745" y="4815"/>
                    <a:pt x="3745" y="4856"/>
                    <a:pt x="3745" y="4897"/>
                  </a:cubicBezTo>
                  <a:cubicBezTo>
                    <a:pt x="3745" y="5391"/>
                    <a:pt x="3622" y="5761"/>
                    <a:pt x="3416" y="6029"/>
                  </a:cubicBezTo>
                  <a:lnTo>
                    <a:pt x="4815" y="5226"/>
                  </a:lnTo>
                  <a:cubicBezTo>
                    <a:pt x="5021" y="4959"/>
                    <a:pt x="5144" y="4568"/>
                    <a:pt x="5144" y="4095"/>
                  </a:cubicBezTo>
                  <a:cubicBezTo>
                    <a:pt x="5144" y="4053"/>
                    <a:pt x="5144" y="4012"/>
                    <a:pt x="5144" y="3971"/>
                  </a:cubicBezTo>
                  <a:cubicBezTo>
                    <a:pt x="5144" y="3951"/>
                    <a:pt x="5144" y="3951"/>
                    <a:pt x="5144" y="3930"/>
                  </a:cubicBezTo>
                  <a:cubicBezTo>
                    <a:pt x="5144" y="3909"/>
                    <a:pt x="5144" y="3868"/>
                    <a:pt x="5144" y="3848"/>
                  </a:cubicBezTo>
                  <a:cubicBezTo>
                    <a:pt x="5144" y="3827"/>
                    <a:pt x="5144" y="3807"/>
                    <a:pt x="5144" y="3807"/>
                  </a:cubicBezTo>
                  <a:cubicBezTo>
                    <a:pt x="5144" y="3765"/>
                    <a:pt x="5144" y="3745"/>
                    <a:pt x="5124" y="3724"/>
                  </a:cubicBezTo>
                  <a:cubicBezTo>
                    <a:pt x="5124" y="3704"/>
                    <a:pt x="5124" y="3683"/>
                    <a:pt x="5124" y="3683"/>
                  </a:cubicBezTo>
                  <a:cubicBezTo>
                    <a:pt x="5124" y="3663"/>
                    <a:pt x="5124" y="3663"/>
                    <a:pt x="5124" y="3663"/>
                  </a:cubicBezTo>
                  <a:cubicBezTo>
                    <a:pt x="5124" y="3642"/>
                    <a:pt x="5124" y="3621"/>
                    <a:pt x="5124" y="3621"/>
                  </a:cubicBezTo>
                  <a:cubicBezTo>
                    <a:pt x="5124" y="3580"/>
                    <a:pt x="5103" y="3560"/>
                    <a:pt x="5103" y="3519"/>
                  </a:cubicBezTo>
                  <a:cubicBezTo>
                    <a:pt x="5103" y="3498"/>
                    <a:pt x="5103" y="3477"/>
                    <a:pt x="5103" y="3477"/>
                  </a:cubicBezTo>
                  <a:cubicBezTo>
                    <a:pt x="5082" y="3436"/>
                    <a:pt x="5082" y="3416"/>
                    <a:pt x="5082" y="3375"/>
                  </a:cubicBezTo>
                  <a:cubicBezTo>
                    <a:pt x="5082" y="3375"/>
                    <a:pt x="5082" y="3354"/>
                    <a:pt x="5062" y="3354"/>
                  </a:cubicBezTo>
                  <a:cubicBezTo>
                    <a:pt x="5062" y="3333"/>
                    <a:pt x="5062" y="3333"/>
                    <a:pt x="5062" y="3313"/>
                  </a:cubicBezTo>
                  <a:cubicBezTo>
                    <a:pt x="5062" y="3292"/>
                    <a:pt x="5062" y="3272"/>
                    <a:pt x="5041" y="3251"/>
                  </a:cubicBezTo>
                  <a:cubicBezTo>
                    <a:pt x="5041" y="3230"/>
                    <a:pt x="5041" y="3210"/>
                    <a:pt x="5021" y="3189"/>
                  </a:cubicBezTo>
                  <a:cubicBezTo>
                    <a:pt x="5021" y="3169"/>
                    <a:pt x="5021" y="3148"/>
                    <a:pt x="5021" y="3128"/>
                  </a:cubicBezTo>
                  <a:cubicBezTo>
                    <a:pt x="5021" y="3107"/>
                    <a:pt x="5021" y="3107"/>
                    <a:pt x="5000" y="3107"/>
                  </a:cubicBezTo>
                  <a:cubicBezTo>
                    <a:pt x="5000" y="3086"/>
                    <a:pt x="5000" y="3066"/>
                    <a:pt x="5000" y="3025"/>
                  </a:cubicBezTo>
                  <a:cubicBezTo>
                    <a:pt x="4980" y="3025"/>
                    <a:pt x="4980" y="3004"/>
                    <a:pt x="4980" y="3004"/>
                  </a:cubicBezTo>
                  <a:cubicBezTo>
                    <a:pt x="4959" y="2963"/>
                    <a:pt x="4959" y="2922"/>
                    <a:pt x="4938" y="2881"/>
                  </a:cubicBezTo>
                  <a:cubicBezTo>
                    <a:pt x="4938" y="2860"/>
                    <a:pt x="4938" y="2860"/>
                    <a:pt x="4938" y="2860"/>
                  </a:cubicBezTo>
                  <a:cubicBezTo>
                    <a:pt x="4918" y="2819"/>
                    <a:pt x="4918" y="2778"/>
                    <a:pt x="4897" y="2757"/>
                  </a:cubicBezTo>
                  <a:cubicBezTo>
                    <a:pt x="4897" y="2737"/>
                    <a:pt x="4897" y="2716"/>
                    <a:pt x="4877" y="2716"/>
                  </a:cubicBezTo>
                  <a:cubicBezTo>
                    <a:pt x="4877" y="2696"/>
                    <a:pt x="4877" y="2675"/>
                    <a:pt x="4877" y="2675"/>
                  </a:cubicBezTo>
                  <a:cubicBezTo>
                    <a:pt x="4856" y="2654"/>
                    <a:pt x="4856" y="2634"/>
                    <a:pt x="4856" y="2613"/>
                  </a:cubicBezTo>
                  <a:cubicBezTo>
                    <a:pt x="4835" y="2613"/>
                    <a:pt x="4835" y="2593"/>
                    <a:pt x="4835" y="2593"/>
                  </a:cubicBezTo>
                  <a:cubicBezTo>
                    <a:pt x="4815" y="2552"/>
                    <a:pt x="4794" y="2510"/>
                    <a:pt x="4794" y="2469"/>
                  </a:cubicBezTo>
                  <a:cubicBezTo>
                    <a:pt x="4753" y="2408"/>
                    <a:pt x="4733" y="2346"/>
                    <a:pt x="4712" y="2305"/>
                  </a:cubicBezTo>
                  <a:cubicBezTo>
                    <a:pt x="4712" y="2305"/>
                    <a:pt x="4712" y="2284"/>
                    <a:pt x="4691" y="2284"/>
                  </a:cubicBezTo>
                  <a:cubicBezTo>
                    <a:pt x="4691" y="2284"/>
                    <a:pt x="4691" y="2264"/>
                    <a:pt x="4691" y="2264"/>
                  </a:cubicBezTo>
                  <a:cubicBezTo>
                    <a:pt x="4671" y="2202"/>
                    <a:pt x="4650" y="2161"/>
                    <a:pt x="4630" y="2120"/>
                  </a:cubicBezTo>
                  <a:cubicBezTo>
                    <a:pt x="4609" y="2120"/>
                    <a:pt x="4609" y="2099"/>
                    <a:pt x="4609" y="2099"/>
                  </a:cubicBezTo>
                  <a:cubicBezTo>
                    <a:pt x="4609" y="2099"/>
                    <a:pt x="4609" y="2078"/>
                    <a:pt x="4589" y="2078"/>
                  </a:cubicBezTo>
                  <a:cubicBezTo>
                    <a:pt x="4568" y="2037"/>
                    <a:pt x="4547" y="1975"/>
                    <a:pt x="4506" y="1914"/>
                  </a:cubicBezTo>
                  <a:cubicBezTo>
                    <a:pt x="4506" y="1914"/>
                    <a:pt x="4486" y="1893"/>
                    <a:pt x="4486" y="1893"/>
                  </a:cubicBezTo>
                  <a:cubicBezTo>
                    <a:pt x="4465" y="1852"/>
                    <a:pt x="4424" y="1790"/>
                    <a:pt x="4403" y="1749"/>
                  </a:cubicBezTo>
                  <a:cubicBezTo>
                    <a:pt x="4403" y="1749"/>
                    <a:pt x="4403" y="1729"/>
                    <a:pt x="4383" y="1729"/>
                  </a:cubicBezTo>
                  <a:cubicBezTo>
                    <a:pt x="4383" y="1729"/>
                    <a:pt x="4383" y="1708"/>
                    <a:pt x="4383" y="1708"/>
                  </a:cubicBezTo>
                  <a:cubicBezTo>
                    <a:pt x="4342" y="1646"/>
                    <a:pt x="4301" y="1605"/>
                    <a:pt x="4259" y="1543"/>
                  </a:cubicBezTo>
                  <a:cubicBezTo>
                    <a:pt x="4259" y="1523"/>
                    <a:pt x="4259" y="1523"/>
                    <a:pt x="4259" y="1523"/>
                  </a:cubicBezTo>
                  <a:cubicBezTo>
                    <a:pt x="4218" y="1461"/>
                    <a:pt x="4177" y="1420"/>
                    <a:pt x="4136" y="1358"/>
                  </a:cubicBezTo>
                  <a:cubicBezTo>
                    <a:pt x="4115" y="1358"/>
                    <a:pt x="4115" y="1338"/>
                    <a:pt x="4115" y="1338"/>
                  </a:cubicBezTo>
                  <a:cubicBezTo>
                    <a:pt x="4095" y="1317"/>
                    <a:pt x="4074" y="1297"/>
                    <a:pt x="4074" y="1276"/>
                  </a:cubicBezTo>
                  <a:cubicBezTo>
                    <a:pt x="4054" y="1255"/>
                    <a:pt x="4033" y="1235"/>
                    <a:pt x="4013" y="1214"/>
                  </a:cubicBezTo>
                  <a:cubicBezTo>
                    <a:pt x="4013" y="1194"/>
                    <a:pt x="3992" y="1194"/>
                    <a:pt x="3971" y="1173"/>
                  </a:cubicBezTo>
                  <a:cubicBezTo>
                    <a:pt x="3971" y="1153"/>
                    <a:pt x="3951" y="1132"/>
                    <a:pt x="3930" y="1132"/>
                  </a:cubicBezTo>
                  <a:cubicBezTo>
                    <a:pt x="3930" y="1111"/>
                    <a:pt x="3930" y="1111"/>
                    <a:pt x="3930" y="1111"/>
                  </a:cubicBezTo>
                  <a:cubicBezTo>
                    <a:pt x="3889" y="1070"/>
                    <a:pt x="3869" y="1029"/>
                    <a:pt x="3827" y="988"/>
                  </a:cubicBezTo>
                  <a:cubicBezTo>
                    <a:pt x="3786" y="947"/>
                    <a:pt x="3745" y="906"/>
                    <a:pt x="3704" y="885"/>
                  </a:cubicBezTo>
                  <a:cubicBezTo>
                    <a:pt x="3704" y="865"/>
                    <a:pt x="3704" y="865"/>
                    <a:pt x="3704" y="865"/>
                  </a:cubicBezTo>
                  <a:cubicBezTo>
                    <a:pt x="3683" y="844"/>
                    <a:pt x="3663" y="823"/>
                    <a:pt x="3642" y="803"/>
                  </a:cubicBezTo>
                  <a:cubicBezTo>
                    <a:pt x="3622" y="803"/>
                    <a:pt x="3622" y="803"/>
                    <a:pt x="3622" y="782"/>
                  </a:cubicBezTo>
                  <a:cubicBezTo>
                    <a:pt x="3580" y="762"/>
                    <a:pt x="3560" y="720"/>
                    <a:pt x="3519" y="700"/>
                  </a:cubicBezTo>
                  <a:cubicBezTo>
                    <a:pt x="3519" y="700"/>
                    <a:pt x="3498" y="679"/>
                    <a:pt x="3498" y="679"/>
                  </a:cubicBezTo>
                  <a:cubicBezTo>
                    <a:pt x="3478" y="659"/>
                    <a:pt x="3436" y="638"/>
                    <a:pt x="3416" y="618"/>
                  </a:cubicBezTo>
                  <a:cubicBezTo>
                    <a:pt x="3416" y="597"/>
                    <a:pt x="3395" y="597"/>
                    <a:pt x="3375" y="597"/>
                  </a:cubicBezTo>
                  <a:cubicBezTo>
                    <a:pt x="3354" y="576"/>
                    <a:pt x="3334" y="556"/>
                    <a:pt x="3313" y="535"/>
                  </a:cubicBezTo>
                  <a:cubicBezTo>
                    <a:pt x="3313" y="535"/>
                    <a:pt x="3292" y="515"/>
                    <a:pt x="3272" y="515"/>
                  </a:cubicBezTo>
                  <a:cubicBezTo>
                    <a:pt x="3251" y="494"/>
                    <a:pt x="3231" y="474"/>
                    <a:pt x="3210" y="453"/>
                  </a:cubicBezTo>
                  <a:cubicBezTo>
                    <a:pt x="3210" y="453"/>
                    <a:pt x="3190" y="432"/>
                    <a:pt x="3169" y="432"/>
                  </a:cubicBezTo>
                  <a:cubicBezTo>
                    <a:pt x="3148" y="412"/>
                    <a:pt x="3128" y="391"/>
                    <a:pt x="3107" y="391"/>
                  </a:cubicBezTo>
                  <a:cubicBezTo>
                    <a:pt x="3087" y="371"/>
                    <a:pt x="3087" y="371"/>
                    <a:pt x="3066" y="371"/>
                  </a:cubicBezTo>
                  <a:cubicBezTo>
                    <a:pt x="3046" y="350"/>
                    <a:pt x="3004" y="330"/>
                    <a:pt x="2963" y="309"/>
                  </a:cubicBezTo>
                  <a:cubicBezTo>
                    <a:pt x="2922" y="288"/>
                    <a:pt x="2902" y="268"/>
                    <a:pt x="2860" y="247"/>
                  </a:cubicBezTo>
                  <a:cubicBezTo>
                    <a:pt x="2860" y="247"/>
                    <a:pt x="2840" y="227"/>
                    <a:pt x="2840" y="227"/>
                  </a:cubicBezTo>
                  <a:cubicBezTo>
                    <a:pt x="2799" y="206"/>
                    <a:pt x="2778" y="206"/>
                    <a:pt x="2758" y="186"/>
                  </a:cubicBezTo>
                  <a:lnTo>
                    <a:pt x="2737" y="186"/>
                  </a:lnTo>
                  <a:cubicBezTo>
                    <a:pt x="2716" y="165"/>
                    <a:pt x="2675" y="165"/>
                    <a:pt x="2655" y="144"/>
                  </a:cubicBezTo>
                  <a:lnTo>
                    <a:pt x="2634" y="144"/>
                  </a:lnTo>
                  <a:cubicBezTo>
                    <a:pt x="2634" y="144"/>
                    <a:pt x="2634" y="144"/>
                    <a:pt x="2614" y="124"/>
                  </a:cubicBezTo>
                  <a:cubicBezTo>
                    <a:pt x="2593" y="124"/>
                    <a:pt x="2552" y="103"/>
                    <a:pt x="2531" y="103"/>
                  </a:cubicBezTo>
                  <a:lnTo>
                    <a:pt x="2511" y="103"/>
                  </a:lnTo>
                  <a:cubicBezTo>
                    <a:pt x="2490" y="83"/>
                    <a:pt x="2449" y="83"/>
                    <a:pt x="2428" y="62"/>
                  </a:cubicBezTo>
                  <a:lnTo>
                    <a:pt x="2408" y="62"/>
                  </a:lnTo>
                  <a:cubicBezTo>
                    <a:pt x="2387" y="62"/>
                    <a:pt x="2367" y="42"/>
                    <a:pt x="2346" y="42"/>
                  </a:cubicBezTo>
                  <a:lnTo>
                    <a:pt x="2305" y="42"/>
                  </a:lnTo>
                  <a:cubicBezTo>
                    <a:pt x="2264" y="21"/>
                    <a:pt x="2243" y="21"/>
                    <a:pt x="2202" y="21"/>
                  </a:cubicBezTo>
                  <a:cubicBezTo>
                    <a:pt x="2181" y="21"/>
                    <a:pt x="2140" y="0"/>
                    <a:pt x="21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02"/>
            <p:cNvSpPr/>
            <p:nvPr/>
          </p:nvSpPr>
          <p:spPr>
            <a:xfrm>
              <a:off x="7568718" y="2258214"/>
              <a:ext cx="313439" cy="262976"/>
            </a:xfrm>
            <a:custGeom>
              <a:rect b="b" l="l" r="r" t="t"/>
              <a:pathLst>
                <a:path extrusionOk="0" h="5180" w="6174">
                  <a:moveTo>
                    <a:pt x="2964" y="1"/>
                  </a:moveTo>
                  <a:lnTo>
                    <a:pt x="2964" y="1"/>
                  </a:lnTo>
                  <a:cubicBezTo>
                    <a:pt x="2984" y="83"/>
                    <a:pt x="3066" y="3066"/>
                    <a:pt x="2964" y="3292"/>
                  </a:cubicBezTo>
                  <a:cubicBezTo>
                    <a:pt x="2889" y="3433"/>
                    <a:pt x="2763" y="3492"/>
                    <a:pt x="2607" y="3492"/>
                  </a:cubicBezTo>
                  <a:cubicBezTo>
                    <a:pt x="2421" y="3492"/>
                    <a:pt x="2191" y="3406"/>
                    <a:pt x="1955" y="3272"/>
                  </a:cubicBezTo>
                  <a:cubicBezTo>
                    <a:pt x="1688" y="3107"/>
                    <a:pt x="1421" y="2901"/>
                    <a:pt x="1194" y="2696"/>
                  </a:cubicBezTo>
                  <a:cubicBezTo>
                    <a:pt x="700" y="2202"/>
                    <a:pt x="248" y="1502"/>
                    <a:pt x="227" y="844"/>
                  </a:cubicBezTo>
                  <a:cubicBezTo>
                    <a:pt x="227" y="762"/>
                    <a:pt x="166" y="679"/>
                    <a:pt x="124" y="659"/>
                  </a:cubicBezTo>
                  <a:cubicBezTo>
                    <a:pt x="104" y="645"/>
                    <a:pt x="83" y="638"/>
                    <a:pt x="65" y="638"/>
                  </a:cubicBezTo>
                  <a:cubicBezTo>
                    <a:pt x="28" y="638"/>
                    <a:pt x="1" y="666"/>
                    <a:pt x="1" y="721"/>
                  </a:cubicBezTo>
                  <a:cubicBezTo>
                    <a:pt x="22" y="1482"/>
                    <a:pt x="536" y="2346"/>
                    <a:pt x="1132" y="2901"/>
                  </a:cubicBezTo>
                  <a:cubicBezTo>
                    <a:pt x="1338" y="3087"/>
                    <a:pt x="1544" y="3251"/>
                    <a:pt x="1770" y="3375"/>
                  </a:cubicBezTo>
                  <a:cubicBezTo>
                    <a:pt x="2088" y="3554"/>
                    <a:pt x="2406" y="3660"/>
                    <a:pt x="2692" y="3660"/>
                  </a:cubicBezTo>
                  <a:cubicBezTo>
                    <a:pt x="2833" y="3660"/>
                    <a:pt x="2965" y="3634"/>
                    <a:pt x="3087" y="3580"/>
                  </a:cubicBezTo>
                  <a:cubicBezTo>
                    <a:pt x="3437" y="4156"/>
                    <a:pt x="3931" y="4630"/>
                    <a:pt x="4404" y="4918"/>
                  </a:cubicBezTo>
                  <a:cubicBezTo>
                    <a:pt x="4651" y="5041"/>
                    <a:pt x="4877" y="5123"/>
                    <a:pt x="5083" y="5165"/>
                  </a:cubicBezTo>
                  <a:cubicBezTo>
                    <a:pt x="5153" y="5175"/>
                    <a:pt x="5222" y="5180"/>
                    <a:pt x="5289" y="5180"/>
                  </a:cubicBezTo>
                  <a:cubicBezTo>
                    <a:pt x="5772" y="5180"/>
                    <a:pt x="6155" y="4912"/>
                    <a:pt x="6173" y="4280"/>
                  </a:cubicBezTo>
                  <a:cubicBezTo>
                    <a:pt x="6173" y="4198"/>
                    <a:pt x="6111" y="4115"/>
                    <a:pt x="6050" y="4074"/>
                  </a:cubicBezTo>
                  <a:cubicBezTo>
                    <a:pt x="6036" y="4067"/>
                    <a:pt x="6020" y="4063"/>
                    <a:pt x="6005" y="4063"/>
                  </a:cubicBezTo>
                  <a:cubicBezTo>
                    <a:pt x="5974" y="4063"/>
                    <a:pt x="5947" y="4081"/>
                    <a:pt x="5947" y="4136"/>
                  </a:cubicBezTo>
                  <a:cubicBezTo>
                    <a:pt x="5930" y="4663"/>
                    <a:pt x="5611" y="4900"/>
                    <a:pt x="5210" y="4900"/>
                  </a:cubicBezTo>
                  <a:cubicBezTo>
                    <a:pt x="5110" y="4900"/>
                    <a:pt x="5004" y="4885"/>
                    <a:pt x="4898" y="4856"/>
                  </a:cubicBezTo>
                  <a:cubicBezTo>
                    <a:pt x="4692" y="4794"/>
                    <a:pt x="4445" y="4691"/>
                    <a:pt x="4198" y="4547"/>
                  </a:cubicBezTo>
                  <a:cubicBezTo>
                    <a:pt x="3766" y="4300"/>
                    <a:pt x="3354" y="3930"/>
                    <a:pt x="3210" y="3416"/>
                  </a:cubicBezTo>
                  <a:cubicBezTo>
                    <a:pt x="3108" y="3066"/>
                    <a:pt x="3210" y="227"/>
                    <a:pt x="3210" y="145"/>
                  </a:cubicBezTo>
                  <a:lnTo>
                    <a:pt x="29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02"/>
            <p:cNvSpPr/>
            <p:nvPr/>
          </p:nvSpPr>
          <p:spPr>
            <a:xfrm>
              <a:off x="7667968" y="2157948"/>
              <a:ext cx="141032" cy="109709"/>
            </a:xfrm>
            <a:custGeom>
              <a:rect b="b" l="l" r="r" t="t"/>
              <a:pathLst>
                <a:path extrusionOk="0" h="2161" w="2778">
                  <a:moveTo>
                    <a:pt x="21" y="247"/>
                  </a:moveTo>
                  <a:cubicBezTo>
                    <a:pt x="21" y="252"/>
                    <a:pt x="20" y="255"/>
                    <a:pt x="19" y="258"/>
                  </a:cubicBezTo>
                  <a:lnTo>
                    <a:pt x="19" y="258"/>
                  </a:lnTo>
                  <a:lnTo>
                    <a:pt x="38" y="247"/>
                  </a:lnTo>
                  <a:close/>
                  <a:moveTo>
                    <a:pt x="19" y="258"/>
                  </a:moveTo>
                  <a:lnTo>
                    <a:pt x="0" y="268"/>
                  </a:lnTo>
                  <a:cubicBezTo>
                    <a:pt x="0" y="268"/>
                    <a:pt x="13" y="268"/>
                    <a:pt x="19" y="258"/>
                  </a:cubicBezTo>
                  <a:close/>
                  <a:moveTo>
                    <a:pt x="474" y="0"/>
                  </a:moveTo>
                  <a:cubicBezTo>
                    <a:pt x="474" y="0"/>
                    <a:pt x="453" y="0"/>
                    <a:pt x="453" y="21"/>
                  </a:cubicBezTo>
                  <a:lnTo>
                    <a:pt x="412" y="21"/>
                  </a:lnTo>
                  <a:cubicBezTo>
                    <a:pt x="412" y="21"/>
                    <a:pt x="412" y="21"/>
                    <a:pt x="412" y="42"/>
                  </a:cubicBezTo>
                  <a:lnTo>
                    <a:pt x="38" y="247"/>
                  </a:lnTo>
                  <a:lnTo>
                    <a:pt x="206" y="247"/>
                  </a:lnTo>
                  <a:cubicBezTo>
                    <a:pt x="227" y="247"/>
                    <a:pt x="227" y="247"/>
                    <a:pt x="227" y="268"/>
                  </a:cubicBezTo>
                  <a:lnTo>
                    <a:pt x="288" y="268"/>
                  </a:lnTo>
                  <a:cubicBezTo>
                    <a:pt x="288" y="268"/>
                    <a:pt x="309" y="289"/>
                    <a:pt x="309" y="289"/>
                  </a:cubicBezTo>
                  <a:lnTo>
                    <a:pt x="330" y="289"/>
                  </a:lnTo>
                  <a:cubicBezTo>
                    <a:pt x="350" y="309"/>
                    <a:pt x="350" y="309"/>
                    <a:pt x="371" y="309"/>
                  </a:cubicBezTo>
                  <a:lnTo>
                    <a:pt x="1893" y="1194"/>
                  </a:lnTo>
                  <a:cubicBezTo>
                    <a:pt x="1914" y="1214"/>
                    <a:pt x="1934" y="1214"/>
                    <a:pt x="1955" y="1235"/>
                  </a:cubicBezTo>
                  <a:cubicBezTo>
                    <a:pt x="1955" y="1235"/>
                    <a:pt x="1976" y="1235"/>
                    <a:pt x="1976" y="1255"/>
                  </a:cubicBezTo>
                  <a:cubicBezTo>
                    <a:pt x="1996" y="1255"/>
                    <a:pt x="2017" y="1276"/>
                    <a:pt x="2037" y="1297"/>
                  </a:cubicBezTo>
                  <a:cubicBezTo>
                    <a:pt x="2058" y="1317"/>
                    <a:pt x="2078" y="1338"/>
                    <a:pt x="2099" y="1358"/>
                  </a:cubicBezTo>
                  <a:cubicBezTo>
                    <a:pt x="2099" y="1358"/>
                    <a:pt x="2099" y="1379"/>
                    <a:pt x="2120" y="1379"/>
                  </a:cubicBezTo>
                  <a:cubicBezTo>
                    <a:pt x="2120" y="1399"/>
                    <a:pt x="2140" y="1399"/>
                    <a:pt x="2161" y="1420"/>
                  </a:cubicBezTo>
                  <a:cubicBezTo>
                    <a:pt x="2161" y="1420"/>
                    <a:pt x="2161" y="1420"/>
                    <a:pt x="2161" y="1441"/>
                  </a:cubicBezTo>
                  <a:cubicBezTo>
                    <a:pt x="2181" y="1461"/>
                    <a:pt x="2202" y="1482"/>
                    <a:pt x="2202" y="1502"/>
                  </a:cubicBezTo>
                  <a:cubicBezTo>
                    <a:pt x="2222" y="1523"/>
                    <a:pt x="2243" y="1544"/>
                    <a:pt x="2264" y="1564"/>
                  </a:cubicBezTo>
                  <a:cubicBezTo>
                    <a:pt x="2264" y="1585"/>
                    <a:pt x="2284" y="1605"/>
                    <a:pt x="2305" y="1646"/>
                  </a:cubicBezTo>
                  <a:cubicBezTo>
                    <a:pt x="2305" y="1667"/>
                    <a:pt x="2325" y="1688"/>
                    <a:pt x="2325" y="1708"/>
                  </a:cubicBezTo>
                  <a:cubicBezTo>
                    <a:pt x="2346" y="1729"/>
                    <a:pt x="2346" y="1770"/>
                    <a:pt x="2346" y="1790"/>
                  </a:cubicBezTo>
                  <a:cubicBezTo>
                    <a:pt x="2366" y="1811"/>
                    <a:pt x="2366" y="1832"/>
                    <a:pt x="2366" y="1852"/>
                  </a:cubicBezTo>
                  <a:cubicBezTo>
                    <a:pt x="2366" y="1852"/>
                    <a:pt x="2366" y="1852"/>
                    <a:pt x="2366" y="1873"/>
                  </a:cubicBezTo>
                  <a:cubicBezTo>
                    <a:pt x="2366" y="1873"/>
                    <a:pt x="2366" y="1893"/>
                    <a:pt x="2366" y="1914"/>
                  </a:cubicBezTo>
                  <a:cubicBezTo>
                    <a:pt x="2387" y="1934"/>
                    <a:pt x="2366" y="1955"/>
                    <a:pt x="2366" y="1976"/>
                  </a:cubicBezTo>
                  <a:cubicBezTo>
                    <a:pt x="2366" y="1976"/>
                    <a:pt x="2366" y="1996"/>
                    <a:pt x="2366" y="1996"/>
                  </a:cubicBezTo>
                  <a:cubicBezTo>
                    <a:pt x="2366" y="1996"/>
                    <a:pt x="2366" y="2017"/>
                    <a:pt x="2366" y="2037"/>
                  </a:cubicBezTo>
                  <a:cubicBezTo>
                    <a:pt x="2346" y="2058"/>
                    <a:pt x="2346" y="2078"/>
                    <a:pt x="2346" y="2078"/>
                  </a:cubicBezTo>
                  <a:cubicBezTo>
                    <a:pt x="2346" y="2099"/>
                    <a:pt x="2346" y="2099"/>
                    <a:pt x="2325" y="2099"/>
                  </a:cubicBezTo>
                  <a:cubicBezTo>
                    <a:pt x="2325" y="2099"/>
                    <a:pt x="2325" y="2120"/>
                    <a:pt x="2305" y="2120"/>
                  </a:cubicBezTo>
                  <a:cubicBezTo>
                    <a:pt x="2305" y="2131"/>
                    <a:pt x="2305" y="2136"/>
                    <a:pt x="2305" y="2138"/>
                  </a:cubicBezTo>
                  <a:lnTo>
                    <a:pt x="2305" y="2138"/>
                  </a:lnTo>
                  <a:lnTo>
                    <a:pt x="2675" y="1934"/>
                  </a:lnTo>
                  <a:cubicBezTo>
                    <a:pt x="2696" y="1914"/>
                    <a:pt x="2696" y="1914"/>
                    <a:pt x="2716" y="1893"/>
                  </a:cubicBezTo>
                  <a:cubicBezTo>
                    <a:pt x="2737" y="1873"/>
                    <a:pt x="2737" y="1873"/>
                    <a:pt x="2737" y="1852"/>
                  </a:cubicBezTo>
                  <a:lnTo>
                    <a:pt x="2757" y="1852"/>
                  </a:lnTo>
                  <a:cubicBezTo>
                    <a:pt x="2757" y="1832"/>
                    <a:pt x="2757" y="1832"/>
                    <a:pt x="2778" y="1811"/>
                  </a:cubicBezTo>
                  <a:cubicBezTo>
                    <a:pt x="2778" y="1811"/>
                    <a:pt x="2778" y="1790"/>
                    <a:pt x="2778" y="1790"/>
                  </a:cubicBezTo>
                  <a:cubicBezTo>
                    <a:pt x="2778" y="1790"/>
                    <a:pt x="2778" y="1770"/>
                    <a:pt x="2778" y="1749"/>
                  </a:cubicBezTo>
                  <a:cubicBezTo>
                    <a:pt x="2778" y="1729"/>
                    <a:pt x="2778" y="1708"/>
                    <a:pt x="2778" y="1688"/>
                  </a:cubicBezTo>
                  <a:cubicBezTo>
                    <a:pt x="2778" y="1667"/>
                    <a:pt x="2778" y="1646"/>
                    <a:pt x="2778" y="1646"/>
                  </a:cubicBezTo>
                  <a:cubicBezTo>
                    <a:pt x="2778" y="1626"/>
                    <a:pt x="2778" y="1626"/>
                    <a:pt x="2778" y="1626"/>
                  </a:cubicBezTo>
                  <a:cubicBezTo>
                    <a:pt x="2778" y="1626"/>
                    <a:pt x="2778" y="1605"/>
                    <a:pt x="2778" y="1605"/>
                  </a:cubicBezTo>
                  <a:cubicBezTo>
                    <a:pt x="2778" y="1605"/>
                    <a:pt x="2778" y="1605"/>
                    <a:pt x="2778" y="1585"/>
                  </a:cubicBezTo>
                  <a:cubicBezTo>
                    <a:pt x="2778" y="1585"/>
                    <a:pt x="2757" y="1564"/>
                    <a:pt x="2757" y="1544"/>
                  </a:cubicBezTo>
                  <a:cubicBezTo>
                    <a:pt x="2757" y="1544"/>
                    <a:pt x="2757" y="1523"/>
                    <a:pt x="2757" y="1502"/>
                  </a:cubicBezTo>
                  <a:cubicBezTo>
                    <a:pt x="2757" y="1502"/>
                    <a:pt x="2737" y="1482"/>
                    <a:pt x="2737" y="1482"/>
                  </a:cubicBezTo>
                  <a:cubicBezTo>
                    <a:pt x="2737" y="1461"/>
                    <a:pt x="2737" y="1461"/>
                    <a:pt x="2716" y="1441"/>
                  </a:cubicBezTo>
                  <a:cubicBezTo>
                    <a:pt x="2716" y="1420"/>
                    <a:pt x="2716" y="1420"/>
                    <a:pt x="2716" y="1399"/>
                  </a:cubicBezTo>
                  <a:lnTo>
                    <a:pt x="2696" y="1399"/>
                  </a:lnTo>
                  <a:cubicBezTo>
                    <a:pt x="2696" y="1399"/>
                    <a:pt x="2696" y="1379"/>
                    <a:pt x="2696" y="1379"/>
                  </a:cubicBezTo>
                  <a:cubicBezTo>
                    <a:pt x="2675" y="1358"/>
                    <a:pt x="2675" y="1338"/>
                    <a:pt x="2675" y="1338"/>
                  </a:cubicBezTo>
                  <a:cubicBezTo>
                    <a:pt x="2675" y="1338"/>
                    <a:pt x="2675" y="1317"/>
                    <a:pt x="2675" y="1317"/>
                  </a:cubicBezTo>
                  <a:cubicBezTo>
                    <a:pt x="2654" y="1317"/>
                    <a:pt x="2654" y="1297"/>
                    <a:pt x="2654" y="1297"/>
                  </a:cubicBezTo>
                  <a:cubicBezTo>
                    <a:pt x="2634" y="1276"/>
                    <a:pt x="2634" y="1276"/>
                    <a:pt x="2613" y="1255"/>
                  </a:cubicBezTo>
                  <a:cubicBezTo>
                    <a:pt x="2613" y="1235"/>
                    <a:pt x="2593" y="1235"/>
                    <a:pt x="2593" y="1214"/>
                  </a:cubicBezTo>
                  <a:cubicBezTo>
                    <a:pt x="2593" y="1214"/>
                    <a:pt x="2572" y="1194"/>
                    <a:pt x="2572" y="1194"/>
                  </a:cubicBezTo>
                  <a:cubicBezTo>
                    <a:pt x="2572" y="1194"/>
                    <a:pt x="2572" y="1194"/>
                    <a:pt x="2552" y="1173"/>
                  </a:cubicBezTo>
                  <a:cubicBezTo>
                    <a:pt x="2552" y="1153"/>
                    <a:pt x="2531" y="1153"/>
                    <a:pt x="2531" y="1132"/>
                  </a:cubicBezTo>
                  <a:cubicBezTo>
                    <a:pt x="2510" y="1132"/>
                    <a:pt x="2510" y="1132"/>
                    <a:pt x="2510" y="1111"/>
                  </a:cubicBezTo>
                  <a:lnTo>
                    <a:pt x="2490" y="1111"/>
                  </a:lnTo>
                  <a:cubicBezTo>
                    <a:pt x="2469" y="1091"/>
                    <a:pt x="2469" y="1070"/>
                    <a:pt x="2449" y="1070"/>
                  </a:cubicBezTo>
                  <a:cubicBezTo>
                    <a:pt x="2449" y="1050"/>
                    <a:pt x="2449" y="1050"/>
                    <a:pt x="2428" y="1050"/>
                  </a:cubicBezTo>
                  <a:cubicBezTo>
                    <a:pt x="2428" y="1050"/>
                    <a:pt x="2408" y="1029"/>
                    <a:pt x="2387" y="1009"/>
                  </a:cubicBezTo>
                  <a:lnTo>
                    <a:pt x="2366" y="1009"/>
                  </a:lnTo>
                  <a:cubicBezTo>
                    <a:pt x="2346" y="988"/>
                    <a:pt x="2325" y="967"/>
                    <a:pt x="2305" y="947"/>
                  </a:cubicBezTo>
                  <a:lnTo>
                    <a:pt x="782" y="83"/>
                  </a:lnTo>
                  <a:cubicBezTo>
                    <a:pt x="762" y="62"/>
                    <a:pt x="741" y="62"/>
                    <a:pt x="741" y="62"/>
                  </a:cubicBezTo>
                  <a:cubicBezTo>
                    <a:pt x="721" y="42"/>
                    <a:pt x="721" y="42"/>
                    <a:pt x="721" y="42"/>
                  </a:cubicBezTo>
                  <a:lnTo>
                    <a:pt x="679" y="42"/>
                  </a:lnTo>
                  <a:cubicBezTo>
                    <a:pt x="679" y="21"/>
                    <a:pt x="659" y="21"/>
                    <a:pt x="638" y="21"/>
                  </a:cubicBezTo>
                  <a:lnTo>
                    <a:pt x="618" y="21"/>
                  </a:lnTo>
                  <a:cubicBezTo>
                    <a:pt x="618" y="21"/>
                    <a:pt x="618" y="21"/>
                    <a:pt x="597" y="0"/>
                  </a:cubicBezTo>
                  <a:close/>
                  <a:moveTo>
                    <a:pt x="2305" y="2138"/>
                  </a:moveTo>
                  <a:lnTo>
                    <a:pt x="2300" y="2140"/>
                  </a:lnTo>
                  <a:lnTo>
                    <a:pt x="2300" y="2140"/>
                  </a:lnTo>
                  <a:cubicBezTo>
                    <a:pt x="2302" y="2140"/>
                    <a:pt x="2303" y="2140"/>
                    <a:pt x="2305" y="2140"/>
                  </a:cubicBezTo>
                  <a:cubicBezTo>
                    <a:pt x="2305" y="2140"/>
                    <a:pt x="2305" y="2140"/>
                    <a:pt x="2305" y="2138"/>
                  </a:cubicBezTo>
                  <a:close/>
                  <a:moveTo>
                    <a:pt x="2300" y="2140"/>
                  </a:moveTo>
                  <a:cubicBezTo>
                    <a:pt x="2294" y="2141"/>
                    <a:pt x="2290" y="2145"/>
                    <a:pt x="2287" y="2148"/>
                  </a:cubicBezTo>
                  <a:lnTo>
                    <a:pt x="2287" y="2148"/>
                  </a:lnTo>
                  <a:lnTo>
                    <a:pt x="2300" y="2140"/>
                  </a:lnTo>
                  <a:close/>
                  <a:moveTo>
                    <a:pt x="2287" y="2148"/>
                  </a:moveTo>
                  <a:lnTo>
                    <a:pt x="2264" y="2161"/>
                  </a:lnTo>
                  <a:cubicBezTo>
                    <a:pt x="2275" y="2161"/>
                    <a:pt x="2280" y="2154"/>
                    <a:pt x="2287" y="21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02"/>
            <p:cNvSpPr/>
            <p:nvPr/>
          </p:nvSpPr>
          <p:spPr>
            <a:xfrm>
              <a:off x="7657612" y="2170386"/>
              <a:ext cx="138900" cy="121030"/>
            </a:xfrm>
            <a:custGeom>
              <a:rect b="b" l="l" r="r" t="t"/>
              <a:pathLst>
                <a:path extrusionOk="0" h="2384" w="2736">
                  <a:moveTo>
                    <a:pt x="318" y="0"/>
                  </a:moveTo>
                  <a:cubicBezTo>
                    <a:pt x="84" y="0"/>
                    <a:pt x="0" y="274"/>
                    <a:pt x="204" y="620"/>
                  </a:cubicBezTo>
                  <a:lnTo>
                    <a:pt x="945" y="1916"/>
                  </a:lnTo>
                  <a:cubicBezTo>
                    <a:pt x="1048" y="2080"/>
                    <a:pt x="1192" y="2224"/>
                    <a:pt x="1336" y="2307"/>
                  </a:cubicBezTo>
                  <a:cubicBezTo>
                    <a:pt x="1423" y="2356"/>
                    <a:pt x="1503" y="2384"/>
                    <a:pt x="1575" y="2384"/>
                  </a:cubicBezTo>
                  <a:cubicBezTo>
                    <a:pt x="1622" y="2384"/>
                    <a:pt x="1666" y="2372"/>
                    <a:pt x="1706" y="2348"/>
                  </a:cubicBezTo>
                  <a:lnTo>
                    <a:pt x="2468" y="1916"/>
                  </a:lnTo>
                  <a:cubicBezTo>
                    <a:pt x="2735" y="1772"/>
                    <a:pt x="2509" y="1196"/>
                    <a:pt x="2097" y="949"/>
                  </a:cubicBezTo>
                  <a:lnTo>
                    <a:pt x="575" y="85"/>
                  </a:lnTo>
                  <a:cubicBezTo>
                    <a:pt x="478" y="26"/>
                    <a:pt x="391"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02"/>
            <p:cNvSpPr/>
            <p:nvPr/>
          </p:nvSpPr>
          <p:spPr>
            <a:xfrm>
              <a:off x="7248407" y="4020584"/>
              <a:ext cx="479132" cy="872435"/>
            </a:xfrm>
            <a:custGeom>
              <a:rect b="b" l="l" r="r" t="t"/>
              <a:pathLst>
                <a:path extrusionOk="0" h="21275" w="11684">
                  <a:moveTo>
                    <a:pt x="11683" y="1"/>
                  </a:moveTo>
                  <a:lnTo>
                    <a:pt x="63" y="6749"/>
                  </a:lnTo>
                  <a:lnTo>
                    <a:pt x="0" y="21275"/>
                  </a:lnTo>
                  <a:lnTo>
                    <a:pt x="0" y="21275"/>
                  </a:lnTo>
                  <a:lnTo>
                    <a:pt x="11621" y="14527"/>
                  </a:lnTo>
                  <a:lnTo>
                    <a:pt x="1168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102"/>
            <p:cNvSpPr/>
            <p:nvPr/>
          </p:nvSpPr>
          <p:spPr>
            <a:xfrm>
              <a:off x="6775657" y="4024439"/>
              <a:ext cx="475318" cy="868580"/>
            </a:xfrm>
            <a:custGeom>
              <a:rect b="b" l="l" r="r" t="t"/>
              <a:pathLst>
                <a:path extrusionOk="0" h="21181" w="11591">
                  <a:moveTo>
                    <a:pt x="63" y="1"/>
                  </a:moveTo>
                  <a:lnTo>
                    <a:pt x="1" y="14527"/>
                  </a:lnTo>
                  <a:lnTo>
                    <a:pt x="11528" y="21181"/>
                  </a:lnTo>
                  <a:lnTo>
                    <a:pt x="11591" y="6655"/>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02"/>
            <p:cNvSpPr/>
            <p:nvPr/>
          </p:nvSpPr>
          <p:spPr>
            <a:xfrm>
              <a:off x="6778241" y="3747751"/>
              <a:ext cx="949283" cy="549583"/>
            </a:xfrm>
            <a:custGeom>
              <a:rect b="b" l="l" r="r" t="t"/>
              <a:pathLst>
                <a:path extrusionOk="0" h="13402" w="23149">
                  <a:moveTo>
                    <a:pt x="11621" y="0"/>
                  </a:moveTo>
                  <a:lnTo>
                    <a:pt x="0" y="6748"/>
                  </a:lnTo>
                  <a:lnTo>
                    <a:pt x="11528" y="13402"/>
                  </a:lnTo>
                  <a:lnTo>
                    <a:pt x="23148" y="6654"/>
                  </a:lnTo>
                  <a:lnTo>
                    <a:pt x="116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102"/>
          <p:cNvGrpSpPr/>
          <p:nvPr/>
        </p:nvGrpSpPr>
        <p:grpSpPr>
          <a:xfrm>
            <a:off x="6672336" y="2343356"/>
            <a:ext cx="243987" cy="339453"/>
            <a:chOff x="4661686" y="366694"/>
            <a:chExt cx="243987" cy="339453"/>
          </a:xfrm>
        </p:grpSpPr>
        <p:sp>
          <p:nvSpPr>
            <p:cNvPr id="8812" name="Google Shape;8812;p102"/>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02"/>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02"/>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02"/>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02"/>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02"/>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8" name="Google Shape;8818;p102"/>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02">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02">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8821" name="Google Shape;8821;p102">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02">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8823" name="Google Shape;8823;p102">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02">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8825" name="Google Shape;8825;p102">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02">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8827" name="Google Shape;8827;p102">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02">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8829" name="Google Shape;8829;p102">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02">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102">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02">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3" name="Google Shape;8833;p102"/>
          <p:cNvGrpSpPr/>
          <p:nvPr/>
        </p:nvGrpSpPr>
        <p:grpSpPr>
          <a:xfrm>
            <a:off x="1992121" y="4623314"/>
            <a:ext cx="159899" cy="279351"/>
            <a:chOff x="2000128" y="4623314"/>
            <a:chExt cx="159899" cy="279351"/>
          </a:xfrm>
        </p:grpSpPr>
        <p:sp>
          <p:nvSpPr>
            <p:cNvPr id="8834" name="Google Shape;8834;p102"/>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02"/>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02"/>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02"/>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02"/>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102"/>
          <p:cNvGrpSpPr/>
          <p:nvPr/>
        </p:nvGrpSpPr>
        <p:grpSpPr>
          <a:xfrm>
            <a:off x="5246843" y="4644827"/>
            <a:ext cx="206281" cy="241552"/>
            <a:chOff x="5254850" y="4644827"/>
            <a:chExt cx="206281" cy="241552"/>
          </a:xfrm>
        </p:grpSpPr>
        <p:sp>
          <p:nvSpPr>
            <p:cNvPr id="8840" name="Google Shape;8840;p102"/>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102"/>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102"/>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3" name="Google Shape;8843;p102"/>
          <p:cNvGrpSpPr/>
          <p:nvPr/>
        </p:nvGrpSpPr>
        <p:grpSpPr>
          <a:xfrm>
            <a:off x="4126327" y="4607105"/>
            <a:ext cx="202168" cy="279358"/>
            <a:chOff x="4134334" y="4607105"/>
            <a:chExt cx="202168" cy="279358"/>
          </a:xfrm>
        </p:grpSpPr>
        <p:sp>
          <p:nvSpPr>
            <p:cNvPr id="8844" name="Google Shape;8844;p102"/>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02"/>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02"/>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02"/>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02"/>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02"/>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02"/>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02"/>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02"/>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53" name="Google Shape;8853;p102"/>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02"/>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02"/>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6" name="Google Shape;8856;p102"/>
          <p:cNvGrpSpPr/>
          <p:nvPr/>
        </p:nvGrpSpPr>
        <p:grpSpPr>
          <a:xfrm>
            <a:off x="6300092" y="4620438"/>
            <a:ext cx="269374" cy="279338"/>
            <a:chOff x="6314624" y="4620438"/>
            <a:chExt cx="269374" cy="279338"/>
          </a:xfrm>
        </p:grpSpPr>
        <p:sp>
          <p:nvSpPr>
            <p:cNvPr id="8857" name="Google Shape;8857;p102"/>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02"/>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9" name="Google Shape;8859;p102"/>
          <p:cNvGrpSpPr/>
          <p:nvPr/>
        </p:nvGrpSpPr>
        <p:grpSpPr>
          <a:xfrm>
            <a:off x="3031488" y="4626441"/>
            <a:ext cx="255400" cy="279351"/>
            <a:chOff x="3039495" y="4626441"/>
            <a:chExt cx="255400" cy="279351"/>
          </a:xfrm>
        </p:grpSpPr>
        <p:sp>
          <p:nvSpPr>
            <p:cNvPr id="8860" name="Google Shape;8860;p102"/>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0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0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02"/>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02"/>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02"/>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02"/>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102"/>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0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0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02"/>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02"/>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02"/>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0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0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02"/>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0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77" name="Google Shape;8877;p102"/>
          <p:cNvSpPr txBox="1"/>
          <p:nvPr>
            <p:ph idx="1" type="subTitle"/>
          </p:nvPr>
        </p:nvSpPr>
        <p:spPr>
          <a:xfrm>
            <a:off x="1545850" y="2344014"/>
            <a:ext cx="3701100" cy="11163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GDD’nizi oluştururken karmaşıklığı düşünmekten kaçının.</a:t>
            </a:r>
            <a:endParaRPr/>
          </a:p>
          <a:p>
            <a:pPr indent="0" lvl="0" marL="457200" rtl="0" algn="l">
              <a:spcBef>
                <a:spcPts val="0"/>
              </a:spcBef>
              <a:spcAft>
                <a:spcPts val="0"/>
              </a:spcAft>
              <a:buNone/>
            </a:pPr>
            <a:r>
              <a:t/>
            </a:r>
            <a:endParaRPr/>
          </a:p>
          <a:p>
            <a:pPr indent="-317500" lvl="0" marL="457200" rtl="0" algn="l">
              <a:spcBef>
                <a:spcPts val="0"/>
              </a:spcBef>
              <a:spcAft>
                <a:spcPts val="0"/>
              </a:spcAft>
              <a:buSzPts val="1400"/>
              <a:buChar char="●"/>
            </a:pPr>
            <a:r>
              <a:rPr lang="en"/>
              <a:t>GDD’nin uzunluğu, uzun süre adapte olmanızı engelleyebilir.</a:t>
            </a:r>
            <a:endParaRPr/>
          </a:p>
        </p:txBody>
      </p:sp>
      <p:sp>
        <p:nvSpPr>
          <p:cNvPr id="8878" name="Google Shape;8878;p102"/>
          <p:cNvSpPr txBox="1"/>
          <p:nvPr>
            <p:ph type="title"/>
          </p:nvPr>
        </p:nvSpPr>
        <p:spPr>
          <a:xfrm>
            <a:off x="1684500" y="536400"/>
            <a:ext cx="5775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Tips to start design</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49" name="Shape 3349"/>
        <p:cNvGrpSpPr/>
        <p:nvPr/>
      </p:nvGrpSpPr>
      <p:grpSpPr>
        <a:xfrm>
          <a:off x="0" y="0"/>
          <a:ext cx="0" cy="0"/>
          <a:chOff x="0" y="0"/>
          <a:chExt cx="0" cy="0"/>
        </a:xfrm>
      </p:grpSpPr>
      <p:sp>
        <p:nvSpPr>
          <p:cNvPr id="3350" name="Google Shape;3350;p40"/>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pic>
        <p:nvPicPr>
          <p:cNvPr id="3351" name="Google Shape;3351;p40"/>
          <p:cNvPicPr preferRelativeResize="0"/>
          <p:nvPr/>
        </p:nvPicPr>
        <p:blipFill rotWithShape="1">
          <a:blip r:embed="rId3">
            <a:alphaModFix/>
          </a:blip>
          <a:srcRect b="0" l="0" r="0" t="0"/>
          <a:stretch/>
        </p:blipFill>
        <p:spPr>
          <a:xfrm>
            <a:off x="2100375" y="1047625"/>
            <a:ext cx="4927500" cy="2771700"/>
          </a:xfrm>
          <a:prstGeom prst="roundRect">
            <a:avLst>
              <a:gd fmla="val 16667" name="adj"/>
            </a:avLst>
          </a:prstGeom>
          <a:noFill/>
          <a:ln>
            <a:noFill/>
          </a:ln>
          <a:effectLst>
            <a:outerShdw rotWithShape="0" algn="bl" dist="47625">
              <a:schemeClr val="dk1"/>
            </a:outerShdw>
          </a:effectLst>
        </p:spPr>
      </p:pic>
      <p:sp>
        <p:nvSpPr>
          <p:cNvPr id="3352" name="Google Shape;3352;p40"/>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0"/>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0"/>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5" name="Google Shape;3355;p40"/>
          <p:cNvGrpSpPr/>
          <p:nvPr/>
        </p:nvGrpSpPr>
        <p:grpSpPr>
          <a:xfrm flipH="1">
            <a:off x="4523587" y="383031"/>
            <a:ext cx="509569" cy="306732"/>
            <a:chOff x="5028350" y="1751100"/>
            <a:chExt cx="1007650" cy="606550"/>
          </a:xfrm>
        </p:grpSpPr>
        <p:sp>
          <p:nvSpPr>
            <p:cNvPr id="3356" name="Google Shape;3356;p40"/>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0"/>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0"/>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0"/>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0"/>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0"/>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0"/>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0"/>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0"/>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0"/>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0"/>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0"/>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0"/>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0"/>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0"/>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0"/>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40"/>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3" name="Google Shape;3373;p40"/>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0">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0">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3376" name="Google Shape;3376;p40">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0">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3378" name="Google Shape;3378;p40">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0">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3380" name="Google Shape;3380;p40">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0">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3382" name="Google Shape;3382;p40">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0">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3384" name="Google Shape;3384;p40">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0">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0">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0">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8" name="Google Shape;3388;p40"/>
          <p:cNvGrpSpPr/>
          <p:nvPr/>
        </p:nvGrpSpPr>
        <p:grpSpPr>
          <a:xfrm>
            <a:off x="1992121" y="4623314"/>
            <a:ext cx="159899" cy="279351"/>
            <a:chOff x="2000128" y="4623314"/>
            <a:chExt cx="159899" cy="279351"/>
          </a:xfrm>
        </p:grpSpPr>
        <p:sp>
          <p:nvSpPr>
            <p:cNvPr id="3389" name="Google Shape;3389;p40"/>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0"/>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0"/>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0"/>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0"/>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4" name="Google Shape;3394;p40"/>
          <p:cNvGrpSpPr/>
          <p:nvPr/>
        </p:nvGrpSpPr>
        <p:grpSpPr>
          <a:xfrm>
            <a:off x="5246843" y="4644827"/>
            <a:ext cx="206281" cy="241552"/>
            <a:chOff x="5254850" y="4644827"/>
            <a:chExt cx="206281" cy="241552"/>
          </a:xfrm>
        </p:grpSpPr>
        <p:sp>
          <p:nvSpPr>
            <p:cNvPr id="3395" name="Google Shape;3395;p40"/>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0"/>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0"/>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8" name="Google Shape;3398;p40"/>
          <p:cNvGrpSpPr/>
          <p:nvPr/>
        </p:nvGrpSpPr>
        <p:grpSpPr>
          <a:xfrm>
            <a:off x="4126327" y="4607105"/>
            <a:ext cx="202168" cy="279358"/>
            <a:chOff x="4134334" y="4607105"/>
            <a:chExt cx="202168" cy="279358"/>
          </a:xfrm>
        </p:grpSpPr>
        <p:sp>
          <p:nvSpPr>
            <p:cNvPr id="3399" name="Google Shape;3399;p40"/>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0"/>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0"/>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0"/>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0"/>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0"/>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0"/>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0"/>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0"/>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8" name="Google Shape;3408;p40"/>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0"/>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0"/>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1" name="Google Shape;3411;p40"/>
          <p:cNvGrpSpPr/>
          <p:nvPr/>
        </p:nvGrpSpPr>
        <p:grpSpPr>
          <a:xfrm>
            <a:off x="6300092" y="4620438"/>
            <a:ext cx="269374" cy="279338"/>
            <a:chOff x="6314624" y="4620438"/>
            <a:chExt cx="269374" cy="279338"/>
          </a:xfrm>
        </p:grpSpPr>
        <p:sp>
          <p:nvSpPr>
            <p:cNvPr id="3412" name="Google Shape;3412;p40"/>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0"/>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4" name="Google Shape;3414;p40"/>
          <p:cNvGrpSpPr/>
          <p:nvPr/>
        </p:nvGrpSpPr>
        <p:grpSpPr>
          <a:xfrm>
            <a:off x="3031488" y="4626441"/>
            <a:ext cx="255400" cy="279351"/>
            <a:chOff x="3039495" y="4626441"/>
            <a:chExt cx="255400" cy="279351"/>
          </a:xfrm>
        </p:grpSpPr>
        <p:sp>
          <p:nvSpPr>
            <p:cNvPr id="3415" name="Google Shape;3415;p40"/>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0"/>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0"/>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0"/>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0"/>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0"/>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0"/>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0"/>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0"/>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0"/>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0"/>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0"/>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0"/>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0"/>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82" name="Shape 8882"/>
        <p:cNvGrpSpPr/>
        <p:nvPr/>
      </p:nvGrpSpPr>
      <p:grpSpPr>
        <a:xfrm>
          <a:off x="0" y="0"/>
          <a:ext cx="0" cy="0"/>
          <a:chOff x="0" y="0"/>
          <a:chExt cx="0" cy="0"/>
        </a:xfrm>
      </p:grpSpPr>
      <p:sp>
        <p:nvSpPr>
          <p:cNvPr id="8883" name="Google Shape;8883;p103"/>
          <p:cNvSpPr/>
          <p:nvPr/>
        </p:nvSpPr>
        <p:spPr>
          <a:xfrm>
            <a:off x="1289400" y="1275775"/>
            <a:ext cx="4371900" cy="26634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884" name="Google Shape;8884;p103"/>
          <p:cNvSpPr txBox="1"/>
          <p:nvPr>
            <p:ph idx="2" type="title"/>
          </p:nvPr>
        </p:nvSpPr>
        <p:spPr>
          <a:xfrm>
            <a:off x="1545849" y="1479725"/>
            <a:ext cx="3701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Adım 2</a:t>
            </a:r>
            <a:endParaRPr/>
          </a:p>
        </p:txBody>
      </p:sp>
      <p:sp>
        <p:nvSpPr>
          <p:cNvPr id="8885" name="Google Shape;8885;p103"/>
          <p:cNvSpPr txBox="1"/>
          <p:nvPr>
            <p:ph idx="1" type="subTitle"/>
          </p:nvPr>
        </p:nvSpPr>
        <p:spPr>
          <a:xfrm>
            <a:off x="1545849" y="1885584"/>
            <a:ext cx="37011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Sürekli gelişen belge!</a:t>
            </a:r>
            <a:endParaRPr b="1"/>
          </a:p>
        </p:txBody>
      </p:sp>
      <p:grpSp>
        <p:nvGrpSpPr>
          <p:cNvPr id="8886" name="Google Shape;8886;p103"/>
          <p:cNvGrpSpPr/>
          <p:nvPr/>
        </p:nvGrpSpPr>
        <p:grpSpPr>
          <a:xfrm>
            <a:off x="251942" y="1063208"/>
            <a:ext cx="742482" cy="594924"/>
            <a:chOff x="4458400" y="2657663"/>
            <a:chExt cx="945475" cy="757575"/>
          </a:xfrm>
        </p:grpSpPr>
        <p:sp>
          <p:nvSpPr>
            <p:cNvPr id="8887" name="Google Shape;8887;p103"/>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03"/>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103"/>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0" name="Google Shape;8890;p103"/>
          <p:cNvGrpSpPr/>
          <p:nvPr/>
        </p:nvGrpSpPr>
        <p:grpSpPr>
          <a:xfrm flipH="1">
            <a:off x="8218987" y="476656"/>
            <a:ext cx="509569" cy="306732"/>
            <a:chOff x="5028350" y="1751100"/>
            <a:chExt cx="1007650" cy="606550"/>
          </a:xfrm>
        </p:grpSpPr>
        <p:sp>
          <p:nvSpPr>
            <p:cNvPr id="8891" name="Google Shape;8891;p103"/>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103"/>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03"/>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03"/>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03"/>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03"/>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03"/>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03"/>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03"/>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03"/>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03"/>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03"/>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03"/>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03"/>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03"/>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03"/>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103"/>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8" name="Google Shape;8908;p103"/>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03"/>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03"/>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1" name="Google Shape;8911;p103"/>
          <p:cNvGrpSpPr/>
          <p:nvPr/>
        </p:nvGrpSpPr>
        <p:grpSpPr>
          <a:xfrm>
            <a:off x="3924711" y="4085649"/>
            <a:ext cx="269239" cy="164758"/>
            <a:chOff x="5940564" y="1991606"/>
            <a:chExt cx="357365" cy="218657"/>
          </a:xfrm>
        </p:grpSpPr>
        <p:sp>
          <p:nvSpPr>
            <p:cNvPr id="8912" name="Google Shape;8912;p103"/>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03"/>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03"/>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03"/>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03"/>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03"/>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03"/>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03"/>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103"/>
          <p:cNvGrpSpPr/>
          <p:nvPr/>
        </p:nvGrpSpPr>
        <p:grpSpPr>
          <a:xfrm>
            <a:off x="750450" y="4020572"/>
            <a:ext cx="243970" cy="457795"/>
            <a:chOff x="3171550" y="3868750"/>
            <a:chExt cx="317050" cy="594925"/>
          </a:xfrm>
        </p:grpSpPr>
        <p:sp>
          <p:nvSpPr>
            <p:cNvPr id="8921" name="Google Shape;8921;p103"/>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03"/>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03"/>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03"/>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03"/>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03"/>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03"/>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03"/>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03"/>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03"/>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103"/>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03"/>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03"/>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103"/>
          <p:cNvGrpSpPr/>
          <p:nvPr/>
        </p:nvGrpSpPr>
        <p:grpSpPr>
          <a:xfrm>
            <a:off x="5578850" y="3939122"/>
            <a:ext cx="243970" cy="457795"/>
            <a:chOff x="3171550" y="3868750"/>
            <a:chExt cx="317050" cy="594925"/>
          </a:xfrm>
        </p:grpSpPr>
        <p:sp>
          <p:nvSpPr>
            <p:cNvPr id="8935" name="Google Shape;8935;p103"/>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03"/>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03"/>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03"/>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03"/>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03"/>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03"/>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03"/>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03"/>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03"/>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03"/>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03"/>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03"/>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103"/>
          <p:cNvGrpSpPr/>
          <p:nvPr/>
        </p:nvGrpSpPr>
        <p:grpSpPr>
          <a:xfrm flipH="1">
            <a:off x="2397896" y="4132653"/>
            <a:ext cx="271859" cy="233627"/>
            <a:chOff x="739150" y="4174275"/>
            <a:chExt cx="945925" cy="812900"/>
          </a:xfrm>
        </p:grpSpPr>
        <p:sp>
          <p:nvSpPr>
            <p:cNvPr id="8949" name="Google Shape;8949;p103"/>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03"/>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03"/>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03"/>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03"/>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03"/>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03"/>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03"/>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03"/>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8" name="Google Shape;8958;p103"/>
          <p:cNvGrpSpPr/>
          <p:nvPr/>
        </p:nvGrpSpPr>
        <p:grpSpPr>
          <a:xfrm>
            <a:off x="6672336" y="2343356"/>
            <a:ext cx="243987" cy="339453"/>
            <a:chOff x="4661686" y="366694"/>
            <a:chExt cx="243987" cy="339453"/>
          </a:xfrm>
        </p:grpSpPr>
        <p:sp>
          <p:nvSpPr>
            <p:cNvPr id="8959" name="Google Shape;8959;p103"/>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03"/>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03"/>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03"/>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03"/>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03"/>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5" name="Google Shape;8965;p103"/>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03">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03">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8968" name="Google Shape;8968;p103">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03">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8970" name="Google Shape;8970;p103">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03">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8972" name="Google Shape;8972;p103">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103">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8974" name="Google Shape;8974;p103">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03">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8976" name="Google Shape;8976;p103">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03">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103">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103">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0" name="Google Shape;8980;p103"/>
          <p:cNvGrpSpPr/>
          <p:nvPr/>
        </p:nvGrpSpPr>
        <p:grpSpPr>
          <a:xfrm>
            <a:off x="1992121" y="4623314"/>
            <a:ext cx="159899" cy="279351"/>
            <a:chOff x="2000128" y="4623314"/>
            <a:chExt cx="159899" cy="279351"/>
          </a:xfrm>
        </p:grpSpPr>
        <p:sp>
          <p:nvSpPr>
            <p:cNvPr id="8981" name="Google Shape;8981;p103"/>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03"/>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03"/>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03"/>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103"/>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103"/>
          <p:cNvGrpSpPr/>
          <p:nvPr/>
        </p:nvGrpSpPr>
        <p:grpSpPr>
          <a:xfrm>
            <a:off x="5246843" y="4644827"/>
            <a:ext cx="206281" cy="241552"/>
            <a:chOff x="5254850" y="4644827"/>
            <a:chExt cx="206281" cy="241552"/>
          </a:xfrm>
        </p:grpSpPr>
        <p:sp>
          <p:nvSpPr>
            <p:cNvPr id="8987" name="Google Shape;8987;p103"/>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03"/>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03"/>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103"/>
          <p:cNvGrpSpPr/>
          <p:nvPr/>
        </p:nvGrpSpPr>
        <p:grpSpPr>
          <a:xfrm>
            <a:off x="4126327" y="4607105"/>
            <a:ext cx="202168" cy="279358"/>
            <a:chOff x="4134334" y="4607105"/>
            <a:chExt cx="202168" cy="279358"/>
          </a:xfrm>
        </p:grpSpPr>
        <p:sp>
          <p:nvSpPr>
            <p:cNvPr id="8991" name="Google Shape;8991;p103"/>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103"/>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03"/>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03"/>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03"/>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03"/>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03"/>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03"/>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03"/>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00" name="Google Shape;9000;p103"/>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03"/>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03"/>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3" name="Google Shape;9003;p103"/>
          <p:cNvGrpSpPr/>
          <p:nvPr/>
        </p:nvGrpSpPr>
        <p:grpSpPr>
          <a:xfrm>
            <a:off x="6300092" y="4620438"/>
            <a:ext cx="269374" cy="279338"/>
            <a:chOff x="6314624" y="4620438"/>
            <a:chExt cx="269374" cy="279338"/>
          </a:xfrm>
        </p:grpSpPr>
        <p:sp>
          <p:nvSpPr>
            <p:cNvPr id="9004" name="Google Shape;9004;p103"/>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03"/>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6" name="Google Shape;9006;p103"/>
          <p:cNvGrpSpPr/>
          <p:nvPr/>
        </p:nvGrpSpPr>
        <p:grpSpPr>
          <a:xfrm>
            <a:off x="3031488" y="4626441"/>
            <a:ext cx="255400" cy="279351"/>
            <a:chOff x="3039495" y="4626441"/>
            <a:chExt cx="255400" cy="279351"/>
          </a:xfrm>
        </p:grpSpPr>
        <p:sp>
          <p:nvSpPr>
            <p:cNvPr id="9007" name="Google Shape;9007;p103"/>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0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10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103"/>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03"/>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103"/>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103"/>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03"/>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0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0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03"/>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03"/>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03"/>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0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0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03"/>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0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4" name="Google Shape;9024;p103"/>
          <p:cNvSpPr txBox="1"/>
          <p:nvPr>
            <p:ph idx="1" type="subTitle"/>
          </p:nvPr>
        </p:nvSpPr>
        <p:spPr>
          <a:xfrm>
            <a:off x="1545850" y="2344016"/>
            <a:ext cx="3701100" cy="1262100"/>
          </a:xfrm>
          <a:prstGeom prst="rect">
            <a:avLst/>
          </a:prstGeom>
        </p:spPr>
        <p:txBody>
          <a:bodyPr anchorCtr="0" anchor="ctr" bIns="91425" lIns="91425" spcFirstLastPara="1" rIns="91425" wrap="square" tIns="91425">
            <a:spAutoFit/>
          </a:bodyPr>
          <a:lstStyle/>
          <a:p>
            <a:pPr indent="-317500" lvl="0" marL="457200" rtl="0" algn="l">
              <a:spcBef>
                <a:spcPts val="0"/>
              </a:spcBef>
              <a:spcAft>
                <a:spcPts val="0"/>
              </a:spcAft>
              <a:buSzPts val="1400"/>
              <a:buChar char="●"/>
            </a:pPr>
            <a:r>
              <a:rPr lang="en"/>
              <a:t>Geliştirici ekibin ihtiyaçlarına göre esneklik sağlayın.</a:t>
            </a:r>
            <a:endParaRPr/>
          </a:p>
          <a:p>
            <a:pPr indent="-317500" lvl="0" marL="457200" rtl="0" algn="l">
              <a:spcBef>
                <a:spcPts val="0"/>
              </a:spcBef>
              <a:spcAft>
                <a:spcPts val="0"/>
              </a:spcAft>
              <a:buSzPts val="1400"/>
              <a:buChar char="●"/>
            </a:pPr>
            <a:r>
              <a:rPr lang="en"/>
              <a:t>GDD, proje ilerledikçe güncellenebilmelidir.</a:t>
            </a:r>
            <a:endParaRPr/>
          </a:p>
          <a:p>
            <a:pPr indent="-317500" lvl="0" marL="457200" rtl="0" algn="l">
              <a:spcBef>
                <a:spcPts val="0"/>
              </a:spcBef>
              <a:spcAft>
                <a:spcPts val="0"/>
              </a:spcAft>
              <a:buSzPts val="1400"/>
              <a:buChar char="●"/>
            </a:pPr>
            <a:r>
              <a:rPr lang="en"/>
              <a:t>GDD, gelişim sürecinde meydana gelen her önemli değişikliği </a:t>
            </a:r>
            <a:r>
              <a:rPr lang="en"/>
              <a:t>yansıtmalıdır</a:t>
            </a:r>
            <a:r>
              <a:rPr lang="en"/>
              <a:t>.</a:t>
            </a:r>
            <a:endParaRPr/>
          </a:p>
        </p:txBody>
      </p:sp>
      <p:grpSp>
        <p:nvGrpSpPr>
          <p:cNvPr id="9025" name="Google Shape;9025;p103"/>
          <p:cNvGrpSpPr/>
          <p:nvPr/>
        </p:nvGrpSpPr>
        <p:grpSpPr>
          <a:xfrm>
            <a:off x="6913380" y="1460347"/>
            <a:ext cx="1262186" cy="2777680"/>
            <a:chOff x="1984000" y="1522563"/>
            <a:chExt cx="897650" cy="1975450"/>
          </a:xfrm>
        </p:grpSpPr>
        <p:sp>
          <p:nvSpPr>
            <p:cNvPr id="9026" name="Google Shape;9026;p103"/>
            <p:cNvSpPr/>
            <p:nvPr/>
          </p:nvSpPr>
          <p:spPr>
            <a:xfrm>
              <a:off x="2097350" y="2301338"/>
              <a:ext cx="686875" cy="1099850"/>
            </a:xfrm>
            <a:custGeom>
              <a:rect b="b" l="l" r="r" t="t"/>
              <a:pathLst>
                <a:path extrusionOk="0" h="43994" w="27475">
                  <a:moveTo>
                    <a:pt x="3848" y="1"/>
                  </a:moveTo>
                  <a:lnTo>
                    <a:pt x="0" y="29754"/>
                  </a:lnTo>
                  <a:lnTo>
                    <a:pt x="27475" y="43994"/>
                  </a:lnTo>
                  <a:lnTo>
                    <a:pt x="22230" y="1986"/>
                  </a:lnTo>
                  <a:lnTo>
                    <a:pt x="38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03"/>
            <p:cNvSpPr/>
            <p:nvPr/>
          </p:nvSpPr>
          <p:spPr>
            <a:xfrm>
              <a:off x="2218675" y="3113188"/>
              <a:ext cx="255525" cy="289225"/>
            </a:xfrm>
            <a:custGeom>
              <a:rect b="b" l="l" r="r" t="t"/>
              <a:pathLst>
                <a:path extrusionOk="0" h="11569" w="10221">
                  <a:moveTo>
                    <a:pt x="10220" y="1"/>
                  </a:moveTo>
                  <a:lnTo>
                    <a:pt x="49" y="5932"/>
                  </a:lnTo>
                  <a:lnTo>
                    <a:pt x="0" y="11569"/>
                  </a:lnTo>
                  <a:lnTo>
                    <a:pt x="10171" y="5662"/>
                  </a:lnTo>
                  <a:lnTo>
                    <a:pt x="10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03"/>
            <p:cNvSpPr/>
            <p:nvPr/>
          </p:nvSpPr>
          <p:spPr>
            <a:xfrm>
              <a:off x="2078350" y="3034163"/>
              <a:ext cx="395850" cy="227325"/>
            </a:xfrm>
            <a:custGeom>
              <a:rect b="b" l="l" r="r" t="t"/>
              <a:pathLst>
                <a:path extrusionOk="0" h="9093" w="15834">
                  <a:moveTo>
                    <a:pt x="10172" y="0"/>
                  </a:moveTo>
                  <a:lnTo>
                    <a:pt x="1" y="5907"/>
                  </a:lnTo>
                  <a:lnTo>
                    <a:pt x="5662" y="9093"/>
                  </a:lnTo>
                  <a:lnTo>
                    <a:pt x="15833" y="3162"/>
                  </a:lnTo>
                  <a:lnTo>
                    <a:pt x="101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03"/>
            <p:cNvSpPr/>
            <p:nvPr/>
          </p:nvSpPr>
          <p:spPr>
            <a:xfrm>
              <a:off x="2077125" y="3181813"/>
              <a:ext cx="142800" cy="220600"/>
            </a:xfrm>
            <a:custGeom>
              <a:rect b="b" l="l" r="r" t="t"/>
              <a:pathLst>
                <a:path extrusionOk="0" h="8824" w="5712">
                  <a:moveTo>
                    <a:pt x="50" y="1"/>
                  </a:moveTo>
                  <a:lnTo>
                    <a:pt x="1" y="5662"/>
                  </a:lnTo>
                  <a:lnTo>
                    <a:pt x="5662" y="8824"/>
                  </a:lnTo>
                  <a:lnTo>
                    <a:pt x="5711" y="3187"/>
                  </a:lnTo>
                  <a:lnTo>
                    <a:pt x="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03"/>
            <p:cNvSpPr/>
            <p:nvPr/>
          </p:nvSpPr>
          <p:spPr>
            <a:xfrm>
              <a:off x="2390850" y="3208788"/>
              <a:ext cx="255525" cy="289225"/>
            </a:xfrm>
            <a:custGeom>
              <a:rect b="b" l="l" r="r" t="t"/>
              <a:pathLst>
                <a:path extrusionOk="0" h="11569" w="10221">
                  <a:moveTo>
                    <a:pt x="10220" y="0"/>
                  </a:moveTo>
                  <a:lnTo>
                    <a:pt x="49" y="5907"/>
                  </a:lnTo>
                  <a:lnTo>
                    <a:pt x="0" y="11568"/>
                  </a:lnTo>
                  <a:lnTo>
                    <a:pt x="10147" y="5662"/>
                  </a:lnTo>
                  <a:lnTo>
                    <a:pt x="102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03"/>
            <p:cNvSpPr/>
            <p:nvPr/>
          </p:nvSpPr>
          <p:spPr>
            <a:xfrm>
              <a:off x="2250525" y="3129738"/>
              <a:ext cx="395850" cy="226725"/>
            </a:xfrm>
            <a:custGeom>
              <a:rect b="b" l="l" r="r" t="t"/>
              <a:pathLst>
                <a:path extrusionOk="0" h="9069" w="15834">
                  <a:moveTo>
                    <a:pt x="10172" y="0"/>
                  </a:moveTo>
                  <a:lnTo>
                    <a:pt x="1" y="5907"/>
                  </a:lnTo>
                  <a:lnTo>
                    <a:pt x="5662" y="9069"/>
                  </a:lnTo>
                  <a:lnTo>
                    <a:pt x="15833" y="3162"/>
                  </a:lnTo>
                  <a:lnTo>
                    <a:pt x="101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03"/>
            <p:cNvSpPr/>
            <p:nvPr/>
          </p:nvSpPr>
          <p:spPr>
            <a:xfrm>
              <a:off x="2249300" y="3277413"/>
              <a:ext cx="142800" cy="220600"/>
            </a:xfrm>
            <a:custGeom>
              <a:rect b="b" l="l" r="r" t="t"/>
              <a:pathLst>
                <a:path extrusionOk="0" h="8824" w="5712">
                  <a:moveTo>
                    <a:pt x="50" y="0"/>
                  </a:moveTo>
                  <a:lnTo>
                    <a:pt x="1" y="5637"/>
                  </a:lnTo>
                  <a:lnTo>
                    <a:pt x="5662" y="8823"/>
                  </a:lnTo>
                  <a:lnTo>
                    <a:pt x="5711" y="3162"/>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03"/>
            <p:cNvSpPr/>
            <p:nvPr/>
          </p:nvSpPr>
          <p:spPr>
            <a:xfrm>
              <a:off x="2165975" y="2445938"/>
              <a:ext cx="87650" cy="352350"/>
            </a:xfrm>
            <a:custGeom>
              <a:rect b="b" l="l" r="r" t="t"/>
              <a:pathLst>
                <a:path extrusionOk="0" h="14094" w="3506">
                  <a:moveTo>
                    <a:pt x="3505" y="1"/>
                  </a:moveTo>
                  <a:lnTo>
                    <a:pt x="25" y="2010"/>
                  </a:lnTo>
                  <a:lnTo>
                    <a:pt x="0" y="14093"/>
                  </a:lnTo>
                  <a:lnTo>
                    <a:pt x="0" y="14093"/>
                  </a:lnTo>
                  <a:lnTo>
                    <a:pt x="3481" y="12083"/>
                  </a:lnTo>
                  <a:lnTo>
                    <a:pt x="3505" y="1"/>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03"/>
            <p:cNvSpPr/>
            <p:nvPr/>
          </p:nvSpPr>
          <p:spPr>
            <a:xfrm>
              <a:off x="2082025" y="2398763"/>
              <a:ext cx="171600" cy="97450"/>
            </a:xfrm>
            <a:custGeom>
              <a:rect b="b" l="l" r="r" t="t"/>
              <a:pathLst>
                <a:path extrusionOk="0" h="3898" w="6864">
                  <a:moveTo>
                    <a:pt x="3481" y="0"/>
                  </a:moveTo>
                  <a:lnTo>
                    <a:pt x="1" y="2010"/>
                  </a:lnTo>
                  <a:lnTo>
                    <a:pt x="3383" y="3897"/>
                  </a:lnTo>
                  <a:lnTo>
                    <a:pt x="6863" y="1888"/>
                  </a:lnTo>
                  <a:lnTo>
                    <a:pt x="3481"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03"/>
            <p:cNvSpPr/>
            <p:nvPr/>
          </p:nvSpPr>
          <p:spPr>
            <a:xfrm>
              <a:off x="2080800" y="2449013"/>
              <a:ext cx="85800" cy="349275"/>
            </a:xfrm>
            <a:custGeom>
              <a:rect b="b" l="l" r="r" t="t"/>
              <a:pathLst>
                <a:path extrusionOk="0" h="13971" w="3432">
                  <a:moveTo>
                    <a:pt x="50" y="0"/>
                  </a:moveTo>
                  <a:lnTo>
                    <a:pt x="1" y="12059"/>
                  </a:lnTo>
                  <a:lnTo>
                    <a:pt x="3407" y="13970"/>
                  </a:lnTo>
                  <a:lnTo>
                    <a:pt x="3432" y="1887"/>
                  </a:lnTo>
                  <a:lnTo>
                    <a:pt x="50" y="0"/>
                  </a:lnTo>
                  <a:close/>
                </a:path>
              </a:pathLst>
            </a:custGeom>
            <a:solidFill>
              <a:srgbClr val="D1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03"/>
            <p:cNvSpPr/>
            <p:nvPr/>
          </p:nvSpPr>
          <p:spPr>
            <a:xfrm>
              <a:off x="2195375" y="2292138"/>
              <a:ext cx="90725" cy="226750"/>
            </a:xfrm>
            <a:custGeom>
              <a:rect b="b" l="l" r="r" t="t"/>
              <a:pathLst>
                <a:path extrusionOk="0" h="9070" w="3629">
                  <a:moveTo>
                    <a:pt x="3628" y="1"/>
                  </a:moveTo>
                  <a:lnTo>
                    <a:pt x="25" y="2109"/>
                  </a:lnTo>
                  <a:lnTo>
                    <a:pt x="1" y="9069"/>
                  </a:lnTo>
                  <a:lnTo>
                    <a:pt x="3604" y="6961"/>
                  </a:lnTo>
                  <a:lnTo>
                    <a:pt x="3628" y="1"/>
                  </a:lnTo>
                  <a:close/>
                </a:path>
              </a:pathLst>
            </a:custGeom>
            <a:solidFill>
              <a:srgbClr val="D0D2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03"/>
            <p:cNvSpPr/>
            <p:nvPr/>
          </p:nvSpPr>
          <p:spPr>
            <a:xfrm>
              <a:off x="2097350" y="2257213"/>
              <a:ext cx="188750" cy="87650"/>
            </a:xfrm>
            <a:custGeom>
              <a:rect b="b" l="l" r="r" t="t"/>
              <a:pathLst>
                <a:path extrusionOk="0" h="3506" w="7550">
                  <a:moveTo>
                    <a:pt x="165" y="2233"/>
                  </a:moveTo>
                  <a:cubicBezTo>
                    <a:pt x="151" y="2236"/>
                    <a:pt x="137" y="2242"/>
                    <a:pt x="123" y="2256"/>
                  </a:cubicBezTo>
                  <a:lnTo>
                    <a:pt x="98" y="2256"/>
                  </a:lnTo>
                  <a:cubicBezTo>
                    <a:pt x="49" y="2280"/>
                    <a:pt x="25" y="2305"/>
                    <a:pt x="0" y="2329"/>
                  </a:cubicBezTo>
                  <a:lnTo>
                    <a:pt x="165" y="2233"/>
                  </a:lnTo>
                  <a:close/>
                  <a:moveTo>
                    <a:pt x="4338" y="1"/>
                  </a:moveTo>
                  <a:cubicBezTo>
                    <a:pt x="4338" y="13"/>
                    <a:pt x="4332" y="13"/>
                    <a:pt x="4326" y="13"/>
                  </a:cubicBezTo>
                  <a:cubicBezTo>
                    <a:pt x="4320" y="13"/>
                    <a:pt x="4314" y="13"/>
                    <a:pt x="4314" y="25"/>
                  </a:cubicBezTo>
                  <a:lnTo>
                    <a:pt x="4118" y="25"/>
                  </a:lnTo>
                  <a:cubicBezTo>
                    <a:pt x="4118" y="50"/>
                    <a:pt x="4093" y="50"/>
                    <a:pt x="4093" y="50"/>
                  </a:cubicBezTo>
                  <a:lnTo>
                    <a:pt x="4069" y="50"/>
                  </a:lnTo>
                  <a:cubicBezTo>
                    <a:pt x="4020" y="50"/>
                    <a:pt x="3995" y="74"/>
                    <a:pt x="3946" y="74"/>
                  </a:cubicBezTo>
                  <a:cubicBezTo>
                    <a:pt x="3897" y="99"/>
                    <a:pt x="3873" y="99"/>
                    <a:pt x="3848" y="124"/>
                  </a:cubicBezTo>
                  <a:lnTo>
                    <a:pt x="3799" y="124"/>
                  </a:lnTo>
                  <a:cubicBezTo>
                    <a:pt x="3799" y="124"/>
                    <a:pt x="3775" y="124"/>
                    <a:pt x="3775" y="148"/>
                  </a:cubicBezTo>
                  <a:cubicBezTo>
                    <a:pt x="3750" y="148"/>
                    <a:pt x="3750" y="148"/>
                    <a:pt x="3726" y="173"/>
                  </a:cubicBezTo>
                  <a:lnTo>
                    <a:pt x="3701" y="173"/>
                  </a:lnTo>
                  <a:cubicBezTo>
                    <a:pt x="3677" y="197"/>
                    <a:pt x="3652" y="197"/>
                    <a:pt x="3603" y="222"/>
                  </a:cubicBezTo>
                  <a:lnTo>
                    <a:pt x="165" y="2233"/>
                  </a:lnTo>
                  <a:lnTo>
                    <a:pt x="165" y="2233"/>
                  </a:lnTo>
                  <a:cubicBezTo>
                    <a:pt x="175" y="2231"/>
                    <a:pt x="186" y="2231"/>
                    <a:pt x="196" y="2231"/>
                  </a:cubicBezTo>
                  <a:cubicBezTo>
                    <a:pt x="221" y="2207"/>
                    <a:pt x="221" y="2207"/>
                    <a:pt x="221" y="2207"/>
                  </a:cubicBezTo>
                  <a:cubicBezTo>
                    <a:pt x="270" y="2207"/>
                    <a:pt x="294" y="2182"/>
                    <a:pt x="343" y="2182"/>
                  </a:cubicBezTo>
                  <a:cubicBezTo>
                    <a:pt x="392" y="2158"/>
                    <a:pt x="417" y="2158"/>
                    <a:pt x="466" y="2133"/>
                  </a:cubicBezTo>
                  <a:lnTo>
                    <a:pt x="589" y="2133"/>
                  </a:lnTo>
                  <a:cubicBezTo>
                    <a:pt x="589" y="2133"/>
                    <a:pt x="589" y="2109"/>
                    <a:pt x="613" y="2109"/>
                  </a:cubicBezTo>
                  <a:lnTo>
                    <a:pt x="1030" y="2109"/>
                  </a:lnTo>
                  <a:cubicBezTo>
                    <a:pt x="1079" y="2109"/>
                    <a:pt x="1128" y="2133"/>
                    <a:pt x="1152" y="2133"/>
                  </a:cubicBezTo>
                  <a:lnTo>
                    <a:pt x="1177" y="2133"/>
                  </a:lnTo>
                  <a:cubicBezTo>
                    <a:pt x="1226" y="2133"/>
                    <a:pt x="1275" y="2158"/>
                    <a:pt x="1324" y="2158"/>
                  </a:cubicBezTo>
                  <a:lnTo>
                    <a:pt x="1348" y="2158"/>
                  </a:lnTo>
                  <a:cubicBezTo>
                    <a:pt x="1397" y="2182"/>
                    <a:pt x="1422" y="2182"/>
                    <a:pt x="1471" y="2207"/>
                  </a:cubicBezTo>
                  <a:cubicBezTo>
                    <a:pt x="1520" y="2207"/>
                    <a:pt x="1569" y="2231"/>
                    <a:pt x="1642" y="2256"/>
                  </a:cubicBezTo>
                  <a:lnTo>
                    <a:pt x="1667" y="2256"/>
                  </a:lnTo>
                  <a:cubicBezTo>
                    <a:pt x="1716" y="2280"/>
                    <a:pt x="1765" y="2305"/>
                    <a:pt x="1814" y="2305"/>
                  </a:cubicBezTo>
                  <a:cubicBezTo>
                    <a:pt x="1863" y="2329"/>
                    <a:pt x="1888" y="2354"/>
                    <a:pt x="1961" y="2378"/>
                  </a:cubicBezTo>
                  <a:cubicBezTo>
                    <a:pt x="2010" y="2403"/>
                    <a:pt x="2059" y="2427"/>
                    <a:pt x="2084" y="2452"/>
                  </a:cubicBezTo>
                  <a:cubicBezTo>
                    <a:pt x="2108" y="2452"/>
                    <a:pt x="2108" y="2452"/>
                    <a:pt x="2133" y="2476"/>
                  </a:cubicBezTo>
                  <a:cubicBezTo>
                    <a:pt x="2182" y="2501"/>
                    <a:pt x="2231" y="2525"/>
                    <a:pt x="2280" y="2550"/>
                  </a:cubicBezTo>
                  <a:lnTo>
                    <a:pt x="3946" y="3506"/>
                  </a:lnTo>
                  <a:lnTo>
                    <a:pt x="7549" y="1398"/>
                  </a:lnTo>
                  <a:lnTo>
                    <a:pt x="5882" y="442"/>
                  </a:lnTo>
                  <a:cubicBezTo>
                    <a:pt x="5833" y="418"/>
                    <a:pt x="5784" y="393"/>
                    <a:pt x="5735" y="369"/>
                  </a:cubicBezTo>
                  <a:cubicBezTo>
                    <a:pt x="5711" y="369"/>
                    <a:pt x="5711" y="344"/>
                    <a:pt x="5686" y="344"/>
                  </a:cubicBezTo>
                  <a:cubicBezTo>
                    <a:pt x="5662" y="320"/>
                    <a:pt x="5613" y="295"/>
                    <a:pt x="5564" y="295"/>
                  </a:cubicBezTo>
                  <a:cubicBezTo>
                    <a:pt x="5564" y="271"/>
                    <a:pt x="5539" y="271"/>
                    <a:pt x="5539" y="271"/>
                  </a:cubicBezTo>
                  <a:cubicBezTo>
                    <a:pt x="5515" y="271"/>
                    <a:pt x="5466" y="246"/>
                    <a:pt x="5441" y="222"/>
                  </a:cubicBezTo>
                  <a:lnTo>
                    <a:pt x="5417" y="222"/>
                  </a:lnTo>
                  <a:cubicBezTo>
                    <a:pt x="5368" y="197"/>
                    <a:pt x="5319" y="173"/>
                    <a:pt x="5270" y="173"/>
                  </a:cubicBezTo>
                  <a:cubicBezTo>
                    <a:pt x="5270" y="173"/>
                    <a:pt x="5245" y="148"/>
                    <a:pt x="5245" y="148"/>
                  </a:cubicBezTo>
                  <a:cubicBezTo>
                    <a:pt x="5172" y="124"/>
                    <a:pt x="5123" y="124"/>
                    <a:pt x="5074" y="99"/>
                  </a:cubicBezTo>
                  <a:lnTo>
                    <a:pt x="5049" y="99"/>
                  </a:lnTo>
                  <a:cubicBezTo>
                    <a:pt x="5025" y="99"/>
                    <a:pt x="5000" y="74"/>
                    <a:pt x="4976" y="74"/>
                  </a:cubicBezTo>
                  <a:lnTo>
                    <a:pt x="4927" y="74"/>
                  </a:lnTo>
                  <a:cubicBezTo>
                    <a:pt x="4878" y="50"/>
                    <a:pt x="4829" y="50"/>
                    <a:pt x="4780" y="25"/>
                  </a:cubicBezTo>
                  <a:lnTo>
                    <a:pt x="4583" y="25"/>
                  </a:lnTo>
                  <a:cubicBezTo>
                    <a:pt x="4583" y="25"/>
                    <a:pt x="4559" y="1"/>
                    <a:pt x="45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03"/>
            <p:cNvSpPr/>
            <p:nvPr/>
          </p:nvSpPr>
          <p:spPr>
            <a:xfrm>
              <a:off x="2073450" y="2309913"/>
              <a:ext cx="122575" cy="208975"/>
            </a:xfrm>
            <a:custGeom>
              <a:rect b="b" l="l" r="r" t="t"/>
              <a:pathLst>
                <a:path extrusionOk="0" h="8359" w="4903">
                  <a:moveTo>
                    <a:pt x="1786" y="0"/>
                  </a:moveTo>
                  <a:cubicBezTo>
                    <a:pt x="727" y="0"/>
                    <a:pt x="1" y="839"/>
                    <a:pt x="1" y="2280"/>
                  </a:cubicBezTo>
                  <a:lnTo>
                    <a:pt x="1" y="5540"/>
                  </a:lnTo>
                  <a:lnTo>
                    <a:pt x="4878" y="8358"/>
                  </a:lnTo>
                  <a:lnTo>
                    <a:pt x="4902" y="1398"/>
                  </a:lnTo>
                  <a:lnTo>
                    <a:pt x="3236" y="442"/>
                  </a:lnTo>
                  <a:cubicBezTo>
                    <a:pt x="2714" y="142"/>
                    <a:pt x="2222" y="0"/>
                    <a:pt x="17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03"/>
            <p:cNvSpPr/>
            <p:nvPr/>
          </p:nvSpPr>
          <p:spPr>
            <a:xfrm>
              <a:off x="2314250" y="2928763"/>
              <a:ext cx="140950" cy="275750"/>
            </a:xfrm>
            <a:custGeom>
              <a:rect b="b" l="l" r="r" t="t"/>
              <a:pathLst>
                <a:path extrusionOk="0" h="11030" w="5638">
                  <a:moveTo>
                    <a:pt x="5637" y="1"/>
                  </a:moveTo>
                  <a:lnTo>
                    <a:pt x="49" y="3236"/>
                  </a:lnTo>
                  <a:lnTo>
                    <a:pt x="0" y="11030"/>
                  </a:lnTo>
                  <a:lnTo>
                    <a:pt x="5588" y="7794"/>
                  </a:lnTo>
                  <a:lnTo>
                    <a:pt x="5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03"/>
            <p:cNvSpPr/>
            <p:nvPr/>
          </p:nvSpPr>
          <p:spPr>
            <a:xfrm>
              <a:off x="2179450" y="2852788"/>
              <a:ext cx="275750" cy="156875"/>
            </a:xfrm>
            <a:custGeom>
              <a:rect b="b" l="l" r="r" t="t"/>
              <a:pathLst>
                <a:path extrusionOk="0" h="6275" w="11030">
                  <a:moveTo>
                    <a:pt x="5589" y="0"/>
                  </a:moveTo>
                  <a:lnTo>
                    <a:pt x="1" y="3211"/>
                  </a:lnTo>
                  <a:lnTo>
                    <a:pt x="5441" y="6275"/>
                  </a:lnTo>
                  <a:lnTo>
                    <a:pt x="11029" y="3040"/>
                  </a:lnTo>
                  <a:lnTo>
                    <a:pt x="5589"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03"/>
            <p:cNvSpPr/>
            <p:nvPr/>
          </p:nvSpPr>
          <p:spPr>
            <a:xfrm>
              <a:off x="2178225" y="2933063"/>
              <a:ext cx="137275" cy="271450"/>
            </a:xfrm>
            <a:custGeom>
              <a:rect b="b" l="l" r="r" t="t"/>
              <a:pathLst>
                <a:path extrusionOk="0" h="10858" w="5491">
                  <a:moveTo>
                    <a:pt x="50" y="0"/>
                  </a:moveTo>
                  <a:lnTo>
                    <a:pt x="1" y="7794"/>
                  </a:lnTo>
                  <a:lnTo>
                    <a:pt x="5441" y="10858"/>
                  </a:lnTo>
                  <a:lnTo>
                    <a:pt x="5490" y="3064"/>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03"/>
            <p:cNvSpPr/>
            <p:nvPr/>
          </p:nvSpPr>
          <p:spPr>
            <a:xfrm>
              <a:off x="2488250" y="3021888"/>
              <a:ext cx="140350" cy="275150"/>
            </a:xfrm>
            <a:custGeom>
              <a:rect b="b" l="l" r="r" t="t"/>
              <a:pathLst>
                <a:path extrusionOk="0" h="11006" w="5614">
                  <a:moveTo>
                    <a:pt x="5613" y="1"/>
                  </a:moveTo>
                  <a:lnTo>
                    <a:pt x="50" y="3236"/>
                  </a:lnTo>
                  <a:lnTo>
                    <a:pt x="1" y="11005"/>
                  </a:lnTo>
                  <a:lnTo>
                    <a:pt x="5564" y="7795"/>
                  </a:lnTo>
                  <a:lnTo>
                    <a:pt x="56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03"/>
            <p:cNvSpPr/>
            <p:nvPr/>
          </p:nvSpPr>
          <p:spPr>
            <a:xfrm>
              <a:off x="2353450" y="2945913"/>
              <a:ext cx="275150" cy="156900"/>
            </a:xfrm>
            <a:custGeom>
              <a:rect b="b" l="l" r="r" t="t"/>
              <a:pathLst>
                <a:path extrusionOk="0" h="6276" w="11006">
                  <a:moveTo>
                    <a:pt x="5564" y="1"/>
                  </a:moveTo>
                  <a:lnTo>
                    <a:pt x="1" y="3211"/>
                  </a:lnTo>
                  <a:lnTo>
                    <a:pt x="5442" y="6275"/>
                  </a:lnTo>
                  <a:lnTo>
                    <a:pt x="11005" y="3040"/>
                  </a:lnTo>
                  <a:lnTo>
                    <a:pt x="5564"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03"/>
            <p:cNvSpPr/>
            <p:nvPr/>
          </p:nvSpPr>
          <p:spPr>
            <a:xfrm>
              <a:off x="2352225" y="3026188"/>
              <a:ext cx="137275" cy="270850"/>
            </a:xfrm>
            <a:custGeom>
              <a:rect b="b" l="l" r="r" t="t"/>
              <a:pathLst>
                <a:path extrusionOk="0" h="10834" w="5491">
                  <a:moveTo>
                    <a:pt x="50" y="0"/>
                  </a:moveTo>
                  <a:lnTo>
                    <a:pt x="1" y="7794"/>
                  </a:lnTo>
                  <a:lnTo>
                    <a:pt x="5442" y="10833"/>
                  </a:lnTo>
                  <a:lnTo>
                    <a:pt x="5491" y="3064"/>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03"/>
            <p:cNvSpPr/>
            <p:nvPr/>
          </p:nvSpPr>
          <p:spPr>
            <a:xfrm>
              <a:off x="2314250" y="2738813"/>
              <a:ext cx="140950" cy="275150"/>
            </a:xfrm>
            <a:custGeom>
              <a:rect b="b" l="l" r="r" t="t"/>
              <a:pathLst>
                <a:path extrusionOk="0" h="11006" w="5638">
                  <a:moveTo>
                    <a:pt x="5637" y="1"/>
                  </a:moveTo>
                  <a:lnTo>
                    <a:pt x="49" y="3212"/>
                  </a:lnTo>
                  <a:lnTo>
                    <a:pt x="0" y="11005"/>
                  </a:lnTo>
                  <a:lnTo>
                    <a:pt x="5588" y="7770"/>
                  </a:lnTo>
                  <a:lnTo>
                    <a:pt x="5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03"/>
            <p:cNvSpPr/>
            <p:nvPr/>
          </p:nvSpPr>
          <p:spPr>
            <a:xfrm>
              <a:off x="2179450" y="2662238"/>
              <a:ext cx="275750" cy="156875"/>
            </a:xfrm>
            <a:custGeom>
              <a:rect b="b" l="l" r="r" t="t"/>
              <a:pathLst>
                <a:path extrusionOk="0" h="6275" w="11030">
                  <a:moveTo>
                    <a:pt x="5589" y="0"/>
                  </a:moveTo>
                  <a:lnTo>
                    <a:pt x="1" y="3235"/>
                  </a:lnTo>
                  <a:lnTo>
                    <a:pt x="5441" y="6275"/>
                  </a:lnTo>
                  <a:lnTo>
                    <a:pt x="11029" y="3064"/>
                  </a:lnTo>
                  <a:lnTo>
                    <a:pt x="5589"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103"/>
            <p:cNvSpPr/>
            <p:nvPr/>
          </p:nvSpPr>
          <p:spPr>
            <a:xfrm>
              <a:off x="2178225" y="2743113"/>
              <a:ext cx="137275" cy="270850"/>
            </a:xfrm>
            <a:custGeom>
              <a:rect b="b" l="l" r="r" t="t"/>
              <a:pathLst>
                <a:path extrusionOk="0" h="10834" w="5491">
                  <a:moveTo>
                    <a:pt x="50" y="0"/>
                  </a:moveTo>
                  <a:lnTo>
                    <a:pt x="1" y="7794"/>
                  </a:lnTo>
                  <a:lnTo>
                    <a:pt x="5441" y="10833"/>
                  </a:lnTo>
                  <a:lnTo>
                    <a:pt x="5490" y="3040"/>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03"/>
            <p:cNvSpPr/>
            <p:nvPr/>
          </p:nvSpPr>
          <p:spPr>
            <a:xfrm>
              <a:off x="2488250" y="2831338"/>
              <a:ext cx="140350" cy="275750"/>
            </a:xfrm>
            <a:custGeom>
              <a:rect b="b" l="l" r="r" t="t"/>
              <a:pathLst>
                <a:path extrusionOk="0" h="11030" w="5614">
                  <a:moveTo>
                    <a:pt x="5613" y="1"/>
                  </a:moveTo>
                  <a:lnTo>
                    <a:pt x="50" y="3236"/>
                  </a:lnTo>
                  <a:lnTo>
                    <a:pt x="1" y="11030"/>
                  </a:lnTo>
                  <a:lnTo>
                    <a:pt x="5564" y="7794"/>
                  </a:lnTo>
                  <a:lnTo>
                    <a:pt x="56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03"/>
            <p:cNvSpPr/>
            <p:nvPr/>
          </p:nvSpPr>
          <p:spPr>
            <a:xfrm>
              <a:off x="2353450" y="2755363"/>
              <a:ext cx="275150" cy="156875"/>
            </a:xfrm>
            <a:custGeom>
              <a:rect b="b" l="l" r="r" t="t"/>
              <a:pathLst>
                <a:path extrusionOk="0" h="6275" w="11006">
                  <a:moveTo>
                    <a:pt x="5564" y="1"/>
                  </a:moveTo>
                  <a:lnTo>
                    <a:pt x="1" y="3211"/>
                  </a:lnTo>
                  <a:lnTo>
                    <a:pt x="5442" y="6275"/>
                  </a:lnTo>
                  <a:lnTo>
                    <a:pt x="11005" y="3040"/>
                  </a:lnTo>
                  <a:lnTo>
                    <a:pt x="5564"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103"/>
            <p:cNvSpPr/>
            <p:nvPr/>
          </p:nvSpPr>
          <p:spPr>
            <a:xfrm>
              <a:off x="2352225" y="2835638"/>
              <a:ext cx="137275" cy="271450"/>
            </a:xfrm>
            <a:custGeom>
              <a:rect b="b" l="l" r="r" t="t"/>
              <a:pathLst>
                <a:path extrusionOk="0" h="10858" w="5491">
                  <a:moveTo>
                    <a:pt x="50" y="0"/>
                  </a:moveTo>
                  <a:lnTo>
                    <a:pt x="1" y="7794"/>
                  </a:lnTo>
                  <a:lnTo>
                    <a:pt x="5442" y="10858"/>
                  </a:lnTo>
                  <a:lnTo>
                    <a:pt x="5491" y="3064"/>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103"/>
            <p:cNvSpPr/>
            <p:nvPr/>
          </p:nvSpPr>
          <p:spPr>
            <a:xfrm>
              <a:off x="2455775" y="2352813"/>
              <a:ext cx="196100" cy="580275"/>
            </a:xfrm>
            <a:custGeom>
              <a:rect b="b" l="l" r="r" t="t"/>
              <a:pathLst>
                <a:path extrusionOk="0" h="23211" w="7844">
                  <a:moveTo>
                    <a:pt x="7844" y="0"/>
                  </a:moveTo>
                  <a:lnTo>
                    <a:pt x="50" y="4510"/>
                  </a:lnTo>
                  <a:lnTo>
                    <a:pt x="1" y="23210"/>
                  </a:lnTo>
                  <a:lnTo>
                    <a:pt x="7795" y="18725"/>
                  </a:lnTo>
                  <a:lnTo>
                    <a:pt x="78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03"/>
            <p:cNvSpPr/>
            <p:nvPr/>
          </p:nvSpPr>
          <p:spPr>
            <a:xfrm>
              <a:off x="2178225" y="2195963"/>
              <a:ext cx="473650" cy="269600"/>
            </a:xfrm>
            <a:custGeom>
              <a:rect b="b" l="l" r="r" t="t"/>
              <a:pathLst>
                <a:path extrusionOk="0" h="10784" w="18946">
                  <a:moveTo>
                    <a:pt x="7794" y="0"/>
                  </a:moveTo>
                  <a:lnTo>
                    <a:pt x="1" y="4510"/>
                  </a:lnTo>
                  <a:lnTo>
                    <a:pt x="11152" y="10784"/>
                  </a:lnTo>
                  <a:lnTo>
                    <a:pt x="18946" y="6274"/>
                  </a:lnTo>
                  <a:lnTo>
                    <a:pt x="77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03"/>
            <p:cNvSpPr/>
            <p:nvPr/>
          </p:nvSpPr>
          <p:spPr>
            <a:xfrm>
              <a:off x="2177000" y="2308688"/>
              <a:ext cx="280025" cy="624400"/>
            </a:xfrm>
            <a:custGeom>
              <a:rect b="b" l="l" r="r" t="t"/>
              <a:pathLst>
                <a:path extrusionOk="0" h="24976" w="11201">
                  <a:moveTo>
                    <a:pt x="50" y="1"/>
                  </a:moveTo>
                  <a:lnTo>
                    <a:pt x="0" y="18701"/>
                  </a:lnTo>
                  <a:lnTo>
                    <a:pt x="11152" y="24975"/>
                  </a:lnTo>
                  <a:lnTo>
                    <a:pt x="11201" y="6275"/>
                  </a:lnTo>
                  <a:lnTo>
                    <a:pt x="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03"/>
            <p:cNvSpPr/>
            <p:nvPr/>
          </p:nvSpPr>
          <p:spPr>
            <a:xfrm>
              <a:off x="2616925" y="2653038"/>
              <a:ext cx="87650" cy="352350"/>
            </a:xfrm>
            <a:custGeom>
              <a:rect b="b" l="l" r="r" t="t"/>
              <a:pathLst>
                <a:path extrusionOk="0" h="14094" w="3506">
                  <a:moveTo>
                    <a:pt x="3505" y="1"/>
                  </a:moveTo>
                  <a:lnTo>
                    <a:pt x="25" y="2010"/>
                  </a:lnTo>
                  <a:lnTo>
                    <a:pt x="1" y="14093"/>
                  </a:lnTo>
                  <a:lnTo>
                    <a:pt x="3456" y="12083"/>
                  </a:lnTo>
                  <a:lnTo>
                    <a:pt x="3505" y="1"/>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103"/>
            <p:cNvSpPr/>
            <p:nvPr/>
          </p:nvSpPr>
          <p:spPr>
            <a:xfrm>
              <a:off x="2532375" y="2605863"/>
              <a:ext cx="172200" cy="97450"/>
            </a:xfrm>
            <a:custGeom>
              <a:rect b="b" l="l" r="r" t="t"/>
              <a:pathLst>
                <a:path extrusionOk="0" h="3898" w="6888">
                  <a:moveTo>
                    <a:pt x="3481" y="0"/>
                  </a:moveTo>
                  <a:lnTo>
                    <a:pt x="1" y="2010"/>
                  </a:lnTo>
                  <a:lnTo>
                    <a:pt x="3407" y="3897"/>
                  </a:lnTo>
                  <a:lnTo>
                    <a:pt x="6887" y="1888"/>
                  </a:lnTo>
                  <a:lnTo>
                    <a:pt x="3481"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103"/>
            <p:cNvSpPr/>
            <p:nvPr/>
          </p:nvSpPr>
          <p:spPr>
            <a:xfrm>
              <a:off x="2531775" y="2656113"/>
              <a:ext cx="85800" cy="349275"/>
            </a:xfrm>
            <a:custGeom>
              <a:rect b="b" l="l" r="r" t="t"/>
              <a:pathLst>
                <a:path extrusionOk="0" h="13971" w="3432">
                  <a:moveTo>
                    <a:pt x="25" y="0"/>
                  </a:moveTo>
                  <a:lnTo>
                    <a:pt x="0" y="12058"/>
                  </a:lnTo>
                  <a:lnTo>
                    <a:pt x="3407" y="13970"/>
                  </a:lnTo>
                  <a:lnTo>
                    <a:pt x="3431" y="1887"/>
                  </a:lnTo>
                  <a:lnTo>
                    <a:pt x="25" y="0"/>
                  </a:lnTo>
                  <a:close/>
                </a:path>
              </a:pathLst>
            </a:custGeom>
            <a:solidFill>
              <a:srgbClr val="D1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03"/>
            <p:cNvSpPr/>
            <p:nvPr/>
          </p:nvSpPr>
          <p:spPr>
            <a:xfrm>
              <a:off x="2512150" y="2424488"/>
              <a:ext cx="212025" cy="296600"/>
            </a:xfrm>
            <a:custGeom>
              <a:rect b="b" l="l" r="r" t="t"/>
              <a:pathLst>
                <a:path extrusionOk="0" h="11864" w="8481">
                  <a:moveTo>
                    <a:pt x="3604" y="1"/>
                  </a:moveTo>
                  <a:lnTo>
                    <a:pt x="1" y="2109"/>
                  </a:lnTo>
                  <a:lnTo>
                    <a:pt x="1667" y="3064"/>
                  </a:lnTo>
                  <a:cubicBezTo>
                    <a:pt x="1716" y="3089"/>
                    <a:pt x="1765" y="3113"/>
                    <a:pt x="1814" y="3138"/>
                  </a:cubicBezTo>
                  <a:cubicBezTo>
                    <a:pt x="1839" y="3162"/>
                    <a:pt x="1839" y="3162"/>
                    <a:pt x="1863" y="3187"/>
                  </a:cubicBezTo>
                  <a:cubicBezTo>
                    <a:pt x="1888" y="3212"/>
                    <a:pt x="1937" y="3236"/>
                    <a:pt x="1961" y="3261"/>
                  </a:cubicBezTo>
                  <a:cubicBezTo>
                    <a:pt x="1986" y="3261"/>
                    <a:pt x="2010" y="3285"/>
                    <a:pt x="2035" y="3285"/>
                  </a:cubicBezTo>
                  <a:cubicBezTo>
                    <a:pt x="2059" y="3310"/>
                    <a:pt x="2084" y="3334"/>
                    <a:pt x="2108" y="3359"/>
                  </a:cubicBezTo>
                  <a:cubicBezTo>
                    <a:pt x="2133" y="3383"/>
                    <a:pt x="2158" y="3383"/>
                    <a:pt x="2182" y="3408"/>
                  </a:cubicBezTo>
                  <a:cubicBezTo>
                    <a:pt x="2207" y="3432"/>
                    <a:pt x="2231" y="3457"/>
                    <a:pt x="2280" y="3481"/>
                  </a:cubicBezTo>
                  <a:cubicBezTo>
                    <a:pt x="2280" y="3481"/>
                    <a:pt x="2305" y="3506"/>
                    <a:pt x="2329" y="3530"/>
                  </a:cubicBezTo>
                  <a:cubicBezTo>
                    <a:pt x="2354" y="3555"/>
                    <a:pt x="2403" y="3579"/>
                    <a:pt x="2427" y="3604"/>
                  </a:cubicBezTo>
                  <a:cubicBezTo>
                    <a:pt x="2452" y="3628"/>
                    <a:pt x="2452" y="3628"/>
                    <a:pt x="2476" y="3653"/>
                  </a:cubicBezTo>
                  <a:cubicBezTo>
                    <a:pt x="2525" y="3677"/>
                    <a:pt x="2574" y="3726"/>
                    <a:pt x="2623" y="3775"/>
                  </a:cubicBezTo>
                  <a:cubicBezTo>
                    <a:pt x="2623" y="3775"/>
                    <a:pt x="2623" y="3800"/>
                    <a:pt x="2648" y="3800"/>
                  </a:cubicBezTo>
                  <a:cubicBezTo>
                    <a:pt x="2672" y="3824"/>
                    <a:pt x="2721" y="3873"/>
                    <a:pt x="2746" y="3898"/>
                  </a:cubicBezTo>
                  <a:cubicBezTo>
                    <a:pt x="2795" y="3947"/>
                    <a:pt x="2868" y="4020"/>
                    <a:pt x="2917" y="4069"/>
                  </a:cubicBezTo>
                  <a:cubicBezTo>
                    <a:pt x="2966" y="4143"/>
                    <a:pt x="3015" y="4192"/>
                    <a:pt x="3064" y="4241"/>
                  </a:cubicBezTo>
                  <a:cubicBezTo>
                    <a:pt x="3089" y="4265"/>
                    <a:pt x="3113" y="4314"/>
                    <a:pt x="3138" y="4339"/>
                  </a:cubicBezTo>
                  <a:cubicBezTo>
                    <a:pt x="3162" y="4363"/>
                    <a:pt x="3187" y="4388"/>
                    <a:pt x="3211" y="4412"/>
                  </a:cubicBezTo>
                  <a:cubicBezTo>
                    <a:pt x="3236" y="4437"/>
                    <a:pt x="3260" y="4461"/>
                    <a:pt x="3285" y="4486"/>
                  </a:cubicBezTo>
                  <a:cubicBezTo>
                    <a:pt x="3309" y="4510"/>
                    <a:pt x="3309" y="4535"/>
                    <a:pt x="3334" y="4559"/>
                  </a:cubicBezTo>
                  <a:cubicBezTo>
                    <a:pt x="3358" y="4584"/>
                    <a:pt x="3358" y="4584"/>
                    <a:pt x="3358" y="4609"/>
                  </a:cubicBezTo>
                  <a:cubicBezTo>
                    <a:pt x="3432" y="4682"/>
                    <a:pt x="3481" y="4756"/>
                    <a:pt x="3554" y="4854"/>
                  </a:cubicBezTo>
                  <a:cubicBezTo>
                    <a:pt x="3554" y="4854"/>
                    <a:pt x="3554" y="4878"/>
                    <a:pt x="3579" y="4878"/>
                  </a:cubicBezTo>
                  <a:cubicBezTo>
                    <a:pt x="3628" y="4952"/>
                    <a:pt x="3677" y="5050"/>
                    <a:pt x="3726" y="5123"/>
                  </a:cubicBezTo>
                  <a:cubicBezTo>
                    <a:pt x="3751" y="5148"/>
                    <a:pt x="3751" y="5172"/>
                    <a:pt x="3775" y="5197"/>
                  </a:cubicBezTo>
                  <a:cubicBezTo>
                    <a:pt x="3824" y="5246"/>
                    <a:pt x="3849" y="5319"/>
                    <a:pt x="3898" y="5393"/>
                  </a:cubicBezTo>
                  <a:cubicBezTo>
                    <a:pt x="3898" y="5393"/>
                    <a:pt x="3922" y="5417"/>
                    <a:pt x="3922" y="5442"/>
                  </a:cubicBezTo>
                  <a:cubicBezTo>
                    <a:pt x="3971" y="5515"/>
                    <a:pt x="4020" y="5589"/>
                    <a:pt x="4045" y="5662"/>
                  </a:cubicBezTo>
                  <a:cubicBezTo>
                    <a:pt x="4069" y="5687"/>
                    <a:pt x="4069" y="5711"/>
                    <a:pt x="4094" y="5736"/>
                  </a:cubicBezTo>
                  <a:cubicBezTo>
                    <a:pt x="4118" y="5809"/>
                    <a:pt x="4143" y="5858"/>
                    <a:pt x="4192" y="5932"/>
                  </a:cubicBezTo>
                  <a:cubicBezTo>
                    <a:pt x="4192" y="5956"/>
                    <a:pt x="4216" y="5981"/>
                    <a:pt x="4216" y="5981"/>
                  </a:cubicBezTo>
                  <a:cubicBezTo>
                    <a:pt x="4265" y="6079"/>
                    <a:pt x="4290" y="6153"/>
                    <a:pt x="4339" y="6226"/>
                  </a:cubicBezTo>
                  <a:cubicBezTo>
                    <a:pt x="4339" y="6251"/>
                    <a:pt x="4339" y="6251"/>
                    <a:pt x="4339" y="6275"/>
                  </a:cubicBezTo>
                  <a:cubicBezTo>
                    <a:pt x="4363" y="6349"/>
                    <a:pt x="4412" y="6422"/>
                    <a:pt x="4437" y="6496"/>
                  </a:cubicBezTo>
                  <a:cubicBezTo>
                    <a:pt x="4437" y="6520"/>
                    <a:pt x="4461" y="6545"/>
                    <a:pt x="4461" y="6569"/>
                  </a:cubicBezTo>
                  <a:cubicBezTo>
                    <a:pt x="4486" y="6643"/>
                    <a:pt x="4535" y="6741"/>
                    <a:pt x="4559" y="6839"/>
                  </a:cubicBezTo>
                  <a:cubicBezTo>
                    <a:pt x="4584" y="6888"/>
                    <a:pt x="4608" y="6961"/>
                    <a:pt x="4608" y="7010"/>
                  </a:cubicBezTo>
                  <a:cubicBezTo>
                    <a:pt x="4608" y="7035"/>
                    <a:pt x="4633" y="7059"/>
                    <a:pt x="4633" y="7059"/>
                  </a:cubicBezTo>
                  <a:cubicBezTo>
                    <a:pt x="4633" y="7108"/>
                    <a:pt x="4657" y="7157"/>
                    <a:pt x="4657" y="7206"/>
                  </a:cubicBezTo>
                  <a:cubicBezTo>
                    <a:pt x="4682" y="7231"/>
                    <a:pt x="4682" y="7255"/>
                    <a:pt x="4682" y="7280"/>
                  </a:cubicBezTo>
                  <a:cubicBezTo>
                    <a:pt x="4706" y="7329"/>
                    <a:pt x="4706" y="7353"/>
                    <a:pt x="4706" y="7403"/>
                  </a:cubicBezTo>
                  <a:cubicBezTo>
                    <a:pt x="4731" y="7427"/>
                    <a:pt x="4731" y="7452"/>
                    <a:pt x="4731" y="7476"/>
                  </a:cubicBezTo>
                  <a:cubicBezTo>
                    <a:pt x="4755" y="7501"/>
                    <a:pt x="4755" y="7550"/>
                    <a:pt x="4755" y="7574"/>
                  </a:cubicBezTo>
                  <a:cubicBezTo>
                    <a:pt x="4755" y="7623"/>
                    <a:pt x="4780" y="7672"/>
                    <a:pt x="4780" y="7697"/>
                  </a:cubicBezTo>
                  <a:cubicBezTo>
                    <a:pt x="4780" y="7721"/>
                    <a:pt x="4804" y="7770"/>
                    <a:pt x="4804" y="7795"/>
                  </a:cubicBezTo>
                  <a:cubicBezTo>
                    <a:pt x="4804" y="7844"/>
                    <a:pt x="4804" y="7868"/>
                    <a:pt x="4804" y="7917"/>
                  </a:cubicBezTo>
                  <a:cubicBezTo>
                    <a:pt x="4829" y="7942"/>
                    <a:pt x="4829" y="7966"/>
                    <a:pt x="4829" y="8015"/>
                  </a:cubicBezTo>
                  <a:cubicBezTo>
                    <a:pt x="4829" y="8015"/>
                    <a:pt x="4829" y="8040"/>
                    <a:pt x="4829" y="8064"/>
                  </a:cubicBezTo>
                  <a:cubicBezTo>
                    <a:pt x="4829" y="8113"/>
                    <a:pt x="4853" y="8138"/>
                    <a:pt x="4853" y="8187"/>
                  </a:cubicBezTo>
                  <a:cubicBezTo>
                    <a:pt x="4853" y="8211"/>
                    <a:pt x="4853" y="8236"/>
                    <a:pt x="4853" y="8260"/>
                  </a:cubicBezTo>
                  <a:cubicBezTo>
                    <a:pt x="4853" y="8285"/>
                    <a:pt x="4853" y="8334"/>
                    <a:pt x="4853" y="8383"/>
                  </a:cubicBezTo>
                  <a:cubicBezTo>
                    <a:pt x="4853" y="8407"/>
                    <a:pt x="4853" y="8407"/>
                    <a:pt x="4853" y="8432"/>
                  </a:cubicBezTo>
                  <a:cubicBezTo>
                    <a:pt x="4853" y="8481"/>
                    <a:pt x="4878" y="8554"/>
                    <a:pt x="4878" y="8603"/>
                  </a:cubicBezTo>
                  <a:lnTo>
                    <a:pt x="4853" y="11863"/>
                  </a:lnTo>
                  <a:lnTo>
                    <a:pt x="4853" y="11863"/>
                  </a:lnTo>
                  <a:lnTo>
                    <a:pt x="8456" y="9780"/>
                  </a:lnTo>
                  <a:lnTo>
                    <a:pt x="8481" y="6520"/>
                  </a:lnTo>
                  <a:cubicBezTo>
                    <a:pt x="8481" y="6447"/>
                    <a:pt x="8481" y="6398"/>
                    <a:pt x="8456" y="6349"/>
                  </a:cubicBezTo>
                  <a:cubicBezTo>
                    <a:pt x="8456" y="6324"/>
                    <a:pt x="8456" y="6300"/>
                    <a:pt x="8456" y="6275"/>
                  </a:cubicBezTo>
                  <a:cubicBezTo>
                    <a:pt x="8456" y="6251"/>
                    <a:pt x="8456" y="6202"/>
                    <a:pt x="8456" y="6153"/>
                  </a:cubicBezTo>
                  <a:cubicBezTo>
                    <a:pt x="8456" y="6128"/>
                    <a:pt x="8456" y="6104"/>
                    <a:pt x="8456" y="6104"/>
                  </a:cubicBezTo>
                  <a:cubicBezTo>
                    <a:pt x="8456" y="6055"/>
                    <a:pt x="8456" y="6006"/>
                    <a:pt x="8432" y="5981"/>
                  </a:cubicBezTo>
                  <a:cubicBezTo>
                    <a:pt x="8432" y="5956"/>
                    <a:pt x="8432" y="5932"/>
                    <a:pt x="8432" y="5907"/>
                  </a:cubicBezTo>
                  <a:cubicBezTo>
                    <a:pt x="8432" y="5907"/>
                    <a:pt x="8432" y="5883"/>
                    <a:pt x="8432" y="5883"/>
                  </a:cubicBezTo>
                  <a:cubicBezTo>
                    <a:pt x="8432" y="5858"/>
                    <a:pt x="8432" y="5834"/>
                    <a:pt x="8432" y="5834"/>
                  </a:cubicBezTo>
                  <a:cubicBezTo>
                    <a:pt x="8407" y="5785"/>
                    <a:pt x="8407" y="5736"/>
                    <a:pt x="8407" y="5687"/>
                  </a:cubicBezTo>
                  <a:cubicBezTo>
                    <a:pt x="8407" y="5662"/>
                    <a:pt x="8383" y="5638"/>
                    <a:pt x="8383" y="5613"/>
                  </a:cubicBezTo>
                  <a:cubicBezTo>
                    <a:pt x="8383" y="5564"/>
                    <a:pt x="8358" y="5515"/>
                    <a:pt x="8358" y="5491"/>
                  </a:cubicBezTo>
                  <a:cubicBezTo>
                    <a:pt x="8358" y="5466"/>
                    <a:pt x="8358" y="5442"/>
                    <a:pt x="8358" y="5442"/>
                  </a:cubicBezTo>
                  <a:cubicBezTo>
                    <a:pt x="8358" y="5417"/>
                    <a:pt x="8334" y="5393"/>
                    <a:pt x="8334" y="5393"/>
                  </a:cubicBezTo>
                  <a:cubicBezTo>
                    <a:pt x="8334" y="5344"/>
                    <a:pt x="8334" y="5319"/>
                    <a:pt x="8309" y="5295"/>
                  </a:cubicBezTo>
                  <a:cubicBezTo>
                    <a:pt x="8309" y="5270"/>
                    <a:pt x="8309" y="5221"/>
                    <a:pt x="8285" y="5197"/>
                  </a:cubicBezTo>
                  <a:cubicBezTo>
                    <a:pt x="8285" y="5148"/>
                    <a:pt x="8285" y="5123"/>
                    <a:pt x="8260" y="5099"/>
                  </a:cubicBezTo>
                  <a:cubicBezTo>
                    <a:pt x="8260" y="5099"/>
                    <a:pt x="8260" y="5074"/>
                    <a:pt x="8260" y="5074"/>
                  </a:cubicBezTo>
                  <a:cubicBezTo>
                    <a:pt x="8260" y="5025"/>
                    <a:pt x="8236" y="5001"/>
                    <a:pt x="8236" y="4976"/>
                  </a:cubicBezTo>
                  <a:cubicBezTo>
                    <a:pt x="8236" y="4952"/>
                    <a:pt x="8236" y="4927"/>
                    <a:pt x="8211" y="4927"/>
                  </a:cubicBezTo>
                  <a:cubicBezTo>
                    <a:pt x="8211" y="4854"/>
                    <a:pt x="8187" y="4805"/>
                    <a:pt x="8162" y="4731"/>
                  </a:cubicBezTo>
                  <a:cubicBezTo>
                    <a:pt x="8138" y="4658"/>
                    <a:pt x="8089" y="4559"/>
                    <a:pt x="8064" y="4461"/>
                  </a:cubicBezTo>
                  <a:cubicBezTo>
                    <a:pt x="8064" y="4461"/>
                    <a:pt x="8064" y="4437"/>
                    <a:pt x="8064" y="4437"/>
                  </a:cubicBezTo>
                  <a:cubicBezTo>
                    <a:pt x="8040" y="4437"/>
                    <a:pt x="8040" y="4412"/>
                    <a:pt x="8040" y="4412"/>
                  </a:cubicBezTo>
                  <a:cubicBezTo>
                    <a:pt x="8015" y="4314"/>
                    <a:pt x="7991" y="4241"/>
                    <a:pt x="7942" y="4167"/>
                  </a:cubicBezTo>
                  <a:cubicBezTo>
                    <a:pt x="7942" y="4167"/>
                    <a:pt x="7942" y="4167"/>
                    <a:pt x="7942" y="4143"/>
                  </a:cubicBezTo>
                  <a:cubicBezTo>
                    <a:pt x="7893" y="4069"/>
                    <a:pt x="7868" y="3971"/>
                    <a:pt x="7819" y="3898"/>
                  </a:cubicBezTo>
                  <a:cubicBezTo>
                    <a:pt x="7819" y="3898"/>
                    <a:pt x="7819" y="3873"/>
                    <a:pt x="7819" y="3873"/>
                  </a:cubicBezTo>
                  <a:cubicBezTo>
                    <a:pt x="7795" y="3849"/>
                    <a:pt x="7795" y="3849"/>
                    <a:pt x="7795" y="3824"/>
                  </a:cubicBezTo>
                  <a:cubicBezTo>
                    <a:pt x="7745" y="3775"/>
                    <a:pt x="7721" y="3702"/>
                    <a:pt x="7696" y="3628"/>
                  </a:cubicBezTo>
                  <a:cubicBezTo>
                    <a:pt x="7672" y="3628"/>
                    <a:pt x="7672" y="3604"/>
                    <a:pt x="7672" y="3604"/>
                  </a:cubicBezTo>
                  <a:cubicBezTo>
                    <a:pt x="7672" y="3579"/>
                    <a:pt x="7672" y="3579"/>
                    <a:pt x="7647" y="3579"/>
                  </a:cubicBezTo>
                  <a:cubicBezTo>
                    <a:pt x="7623" y="3506"/>
                    <a:pt x="7574" y="3408"/>
                    <a:pt x="7525" y="3334"/>
                  </a:cubicBezTo>
                  <a:cubicBezTo>
                    <a:pt x="7500" y="3310"/>
                    <a:pt x="7500" y="3310"/>
                    <a:pt x="7500" y="3285"/>
                  </a:cubicBezTo>
                  <a:cubicBezTo>
                    <a:pt x="7451" y="3236"/>
                    <a:pt x="7427" y="3162"/>
                    <a:pt x="7378" y="3089"/>
                  </a:cubicBezTo>
                  <a:cubicBezTo>
                    <a:pt x="7378" y="3089"/>
                    <a:pt x="7353" y="3064"/>
                    <a:pt x="7353" y="3064"/>
                  </a:cubicBezTo>
                  <a:cubicBezTo>
                    <a:pt x="7353" y="3040"/>
                    <a:pt x="7353" y="3040"/>
                    <a:pt x="7329" y="3040"/>
                  </a:cubicBezTo>
                  <a:cubicBezTo>
                    <a:pt x="7280" y="2942"/>
                    <a:pt x="7231" y="2868"/>
                    <a:pt x="7182" y="2795"/>
                  </a:cubicBezTo>
                  <a:lnTo>
                    <a:pt x="7157" y="2770"/>
                  </a:lnTo>
                  <a:cubicBezTo>
                    <a:pt x="7157" y="2770"/>
                    <a:pt x="7157" y="2770"/>
                    <a:pt x="7157" y="2746"/>
                  </a:cubicBezTo>
                  <a:cubicBezTo>
                    <a:pt x="7084" y="2672"/>
                    <a:pt x="7035" y="2599"/>
                    <a:pt x="6961" y="2501"/>
                  </a:cubicBezTo>
                  <a:cubicBezTo>
                    <a:pt x="6961" y="2501"/>
                    <a:pt x="6961" y="2501"/>
                    <a:pt x="6961" y="2476"/>
                  </a:cubicBezTo>
                  <a:lnTo>
                    <a:pt x="6937" y="2476"/>
                  </a:lnTo>
                  <a:cubicBezTo>
                    <a:pt x="6912" y="2452"/>
                    <a:pt x="6912" y="2427"/>
                    <a:pt x="6888" y="2403"/>
                  </a:cubicBezTo>
                  <a:cubicBezTo>
                    <a:pt x="6863" y="2378"/>
                    <a:pt x="6839" y="2329"/>
                    <a:pt x="6814" y="2305"/>
                  </a:cubicBezTo>
                  <a:cubicBezTo>
                    <a:pt x="6790" y="2280"/>
                    <a:pt x="6765" y="2256"/>
                    <a:pt x="6741" y="2231"/>
                  </a:cubicBezTo>
                  <a:cubicBezTo>
                    <a:pt x="6741" y="2207"/>
                    <a:pt x="6716" y="2182"/>
                    <a:pt x="6692" y="2158"/>
                  </a:cubicBezTo>
                  <a:lnTo>
                    <a:pt x="6667" y="2158"/>
                  </a:lnTo>
                  <a:cubicBezTo>
                    <a:pt x="6618" y="2084"/>
                    <a:pt x="6569" y="2035"/>
                    <a:pt x="6520" y="1986"/>
                  </a:cubicBezTo>
                  <a:cubicBezTo>
                    <a:pt x="6471" y="1913"/>
                    <a:pt x="6398" y="1864"/>
                    <a:pt x="6348" y="1815"/>
                  </a:cubicBezTo>
                  <a:cubicBezTo>
                    <a:pt x="6348" y="1815"/>
                    <a:pt x="6348" y="1790"/>
                    <a:pt x="6348" y="1790"/>
                  </a:cubicBezTo>
                  <a:cubicBezTo>
                    <a:pt x="6299" y="1765"/>
                    <a:pt x="6275" y="1741"/>
                    <a:pt x="6250" y="1692"/>
                  </a:cubicBezTo>
                  <a:cubicBezTo>
                    <a:pt x="6226" y="1692"/>
                    <a:pt x="6226" y="1692"/>
                    <a:pt x="6226" y="1667"/>
                  </a:cubicBezTo>
                  <a:cubicBezTo>
                    <a:pt x="6177" y="1643"/>
                    <a:pt x="6128" y="1594"/>
                    <a:pt x="6079" y="1545"/>
                  </a:cubicBezTo>
                  <a:cubicBezTo>
                    <a:pt x="6054" y="1545"/>
                    <a:pt x="6054" y="1520"/>
                    <a:pt x="6030" y="1520"/>
                  </a:cubicBezTo>
                  <a:cubicBezTo>
                    <a:pt x="6005" y="1471"/>
                    <a:pt x="5956" y="1447"/>
                    <a:pt x="5932" y="1422"/>
                  </a:cubicBezTo>
                  <a:cubicBezTo>
                    <a:pt x="5907" y="1398"/>
                    <a:pt x="5883" y="1398"/>
                    <a:pt x="5883" y="1373"/>
                  </a:cubicBezTo>
                  <a:cubicBezTo>
                    <a:pt x="5834" y="1349"/>
                    <a:pt x="5809" y="1324"/>
                    <a:pt x="5785" y="1300"/>
                  </a:cubicBezTo>
                  <a:cubicBezTo>
                    <a:pt x="5760" y="1300"/>
                    <a:pt x="5736" y="1275"/>
                    <a:pt x="5736" y="1275"/>
                  </a:cubicBezTo>
                  <a:cubicBezTo>
                    <a:pt x="5687" y="1251"/>
                    <a:pt x="5662" y="1226"/>
                    <a:pt x="5638" y="1202"/>
                  </a:cubicBezTo>
                  <a:cubicBezTo>
                    <a:pt x="5613" y="1177"/>
                    <a:pt x="5589" y="1177"/>
                    <a:pt x="5564" y="1153"/>
                  </a:cubicBezTo>
                  <a:cubicBezTo>
                    <a:pt x="5540" y="1128"/>
                    <a:pt x="5515" y="1104"/>
                    <a:pt x="5466" y="1079"/>
                  </a:cubicBezTo>
                  <a:cubicBezTo>
                    <a:pt x="5442" y="1079"/>
                    <a:pt x="5442" y="1055"/>
                    <a:pt x="5417" y="1055"/>
                  </a:cubicBezTo>
                  <a:cubicBezTo>
                    <a:pt x="5368" y="1030"/>
                    <a:pt x="5319" y="981"/>
                    <a:pt x="5270" y="957"/>
                  </a:cubicBezTo>
                  <a:lnTo>
                    <a:pt x="3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03"/>
            <p:cNvSpPr/>
            <p:nvPr/>
          </p:nvSpPr>
          <p:spPr>
            <a:xfrm>
              <a:off x="2511550" y="2477188"/>
              <a:ext cx="122550" cy="243900"/>
            </a:xfrm>
            <a:custGeom>
              <a:rect b="b" l="l" r="r" t="t"/>
              <a:pathLst>
                <a:path extrusionOk="0" h="9756" w="4902">
                  <a:moveTo>
                    <a:pt x="25" y="1"/>
                  </a:moveTo>
                  <a:lnTo>
                    <a:pt x="0" y="6937"/>
                  </a:lnTo>
                  <a:lnTo>
                    <a:pt x="4877" y="9755"/>
                  </a:lnTo>
                  <a:lnTo>
                    <a:pt x="4902" y="6495"/>
                  </a:lnTo>
                  <a:cubicBezTo>
                    <a:pt x="4902" y="4461"/>
                    <a:pt x="3456" y="1986"/>
                    <a:pt x="1691" y="956"/>
                  </a:cubicBez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103"/>
            <p:cNvSpPr/>
            <p:nvPr/>
          </p:nvSpPr>
          <p:spPr>
            <a:xfrm>
              <a:off x="2430675" y="2289688"/>
              <a:ext cx="80900" cy="120125"/>
            </a:xfrm>
            <a:custGeom>
              <a:rect b="b" l="l" r="r" t="t"/>
              <a:pathLst>
                <a:path extrusionOk="0" h="4805" w="3236">
                  <a:moveTo>
                    <a:pt x="3235" y="1"/>
                  </a:moveTo>
                  <a:lnTo>
                    <a:pt x="25" y="1864"/>
                  </a:lnTo>
                  <a:lnTo>
                    <a:pt x="0" y="4805"/>
                  </a:lnTo>
                  <a:lnTo>
                    <a:pt x="3211" y="2942"/>
                  </a:lnTo>
                  <a:lnTo>
                    <a:pt x="3235" y="1"/>
                  </a:lnTo>
                  <a:close/>
                </a:path>
              </a:pathLst>
            </a:custGeom>
            <a:solidFill>
              <a:srgbClr val="9677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03"/>
            <p:cNvSpPr/>
            <p:nvPr/>
          </p:nvSpPr>
          <p:spPr>
            <a:xfrm>
              <a:off x="2316075" y="2224763"/>
              <a:ext cx="195500" cy="111525"/>
            </a:xfrm>
            <a:custGeom>
              <a:rect b="b" l="l" r="r" t="t"/>
              <a:pathLst>
                <a:path extrusionOk="0" h="4461" w="7820">
                  <a:moveTo>
                    <a:pt x="3212" y="0"/>
                  </a:moveTo>
                  <a:lnTo>
                    <a:pt x="1" y="1863"/>
                  </a:lnTo>
                  <a:lnTo>
                    <a:pt x="4609" y="4461"/>
                  </a:lnTo>
                  <a:lnTo>
                    <a:pt x="7819" y="2598"/>
                  </a:lnTo>
                  <a:lnTo>
                    <a:pt x="3212"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03"/>
            <p:cNvSpPr/>
            <p:nvPr/>
          </p:nvSpPr>
          <p:spPr>
            <a:xfrm>
              <a:off x="2315475" y="2271313"/>
              <a:ext cx="115825" cy="138500"/>
            </a:xfrm>
            <a:custGeom>
              <a:rect b="b" l="l" r="r" t="t"/>
              <a:pathLst>
                <a:path extrusionOk="0" h="5540" w="4633">
                  <a:moveTo>
                    <a:pt x="25" y="1"/>
                  </a:moveTo>
                  <a:lnTo>
                    <a:pt x="0" y="2942"/>
                  </a:lnTo>
                  <a:lnTo>
                    <a:pt x="4608" y="5540"/>
                  </a:lnTo>
                  <a:lnTo>
                    <a:pt x="4633" y="2599"/>
                  </a:lnTo>
                  <a:lnTo>
                    <a:pt x="25" y="1"/>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103"/>
            <p:cNvSpPr/>
            <p:nvPr/>
          </p:nvSpPr>
          <p:spPr>
            <a:xfrm>
              <a:off x="2474775" y="1931263"/>
              <a:ext cx="210200" cy="478550"/>
            </a:xfrm>
            <a:custGeom>
              <a:rect b="b" l="l" r="r" t="t"/>
              <a:pathLst>
                <a:path extrusionOk="0" h="19142" w="8408">
                  <a:moveTo>
                    <a:pt x="8407" y="0"/>
                  </a:moveTo>
                  <a:lnTo>
                    <a:pt x="50" y="4804"/>
                  </a:lnTo>
                  <a:lnTo>
                    <a:pt x="1" y="19142"/>
                  </a:lnTo>
                  <a:lnTo>
                    <a:pt x="1" y="19142"/>
                  </a:lnTo>
                  <a:lnTo>
                    <a:pt x="8358" y="14338"/>
                  </a:lnTo>
                  <a:lnTo>
                    <a:pt x="8407" y="0"/>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103"/>
            <p:cNvSpPr/>
            <p:nvPr/>
          </p:nvSpPr>
          <p:spPr>
            <a:xfrm>
              <a:off x="2177600" y="1762763"/>
              <a:ext cx="507375" cy="288625"/>
            </a:xfrm>
            <a:custGeom>
              <a:rect b="b" l="l" r="r" t="t"/>
              <a:pathLst>
                <a:path extrusionOk="0" h="11545" w="20295">
                  <a:moveTo>
                    <a:pt x="8358" y="0"/>
                  </a:moveTo>
                  <a:lnTo>
                    <a:pt x="1" y="4804"/>
                  </a:lnTo>
                  <a:lnTo>
                    <a:pt x="11937" y="11544"/>
                  </a:lnTo>
                  <a:lnTo>
                    <a:pt x="20294" y="6740"/>
                  </a:lnTo>
                  <a:lnTo>
                    <a:pt x="835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03"/>
            <p:cNvSpPr/>
            <p:nvPr/>
          </p:nvSpPr>
          <p:spPr>
            <a:xfrm>
              <a:off x="2176375" y="1882863"/>
              <a:ext cx="299650" cy="526950"/>
            </a:xfrm>
            <a:custGeom>
              <a:rect b="b" l="l" r="r" t="t"/>
              <a:pathLst>
                <a:path extrusionOk="0" h="21078" w="11986">
                  <a:moveTo>
                    <a:pt x="50" y="0"/>
                  </a:moveTo>
                  <a:lnTo>
                    <a:pt x="1" y="14362"/>
                  </a:lnTo>
                  <a:lnTo>
                    <a:pt x="11937" y="21078"/>
                  </a:lnTo>
                  <a:lnTo>
                    <a:pt x="11986" y="6740"/>
                  </a:lnTo>
                  <a:lnTo>
                    <a:pt x="50" y="0"/>
                  </a:lnTo>
                  <a:close/>
                </a:path>
              </a:pathLst>
            </a:custGeom>
            <a:solidFill>
              <a:srgbClr val="D1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03"/>
            <p:cNvSpPr/>
            <p:nvPr/>
          </p:nvSpPr>
          <p:spPr>
            <a:xfrm>
              <a:off x="2474775" y="1931863"/>
              <a:ext cx="216325" cy="561275"/>
            </a:xfrm>
            <a:custGeom>
              <a:rect b="b" l="l" r="r" t="t"/>
              <a:pathLst>
                <a:path extrusionOk="0" h="22451" w="8653">
                  <a:moveTo>
                    <a:pt x="8383" y="1"/>
                  </a:moveTo>
                  <a:lnTo>
                    <a:pt x="25" y="4805"/>
                  </a:lnTo>
                  <a:lnTo>
                    <a:pt x="1" y="10221"/>
                  </a:lnTo>
                  <a:lnTo>
                    <a:pt x="25" y="10491"/>
                  </a:lnTo>
                  <a:cubicBezTo>
                    <a:pt x="25" y="10491"/>
                    <a:pt x="295" y="8603"/>
                    <a:pt x="1716" y="8603"/>
                  </a:cubicBezTo>
                  <a:cubicBezTo>
                    <a:pt x="3138" y="8603"/>
                    <a:pt x="2844" y="11667"/>
                    <a:pt x="2010" y="12280"/>
                  </a:cubicBezTo>
                  <a:cubicBezTo>
                    <a:pt x="1177" y="12892"/>
                    <a:pt x="2452" y="18162"/>
                    <a:pt x="3922" y="19706"/>
                  </a:cubicBezTo>
                  <a:cubicBezTo>
                    <a:pt x="4878" y="20711"/>
                    <a:pt x="8652" y="22451"/>
                    <a:pt x="8652" y="22451"/>
                  </a:cubicBezTo>
                  <a:lnTo>
                    <a:pt x="83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03"/>
            <p:cNvSpPr/>
            <p:nvPr/>
          </p:nvSpPr>
          <p:spPr>
            <a:xfrm>
              <a:off x="1984600" y="1724163"/>
              <a:ext cx="897050" cy="519600"/>
            </a:xfrm>
            <a:custGeom>
              <a:rect b="b" l="l" r="r" t="t"/>
              <a:pathLst>
                <a:path extrusionOk="0" h="20784" w="35882">
                  <a:moveTo>
                    <a:pt x="17892" y="0"/>
                  </a:moveTo>
                  <a:lnTo>
                    <a:pt x="1" y="10392"/>
                  </a:lnTo>
                  <a:lnTo>
                    <a:pt x="17990" y="20784"/>
                  </a:lnTo>
                  <a:lnTo>
                    <a:pt x="35881" y="10392"/>
                  </a:lnTo>
                  <a:lnTo>
                    <a:pt x="178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03"/>
            <p:cNvSpPr/>
            <p:nvPr/>
          </p:nvSpPr>
          <p:spPr>
            <a:xfrm>
              <a:off x="2434350" y="1983963"/>
              <a:ext cx="447300" cy="307600"/>
            </a:xfrm>
            <a:custGeom>
              <a:rect b="b" l="l" r="r" t="t"/>
              <a:pathLst>
                <a:path extrusionOk="0" h="12304" w="17892">
                  <a:moveTo>
                    <a:pt x="17891" y="0"/>
                  </a:moveTo>
                  <a:lnTo>
                    <a:pt x="0" y="10392"/>
                  </a:lnTo>
                  <a:lnTo>
                    <a:pt x="0" y="12303"/>
                  </a:lnTo>
                  <a:lnTo>
                    <a:pt x="17891" y="1912"/>
                  </a:lnTo>
                  <a:lnTo>
                    <a:pt x="17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03"/>
            <p:cNvSpPr/>
            <p:nvPr/>
          </p:nvSpPr>
          <p:spPr>
            <a:xfrm>
              <a:off x="1984000" y="1983963"/>
              <a:ext cx="450375" cy="307600"/>
            </a:xfrm>
            <a:custGeom>
              <a:rect b="b" l="l" r="r" t="t"/>
              <a:pathLst>
                <a:path extrusionOk="0" h="12304" w="18015">
                  <a:moveTo>
                    <a:pt x="25" y="0"/>
                  </a:moveTo>
                  <a:lnTo>
                    <a:pt x="0" y="1912"/>
                  </a:lnTo>
                  <a:lnTo>
                    <a:pt x="18014" y="12303"/>
                  </a:lnTo>
                  <a:lnTo>
                    <a:pt x="18014" y="10392"/>
                  </a:lnTo>
                  <a:lnTo>
                    <a:pt x="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03"/>
            <p:cNvSpPr/>
            <p:nvPr/>
          </p:nvSpPr>
          <p:spPr>
            <a:xfrm>
              <a:off x="2136550" y="1522563"/>
              <a:ext cx="299050" cy="632975"/>
            </a:xfrm>
            <a:custGeom>
              <a:rect b="b" l="l" r="r" t="t"/>
              <a:pathLst>
                <a:path extrusionOk="0" h="25319" w="11962">
                  <a:moveTo>
                    <a:pt x="11912" y="1"/>
                  </a:moveTo>
                  <a:lnTo>
                    <a:pt x="1" y="18407"/>
                  </a:lnTo>
                  <a:lnTo>
                    <a:pt x="11961" y="25319"/>
                  </a:lnTo>
                  <a:lnTo>
                    <a:pt x="119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03"/>
            <p:cNvSpPr/>
            <p:nvPr/>
          </p:nvSpPr>
          <p:spPr>
            <a:xfrm>
              <a:off x="2434350" y="1522563"/>
              <a:ext cx="298400" cy="632975"/>
            </a:xfrm>
            <a:custGeom>
              <a:rect b="b" l="l" r="r" t="t"/>
              <a:pathLst>
                <a:path extrusionOk="0" h="25319" w="11936">
                  <a:moveTo>
                    <a:pt x="0" y="1"/>
                  </a:moveTo>
                  <a:lnTo>
                    <a:pt x="49" y="25319"/>
                  </a:lnTo>
                  <a:lnTo>
                    <a:pt x="11936" y="18407"/>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1" name="Google Shape;9071;p103"/>
          <p:cNvSpPr txBox="1"/>
          <p:nvPr>
            <p:ph type="title"/>
          </p:nvPr>
        </p:nvSpPr>
        <p:spPr>
          <a:xfrm>
            <a:off x="1684500" y="536400"/>
            <a:ext cx="5775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Tips to start design</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5" name="Shape 9075"/>
        <p:cNvGrpSpPr/>
        <p:nvPr/>
      </p:nvGrpSpPr>
      <p:grpSpPr>
        <a:xfrm>
          <a:off x="0" y="0"/>
          <a:ext cx="0" cy="0"/>
          <a:chOff x="0" y="0"/>
          <a:chExt cx="0" cy="0"/>
        </a:xfrm>
      </p:grpSpPr>
      <p:sp>
        <p:nvSpPr>
          <p:cNvPr id="9076" name="Google Shape;9076;p104"/>
          <p:cNvSpPr/>
          <p:nvPr/>
        </p:nvSpPr>
        <p:spPr>
          <a:xfrm>
            <a:off x="1289400" y="1275775"/>
            <a:ext cx="4371900" cy="23415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9077" name="Google Shape;9077;p104"/>
          <p:cNvSpPr txBox="1"/>
          <p:nvPr>
            <p:ph idx="2" type="title"/>
          </p:nvPr>
        </p:nvSpPr>
        <p:spPr>
          <a:xfrm>
            <a:off x="1545849" y="1479725"/>
            <a:ext cx="3701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Adım 3</a:t>
            </a:r>
            <a:endParaRPr/>
          </a:p>
        </p:txBody>
      </p:sp>
      <p:sp>
        <p:nvSpPr>
          <p:cNvPr id="9078" name="Google Shape;9078;p104"/>
          <p:cNvSpPr txBox="1"/>
          <p:nvPr>
            <p:ph idx="1" type="subTitle"/>
          </p:nvPr>
        </p:nvSpPr>
        <p:spPr>
          <a:xfrm>
            <a:off x="1545849" y="1885584"/>
            <a:ext cx="37011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Özet kullanın!</a:t>
            </a:r>
            <a:endParaRPr b="1"/>
          </a:p>
        </p:txBody>
      </p:sp>
      <p:grpSp>
        <p:nvGrpSpPr>
          <p:cNvPr id="9079" name="Google Shape;9079;p104"/>
          <p:cNvGrpSpPr/>
          <p:nvPr/>
        </p:nvGrpSpPr>
        <p:grpSpPr>
          <a:xfrm>
            <a:off x="251942" y="1063208"/>
            <a:ext cx="742482" cy="594924"/>
            <a:chOff x="4458400" y="2657663"/>
            <a:chExt cx="945475" cy="757575"/>
          </a:xfrm>
        </p:grpSpPr>
        <p:sp>
          <p:nvSpPr>
            <p:cNvPr id="9080" name="Google Shape;9080;p10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0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10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104"/>
          <p:cNvGrpSpPr/>
          <p:nvPr/>
        </p:nvGrpSpPr>
        <p:grpSpPr>
          <a:xfrm flipH="1">
            <a:off x="8218987" y="476656"/>
            <a:ext cx="509569" cy="306732"/>
            <a:chOff x="5028350" y="1751100"/>
            <a:chExt cx="1007650" cy="606550"/>
          </a:xfrm>
        </p:grpSpPr>
        <p:sp>
          <p:nvSpPr>
            <p:cNvPr id="9084" name="Google Shape;9084;p104"/>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04"/>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104"/>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04"/>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104"/>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04"/>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04"/>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104"/>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104"/>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04"/>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104"/>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04"/>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04"/>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104"/>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104"/>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104"/>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104"/>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1" name="Google Shape;9101;p104"/>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04"/>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04"/>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04" name="Google Shape;9104;p104"/>
          <p:cNvGrpSpPr/>
          <p:nvPr/>
        </p:nvGrpSpPr>
        <p:grpSpPr>
          <a:xfrm>
            <a:off x="3924711" y="4085649"/>
            <a:ext cx="269239" cy="164758"/>
            <a:chOff x="5940564" y="1991606"/>
            <a:chExt cx="357365" cy="218657"/>
          </a:xfrm>
        </p:grpSpPr>
        <p:sp>
          <p:nvSpPr>
            <p:cNvPr id="9105" name="Google Shape;9105;p104"/>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04"/>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04"/>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04"/>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04"/>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04"/>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04"/>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04"/>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3" name="Google Shape;9113;p104"/>
          <p:cNvGrpSpPr/>
          <p:nvPr/>
        </p:nvGrpSpPr>
        <p:grpSpPr>
          <a:xfrm>
            <a:off x="750450" y="4020572"/>
            <a:ext cx="243970" cy="457795"/>
            <a:chOff x="3171550" y="3868750"/>
            <a:chExt cx="317050" cy="594925"/>
          </a:xfrm>
        </p:grpSpPr>
        <p:sp>
          <p:nvSpPr>
            <p:cNvPr id="9114" name="Google Shape;9114;p104"/>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104"/>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04"/>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04"/>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04"/>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04"/>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104"/>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104"/>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04"/>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04"/>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04"/>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04"/>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04"/>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104"/>
          <p:cNvGrpSpPr/>
          <p:nvPr/>
        </p:nvGrpSpPr>
        <p:grpSpPr>
          <a:xfrm>
            <a:off x="5578850" y="3939122"/>
            <a:ext cx="243970" cy="457795"/>
            <a:chOff x="3171550" y="3868750"/>
            <a:chExt cx="317050" cy="594925"/>
          </a:xfrm>
        </p:grpSpPr>
        <p:sp>
          <p:nvSpPr>
            <p:cNvPr id="9128" name="Google Shape;9128;p104"/>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04"/>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04"/>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04"/>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104"/>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104"/>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04"/>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04"/>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104"/>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104"/>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04"/>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04"/>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04"/>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1" name="Google Shape;9141;p104"/>
          <p:cNvGrpSpPr/>
          <p:nvPr/>
        </p:nvGrpSpPr>
        <p:grpSpPr>
          <a:xfrm flipH="1">
            <a:off x="2397896" y="4132653"/>
            <a:ext cx="271859" cy="233627"/>
            <a:chOff x="739150" y="4174275"/>
            <a:chExt cx="945925" cy="812900"/>
          </a:xfrm>
        </p:grpSpPr>
        <p:sp>
          <p:nvSpPr>
            <p:cNvPr id="9142" name="Google Shape;9142;p104"/>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04"/>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104"/>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104"/>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04"/>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04"/>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04"/>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04"/>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04"/>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104"/>
          <p:cNvGrpSpPr/>
          <p:nvPr/>
        </p:nvGrpSpPr>
        <p:grpSpPr>
          <a:xfrm>
            <a:off x="6672336" y="2343356"/>
            <a:ext cx="243987" cy="339453"/>
            <a:chOff x="4661686" y="366694"/>
            <a:chExt cx="243987" cy="339453"/>
          </a:xfrm>
        </p:grpSpPr>
        <p:sp>
          <p:nvSpPr>
            <p:cNvPr id="9152" name="Google Shape;9152;p104"/>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04"/>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04"/>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104"/>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04"/>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04"/>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58" name="Google Shape;9158;p104"/>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04">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04">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9161" name="Google Shape;9161;p104">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04">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9163" name="Google Shape;9163;p104">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104">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9165" name="Google Shape;9165;p104">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104">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9167" name="Google Shape;9167;p104">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04">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9169" name="Google Shape;9169;p104">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04">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04">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04">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3" name="Google Shape;9173;p104"/>
          <p:cNvGrpSpPr/>
          <p:nvPr/>
        </p:nvGrpSpPr>
        <p:grpSpPr>
          <a:xfrm>
            <a:off x="1992121" y="4623314"/>
            <a:ext cx="159899" cy="279351"/>
            <a:chOff x="2000128" y="4623314"/>
            <a:chExt cx="159899" cy="279351"/>
          </a:xfrm>
        </p:grpSpPr>
        <p:sp>
          <p:nvSpPr>
            <p:cNvPr id="9174" name="Google Shape;9174;p104"/>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104"/>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104"/>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04"/>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04"/>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104"/>
          <p:cNvGrpSpPr/>
          <p:nvPr/>
        </p:nvGrpSpPr>
        <p:grpSpPr>
          <a:xfrm>
            <a:off x="5246843" y="4644827"/>
            <a:ext cx="206281" cy="241552"/>
            <a:chOff x="5254850" y="4644827"/>
            <a:chExt cx="206281" cy="241552"/>
          </a:xfrm>
        </p:grpSpPr>
        <p:sp>
          <p:nvSpPr>
            <p:cNvPr id="9180" name="Google Shape;9180;p104"/>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04"/>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04"/>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104"/>
          <p:cNvGrpSpPr/>
          <p:nvPr/>
        </p:nvGrpSpPr>
        <p:grpSpPr>
          <a:xfrm>
            <a:off x="4126327" y="4607105"/>
            <a:ext cx="202168" cy="279358"/>
            <a:chOff x="4134334" y="4607105"/>
            <a:chExt cx="202168" cy="279358"/>
          </a:xfrm>
        </p:grpSpPr>
        <p:sp>
          <p:nvSpPr>
            <p:cNvPr id="9184" name="Google Shape;9184;p104"/>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04"/>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04"/>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04"/>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04"/>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04"/>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04"/>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04"/>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104"/>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3" name="Google Shape;9193;p104"/>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04"/>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04"/>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6" name="Google Shape;9196;p104"/>
          <p:cNvGrpSpPr/>
          <p:nvPr/>
        </p:nvGrpSpPr>
        <p:grpSpPr>
          <a:xfrm>
            <a:off x="6300092" y="4620438"/>
            <a:ext cx="269374" cy="279338"/>
            <a:chOff x="6314624" y="4620438"/>
            <a:chExt cx="269374" cy="279338"/>
          </a:xfrm>
        </p:grpSpPr>
        <p:sp>
          <p:nvSpPr>
            <p:cNvPr id="9197" name="Google Shape;9197;p104"/>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04"/>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9" name="Google Shape;9199;p104"/>
          <p:cNvGrpSpPr/>
          <p:nvPr/>
        </p:nvGrpSpPr>
        <p:grpSpPr>
          <a:xfrm>
            <a:off x="3031488" y="4626441"/>
            <a:ext cx="255400" cy="279351"/>
            <a:chOff x="3039495" y="4626441"/>
            <a:chExt cx="255400" cy="279351"/>
          </a:xfrm>
        </p:grpSpPr>
        <p:sp>
          <p:nvSpPr>
            <p:cNvPr id="9200" name="Google Shape;9200;p104"/>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0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0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04"/>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04"/>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04"/>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04"/>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04"/>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0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0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04"/>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04"/>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04"/>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0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0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04"/>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0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17" name="Google Shape;9217;p104"/>
          <p:cNvSpPr txBox="1"/>
          <p:nvPr>
            <p:ph idx="1" type="subTitle"/>
          </p:nvPr>
        </p:nvSpPr>
        <p:spPr>
          <a:xfrm>
            <a:off x="1545850" y="2344013"/>
            <a:ext cx="3701100" cy="11769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GDD’nin başında kısa bir özet ekleyin.</a:t>
            </a:r>
            <a:endParaRPr/>
          </a:p>
          <a:p>
            <a:pPr indent="0" lvl="0" marL="457200" rtl="0" algn="l">
              <a:spcBef>
                <a:spcPts val="0"/>
              </a:spcBef>
              <a:spcAft>
                <a:spcPts val="0"/>
              </a:spcAft>
              <a:buNone/>
            </a:pPr>
            <a:r>
              <a:t/>
            </a:r>
            <a:endParaRPr/>
          </a:p>
          <a:p>
            <a:pPr indent="-317500" lvl="0" marL="457200" rtl="0" algn="l">
              <a:spcBef>
                <a:spcPts val="0"/>
              </a:spcBef>
              <a:spcAft>
                <a:spcPts val="0"/>
              </a:spcAft>
              <a:buSzPts val="1400"/>
              <a:buChar char="●"/>
            </a:pPr>
            <a:r>
              <a:rPr lang="en"/>
              <a:t>Bu özette; projenin konsepti, kapsamı, program ve hedef kitle gibi temel bilgiler içersin.</a:t>
            </a:r>
            <a:endParaRPr/>
          </a:p>
        </p:txBody>
      </p:sp>
      <p:grpSp>
        <p:nvGrpSpPr>
          <p:cNvPr id="9218" name="Google Shape;9218;p104"/>
          <p:cNvGrpSpPr/>
          <p:nvPr/>
        </p:nvGrpSpPr>
        <p:grpSpPr>
          <a:xfrm>
            <a:off x="6300096" y="1382773"/>
            <a:ext cx="2380180" cy="3220553"/>
            <a:chOff x="6213832" y="1141374"/>
            <a:chExt cx="2831188" cy="3830800"/>
          </a:xfrm>
        </p:grpSpPr>
        <p:grpSp>
          <p:nvGrpSpPr>
            <p:cNvPr id="9219" name="Google Shape;9219;p104"/>
            <p:cNvGrpSpPr/>
            <p:nvPr/>
          </p:nvGrpSpPr>
          <p:grpSpPr>
            <a:xfrm>
              <a:off x="6213832" y="2676490"/>
              <a:ext cx="2831188" cy="2295684"/>
              <a:chOff x="3145300" y="2845825"/>
              <a:chExt cx="2474598" cy="2006541"/>
            </a:xfrm>
          </p:grpSpPr>
          <p:sp>
            <p:nvSpPr>
              <p:cNvPr id="9220" name="Google Shape;9220;p104"/>
              <p:cNvSpPr/>
              <p:nvPr/>
            </p:nvSpPr>
            <p:spPr>
              <a:xfrm>
                <a:off x="4209035" y="4052870"/>
                <a:ext cx="264303" cy="153442"/>
              </a:xfrm>
              <a:custGeom>
                <a:rect b="b" l="l" r="r" t="t"/>
                <a:pathLst>
                  <a:path extrusionOk="0" h="4281" w="7374">
                    <a:moveTo>
                      <a:pt x="3687" y="1"/>
                    </a:moveTo>
                    <a:lnTo>
                      <a:pt x="1" y="2156"/>
                    </a:lnTo>
                    <a:lnTo>
                      <a:pt x="3687" y="4280"/>
                    </a:lnTo>
                    <a:lnTo>
                      <a:pt x="7373" y="2156"/>
                    </a:lnTo>
                    <a:lnTo>
                      <a:pt x="3687"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04"/>
              <p:cNvSpPr/>
              <p:nvPr/>
            </p:nvSpPr>
            <p:spPr>
              <a:xfrm>
                <a:off x="4197852" y="4062942"/>
                <a:ext cx="265378" cy="153442"/>
              </a:xfrm>
              <a:custGeom>
                <a:rect b="b" l="l" r="r" t="t"/>
                <a:pathLst>
                  <a:path extrusionOk="0" h="4281" w="7404">
                    <a:moveTo>
                      <a:pt x="3687" y="1"/>
                    </a:moveTo>
                    <a:lnTo>
                      <a:pt x="0" y="2125"/>
                    </a:lnTo>
                    <a:lnTo>
                      <a:pt x="3718" y="4281"/>
                    </a:lnTo>
                    <a:lnTo>
                      <a:pt x="7404" y="2125"/>
                    </a:lnTo>
                    <a:lnTo>
                      <a:pt x="3687"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04"/>
              <p:cNvSpPr/>
              <p:nvPr/>
            </p:nvSpPr>
            <p:spPr>
              <a:xfrm>
                <a:off x="4325491" y="3286992"/>
                <a:ext cx="774843" cy="1409721"/>
              </a:xfrm>
              <a:custGeom>
                <a:rect b="b" l="l" r="r" t="t"/>
                <a:pathLst>
                  <a:path extrusionOk="0" h="39331" w="21618">
                    <a:moveTo>
                      <a:pt x="21618" y="0"/>
                    </a:moveTo>
                    <a:lnTo>
                      <a:pt x="126" y="12496"/>
                    </a:lnTo>
                    <a:lnTo>
                      <a:pt x="1" y="39330"/>
                    </a:lnTo>
                    <a:lnTo>
                      <a:pt x="21493" y="26835"/>
                    </a:lnTo>
                    <a:lnTo>
                      <a:pt x="2161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04"/>
              <p:cNvSpPr/>
              <p:nvPr/>
            </p:nvSpPr>
            <p:spPr>
              <a:xfrm>
                <a:off x="3561840" y="3293695"/>
                <a:ext cx="768141" cy="1403019"/>
              </a:xfrm>
              <a:custGeom>
                <a:rect b="b" l="l" r="r" t="t"/>
                <a:pathLst>
                  <a:path extrusionOk="0" h="39144" w="21431">
                    <a:moveTo>
                      <a:pt x="126" y="1"/>
                    </a:moveTo>
                    <a:lnTo>
                      <a:pt x="1" y="26866"/>
                    </a:lnTo>
                    <a:lnTo>
                      <a:pt x="21306" y="39143"/>
                    </a:lnTo>
                    <a:lnTo>
                      <a:pt x="21431" y="12309"/>
                    </a:lnTo>
                    <a:lnTo>
                      <a:pt x="1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04"/>
              <p:cNvSpPr/>
              <p:nvPr/>
            </p:nvSpPr>
            <p:spPr>
              <a:xfrm>
                <a:off x="3566321" y="2845825"/>
                <a:ext cx="1533987" cy="889037"/>
              </a:xfrm>
              <a:custGeom>
                <a:rect b="b" l="l" r="r" t="t"/>
                <a:pathLst>
                  <a:path extrusionOk="0" h="24804" w="42798">
                    <a:moveTo>
                      <a:pt x="21493" y="0"/>
                    </a:moveTo>
                    <a:lnTo>
                      <a:pt x="1" y="12496"/>
                    </a:lnTo>
                    <a:lnTo>
                      <a:pt x="21306" y="24804"/>
                    </a:lnTo>
                    <a:lnTo>
                      <a:pt x="42798" y="12308"/>
                    </a:lnTo>
                    <a:lnTo>
                      <a:pt x="2149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04"/>
              <p:cNvSpPr/>
              <p:nvPr/>
            </p:nvSpPr>
            <p:spPr>
              <a:xfrm>
                <a:off x="3558507" y="3978960"/>
                <a:ext cx="418784" cy="762549"/>
              </a:xfrm>
              <a:custGeom>
                <a:rect b="b" l="l" r="r" t="t"/>
                <a:pathLst>
                  <a:path extrusionOk="0" h="21275" w="11684">
                    <a:moveTo>
                      <a:pt x="11683" y="1"/>
                    </a:moveTo>
                    <a:lnTo>
                      <a:pt x="63" y="6749"/>
                    </a:lnTo>
                    <a:lnTo>
                      <a:pt x="0" y="21275"/>
                    </a:lnTo>
                    <a:lnTo>
                      <a:pt x="0" y="21275"/>
                    </a:lnTo>
                    <a:lnTo>
                      <a:pt x="11621" y="14527"/>
                    </a:lnTo>
                    <a:lnTo>
                      <a:pt x="1168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04"/>
              <p:cNvSpPr/>
              <p:nvPr/>
            </p:nvSpPr>
            <p:spPr>
              <a:xfrm>
                <a:off x="3145300" y="3982329"/>
                <a:ext cx="415450" cy="759180"/>
              </a:xfrm>
              <a:custGeom>
                <a:rect b="b" l="l" r="r" t="t"/>
                <a:pathLst>
                  <a:path extrusionOk="0" h="21181" w="11591">
                    <a:moveTo>
                      <a:pt x="63" y="1"/>
                    </a:moveTo>
                    <a:lnTo>
                      <a:pt x="1" y="14527"/>
                    </a:lnTo>
                    <a:lnTo>
                      <a:pt x="11528" y="21181"/>
                    </a:lnTo>
                    <a:lnTo>
                      <a:pt x="11591" y="6655"/>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04"/>
              <p:cNvSpPr/>
              <p:nvPr/>
            </p:nvSpPr>
            <p:spPr>
              <a:xfrm>
                <a:off x="3147558" y="3740490"/>
                <a:ext cx="829718" cy="480361"/>
              </a:xfrm>
              <a:custGeom>
                <a:rect b="b" l="l" r="r" t="t"/>
                <a:pathLst>
                  <a:path extrusionOk="0" h="13402" w="23149">
                    <a:moveTo>
                      <a:pt x="11621" y="0"/>
                    </a:moveTo>
                    <a:lnTo>
                      <a:pt x="0" y="6748"/>
                    </a:lnTo>
                    <a:lnTo>
                      <a:pt x="11528" y="13402"/>
                    </a:lnTo>
                    <a:lnTo>
                      <a:pt x="23148" y="6654"/>
                    </a:lnTo>
                    <a:lnTo>
                      <a:pt x="116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04"/>
              <p:cNvSpPr/>
              <p:nvPr/>
            </p:nvSpPr>
            <p:spPr>
              <a:xfrm>
                <a:off x="5092512" y="3891644"/>
                <a:ext cx="527387" cy="960722"/>
              </a:xfrm>
              <a:custGeom>
                <a:rect b="b" l="l" r="r" t="t"/>
                <a:pathLst>
                  <a:path extrusionOk="0" h="26804" w="14714">
                    <a:moveTo>
                      <a:pt x="14714" y="0"/>
                    </a:moveTo>
                    <a:lnTo>
                      <a:pt x="94" y="8529"/>
                    </a:lnTo>
                    <a:lnTo>
                      <a:pt x="0" y="26803"/>
                    </a:lnTo>
                    <a:lnTo>
                      <a:pt x="14651" y="18275"/>
                    </a:lnTo>
                    <a:lnTo>
                      <a:pt x="1471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04"/>
              <p:cNvSpPr/>
              <p:nvPr/>
            </p:nvSpPr>
            <p:spPr>
              <a:xfrm>
                <a:off x="4572957" y="3897235"/>
                <a:ext cx="522906" cy="955131"/>
              </a:xfrm>
              <a:custGeom>
                <a:rect b="b" l="l" r="r" t="t"/>
                <a:pathLst>
                  <a:path extrusionOk="0" h="26648" w="14589">
                    <a:moveTo>
                      <a:pt x="63" y="1"/>
                    </a:moveTo>
                    <a:lnTo>
                      <a:pt x="0" y="18275"/>
                    </a:lnTo>
                    <a:lnTo>
                      <a:pt x="14495" y="26647"/>
                    </a:lnTo>
                    <a:lnTo>
                      <a:pt x="14589" y="8373"/>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04"/>
              <p:cNvSpPr/>
              <p:nvPr/>
            </p:nvSpPr>
            <p:spPr>
              <a:xfrm>
                <a:off x="4575179" y="3591558"/>
                <a:ext cx="1044701" cy="605774"/>
              </a:xfrm>
              <a:custGeom>
                <a:rect b="b" l="l" r="r" t="t"/>
                <a:pathLst>
                  <a:path extrusionOk="0" h="16901" w="29147">
                    <a:moveTo>
                      <a:pt x="14652" y="0"/>
                    </a:moveTo>
                    <a:lnTo>
                      <a:pt x="1" y="8529"/>
                    </a:lnTo>
                    <a:lnTo>
                      <a:pt x="14527" y="16901"/>
                    </a:lnTo>
                    <a:lnTo>
                      <a:pt x="29147" y="8372"/>
                    </a:lnTo>
                    <a:lnTo>
                      <a:pt x="146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104"/>
            <p:cNvGrpSpPr/>
            <p:nvPr/>
          </p:nvGrpSpPr>
          <p:grpSpPr>
            <a:xfrm>
              <a:off x="6673321" y="1141374"/>
              <a:ext cx="1558890" cy="2292213"/>
              <a:chOff x="6673321" y="1141374"/>
              <a:chExt cx="1558890" cy="2292213"/>
            </a:xfrm>
          </p:grpSpPr>
          <p:sp>
            <p:nvSpPr>
              <p:cNvPr id="9232" name="Google Shape;9232;p104"/>
              <p:cNvSpPr/>
              <p:nvPr/>
            </p:nvSpPr>
            <p:spPr>
              <a:xfrm>
                <a:off x="6949496" y="2528692"/>
                <a:ext cx="96390" cy="105786"/>
              </a:xfrm>
              <a:custGeom>
                <a:rect b="b" l="l" r="r" t="t"/>
                <a:pathLst>
                  <a:path extrusionOk="0" h="3704" w="3375">
                    <a:moveTo>
                      <a:pt x="0" y="0"/>
                    </a:moveTo>
                    <a:lnTo>
                      <a:pt x="21" y="1749"/>
                    </a:lnTo>
                    <a:lnTo>
                      <a:pt x="3374" y="3703"/>
                    </a:lnTo>
                    <a:lnTo>
                      <a:pt x="3374" y="1955"/>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04"/>
              <p:cNvSpPr/>
              <p:nvPr/>
            </p:nvSpPr>
            <p:spPr>
              <a:xfrm>
                <a:off x="6949496" y="2465232"/>
                <a:ext cx="205689" cy="119295"/>
              </a:xfrm>
              <a:custGeom>
                <a:rect b="b" l="l" r="r" t="t"/>
                <a:pathLst>
                  <a:path extrusionOk="0" h="4177" w="7202">
                    <a:moveTo>
                      <a:pt x="3848" y="0"/>
                    </a:moveTo>
                    <a:lnTo>
                      <a:pt x="0" y="2222"/>
                    </a:lnTo>
                    <a:lnTo>
                      <a:pt x="3374" y="4177"/>
                    </a:lnTo>
                    <a:lnTo>
                      <a:pt x="7201" y="1955"/>
                    </a:lnTo>
                    <a:lnTo>
                      <a:pt x="38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04"/>
              <p:cNvSpPr/>
              <p:nvPr/>
            </p:nvSpPr>
            <p:spPr>
              <a:xfrm>
                <a:off x="7045858" y="2521038"/>
                <a:ext cx="109899" cy="113440"/>
              </a:xfrm>
              <a:custGeom>
                <a:rect b="b" l="l" r="r" t="t"/>
                <a:pathLst>
                  <a:path extrusionOk="0" h="3972" w="3848">
                    <a:moveTo>
                      <a:pt x="3827" y="1"/>
                    </a:moveTo>
                    <a:lnTo>
                      <a:pt x="0" y="2223"/>
                    </a:lnTo>
                    <a:lnTo>
                      <a:pt x="0" y="3971"/>
                    </a:lnTo>
                    <a:lnTo>
                      <a:pt x="3848" y="1749"/>
                    </a:lnTo>
                    <a:lnTo>
                      <a:pt x="382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04"/>
              <p:cNvSpPr/>
              <p:nvPr/>
            </p:nvSpPr>
            <p:spPr>
              <a:xfrm>
                <a:off x="6998848" y="2391776"/>
                <a:ext cx="51151" cy="163963"/>
              </a:xfrm>
              <a:custGeom>
                <a:rect b="b" l="l" r="r" t="t"/>
                <a:pathLst>
                  <a:path extrusionOk="0" h="5741" w="1791">
                    <a:moveTo>
                      <a:pt x="0" y="0"/>
                    </a:moveTo>
                    <a:lnTo>
                      <a:pt x="0" y="4712"/>
                    </a:lnTo>
                    <a:lnTo>
                      <a:pt x="1790" y="5740"/>
                    </a:lnTo>
                    <a:lnTo>
                      <a:pt x="1790" y="102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04"/>
              <p:cNvSpPr/>
              <p:nvPr/>
            </p:nvSpPr>
            <p:spPr>
              <a:xfrm>
                <a:off x="7049970" y="2397659"/>
                <a:ext cx="40555" cy="158080"/>
              </a:xfrm>
              <a:custGeom>
                <a:rect b="b" l="l" r="r" t="t"/>
                <a:pathLst>
                  <a:path extrusionOk="0" h="5535" w="1420">
                    <a:moveTo>
                      <a:pt x="1420" y="0"/>
                    </a:moveTo>
                    <a:lnTo>
                      <a:pt x="0" y="823"/>
                    </a:lnTo>
                    <a:lnTo>
                      <a:pt x="0" y="5534"/>
                    </a:lnTo>
                    <a:lnTo>
                      <a:pt x="1420" y="4711"/>
                    </a:lnTo>
                    <a:lnTo>
                      <a:pt x="14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04"/>
              <p:cNvSpPr/>
              <p:nvPr/>
            </p:nvSpPr>
            <p:spPr>
              <a:xfrm>
                <a:off x="7059366" y="2224300"/>
                <a:ext cx="96390" cy="196893"/>
              </a:xfrm>
              <a:custGeom>
                <a:rect b="b" l="l" r="r" t="t"/>
                <a:pathLst>
                  <a:path extrusionOk="0" h="6894" w="3375">
                    <a:moveTo>
                      <a:pt x="1" y="1"/>
                    </a:moveTo>
                    <a:lnTo>
                      <a:pt x="21" y="4959"/>
                    </a:lnTo>
                    <a:lnTo>
                      <a:pt x="3375" y="6893"/>
                    </a:lnTo>
                    <a:lnTo>
                      <a:pt x="3375" y="1955"/>
                    </a:lnTo>
                    <a:lnTo>
                      <a:pt x="1" y="1"/>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04"/>
              <p:cNvSpPr/>
              <p:nvPr/>
            </p:nvSpPr>
            <p:spPr>
              <a:xfrm>
                <a:off x="7059366" y="2085641"/>
                <a:ext cx="336722" cy="194522"/>
              </a:xfrm>
              <a:custGeom>
                <a:rect b="b" l="l" r="r" t="t"/>
                <a:pathLst>
                  <a:path extrusionOk="0" h="6811" w="11790">
                    <a:moveTo>
                      <a:pt x="8436" y="0"/>
                    </a:moveTo>
                    <a:lnTo>
                      <a:pt x="1" y="4856"/>
                    </a:lnTo>
                    <a:lnTo>
                      <a:pt x="3375" y="6810"/>
                    </a:lnTo>
                    <a:lnTo>
                      <a:pt x="11789" y="1955"/>
                    </a:lnTo>
                    <a:lnTo>
                      <a:pt x="8436" y="0"/>
                    </a:lnTo>
                    <a:close/>
                  </a:path>
                </a:pathLst>
              </a:custGeom>
              <a:solidFill>
                <a:srgbClr val="7B7C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04"/>
              <p:cNvSpPr/>
              <p:nvPr/>
            </p:nvSpPr>
            <p:spPr>
              <a:xfrm>
                <a:off x="7155728" y="2141447"/>
                <a:ext cx="240932" cy="279745"/>
              </a:xfrm>
              <a:custGeom>
                <a:rect b="b" l="l" r="r" t="t"/>
                <a:pathLst>
                  <a:path extrusionOk="0" h="9795" w="8436">
                    <a:moveTo>
                      <a:pt x="8415" y="1"/>
                    </a:moveTo>
                    <a:lnTo>
                      <a:pt x="1" y="4856"/>
                    </a:lnTo>
                    <a:lnTo>
                      <a:pt x="1" y="9794"/>
                    </a:lnTo>
                    <a:lnTo>
                      <a:pt x="8436" y="4939"/>
                    </a:lnTo>
                    <a:lnTo>
                      <a:pt x="8415" y="1"/>
                    </a:lnTo>
                    <a:close/>
                  </a:path>
                </a:pathLst>
              </a:custGeom>
              <a:solidFill>
                <a:srgbClr val="6E6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04"/>
              <p:cNvSpPr/>
              <p:nvPr/>
            </p:nvSpPr>
            <p:spPr>
              <a:xfrm>
                <a:off x="6949496" y="2287760"/>
                <a:ext cx="96390" cy="196893"/>
              </a:xfrm>
              <a:custGeom>
                <a:rect b="b" l="l" r="r" t="t"/>
                <a:pathLst>
                  <a:path extrusionOk="0" h="6894" w="3375">
                    <a:moveTo>
                      <a:pt x="0" y="1"/>
                    </a:moveTo>
                    <a:lnTo>
                      <a:pt x="21" y="4939"/>
                    </a:lnTo>
                    <a:lnTo>
                      <a:pt x="3374" y="6893"/>
                    </a:lnTo>
                    <a:lnTo>
                      <a:pt x="3374" y="1955"/>
                    </a:lnTo>
                    <a:lnTo>
                      <a:pt x="0" y="1"/>
                    </a:lnTo>
                    <a:close/>
                  </a:path>
                </a:pathLst>
              </a:custGeom>
              <a:solidFill>
                <a:srgbClr val="E8D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04"/>
              <p:cNvSpPr/>
              <p:nvPr/>
            </p:nvSpPr>
            <p:spPr>
              <a:xfrm>
                <a:off x="6949496" y="2224300"/>
                <a:ext cx="205689" cy="119324"/>
              </a:xfrm>
              <a:custGeom>
                <a:rect b="b" l="l" r="r" t="t"/>
                <a:pathLst>
                  <a:path extrusionOk="0" h="4178" w="7202">
                    <a:moveTo>
                      <a:pt x="3848" y="1"/>
                    </a:moveTo>
                    <a:lnTo>
                      <a:pt x="0" y="2223"/>
                    </a:lnTo>
                    <a:lnTo>
                      <a:pt x="3374" y="4177"/>
                    </a:lnTo>
                    <a:lnTo>
                      <a:pt x="7201" y="1955"/>
                    </a:lnTo>
                    <a:lnTo>
                      <a:pt x="3848" y="1"/>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04"/>
              <p:cNvSpPr/>
              <p:nvPr/>
            </p:nvSpPr>
            <p:spPr>
              <a:xfrm>
                <a:off x="7045858" y="2280135"/>
                <a:ext cx="109899" cy="204518"/>
              </a:xfrm>
              <a:custGeom>
                <a:rect b="b" l="l" r="r" t="t"/>
                <a:pathLst>
                  <a:path extrusionOk="0" h="7161" w="3848">
                    <a:moveTo>
                      <a:pt x="3827" y="0"/>
                    </a:moveTo>
                    <a:lnTo>
                      <a:pt x="0" y="2222"/>
                    </a:lnTo>
                    <a:lnTo>
                      <a:pt x="0" y="7160"/>
                    </a:lnTo>
                    <a:lnTo>
                      <a:pt x="3848" y="4959"/>
                    </a:lnTo>
                    <a:lnTo>
                      <a:pt x="3827" y="0"/>
                    </a:lnTo>
                    <a:close/>
                  </a:path>
                </a:pathLst>
              </a:custGeom>
              <a:solidFill>
                <a:srgbClr val="CE6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04"/>
              <p:cNvSpPr/>
              <p:nvPr/>
            </p:nvSpPr>
            <p:spPr>
              <a:xfrm>
                <a:off x="7052312" y="2179660"/>
                <a:ext cx="158080" cy="91106"/>
              </a:xfrm>
              <a:custGeom>
                <a:rect b="b" l="l" r="r" t="t"/>
                <a:pathLst>
                  <a:path extrusionOk="0" h="3190" w="5535">
                    <a:moveTo>
                      <a:pt x="1276" y="0"/>
                    </a:moveTo>
                    <a:lnTo>
                      <a:pt x="1" y="741"/>
                    </a:lnTo>
                    <a:lnTo>
                      <a:pt x="4259" y="3189"/>
                    </a:lnTo>
                    <a:lnTo>
                      <a:pt x="5535" y="2449"/>
                    </a:lnTo>
                    <a:lnTo>
                      <a:pt x="1276" y="0"/>
                    </a:lnTo>
                    <a:close/>
                  </a:path>
                </a:pathLst>
              </a:custGeom>
              <a:solidFill>
                <a:srgbClr val="95AB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04"/>
              <p:cNvSpPr/>
              <p:nvPr/>
            </p:nvSpPr>
            <p:spPr>
              <a:xfrm>
                <a:off x="7173949" y="2249575"/>
                <a:ext cx="36443" cy="205089"/>
              </a:xfrm>
              <a:custGeom>
                <a:rect b="b" l="l" r="r" t="t"/>
                <a:pathLst>
                  <a:path extrusionOk="0" h="7181" w="1276">
                    <a:moveTo>
                      <a:pt x="1276" y="1"/>
                    </a:moveTo>
                    <a:lnTo>
                      <a:pt x="0" y="741"/>
                    </a:lnTo>
                    <a:lnTo>
                      <a:pt x="0" y="7181"/>
                    </a:lnTo>
                    <a:lnTo>
                      <a:pt x="1276" y="6440"/>
                    </a:lnTo>
                    <a:lnTo>
                      <a:pt x="1276" y="1"/>
                    </a:lnTo>
                    <a:close/>
                  </a:path>
                </a:pathLst>
              </a:custGeom>
              <a:solidFill>
                <a:srgbClr val="80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04"/>
              <p:cNvSpPr/>
              <p:nvPr/>
            </p:nvSpPr>
            <p:spPr>
              <a:xfrm>
                <a:off x="7052312" y="2200795"/>
                <a:ext cx="121666" cy="253870"/>
              </a:xfrm>
              <a:custGeom>
                <a:rect b="b" l="l" r="r" t="t"/>
                <a:pathLst>
                  <a:path extrusionOk="0" h="8889" w="4260">
                    <a:moveTo>
                      <a:pt x="1" y="1"/>
                    </a:moveTo>
                    <a:lnTo>
                      <a:pt x="1" y="968"/>
                    </a:lnTo>
                    <a:lnTo>
                      <a:pt x="248" y="824"/>
                    </a:lnTo>
                    <a:lnTo>
                      <a:pt x="3622" y="2778"/>
                    </a:lnTo>
                    <a:lnTo>
                      <a:pt x="3622" y="7716"/>
                    </a:lnTo>
                    <a:lnTo>
                      <a:pt x="2943" y="8128"/>
                    </a:lnTo>
                    <a:lnTo>
                      <a:pt x="4259" y="8889"/>
                    </a:lnTo>
                    <a:lnTo>
                      <a:pt x="4259" y="2449"/>
                    </a:lnTo>
                    <a:lnTo>
                      <a:pt x="1" y="1"/>
                    </a:lnTo>
                    <a:close/>
                  </a:path>
                </a:pathLst>
              </a:custGeom>
              <a:solidFill>
                <a:srgbClr val="80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04"/>
              <p:cNvSpPr/>
              <p:nvPr/>
            </p:nvSpPr>
            <p:spPr>
              <a:xfrm>
                <a:off x="7123427" y="1636735"/>
                <a:ext cx="155738" cy="529445"/>
              </a:xfrm>
              <a:custGeom>
                <a:rect b="b" l="l" r="r" t="t"/>
                <a:pathLst>
                  <a:path extrusionOk="0" h="18538" w="5453">
                    <a:moveTo>
                      <a:pt x="0" y="0"/>
                    </a:moveTo>
                    <a:lnTo>
                      <a:pt x="21" y="15369"/>
                    </a:lnTo>
                    <a:lnTo>
                      <a:pt x="5452" y="18537"/>
                    </a:lnTo>
                    <a:lnTo>
                      <a:pt x="5432" y="3148"/>
                    </a:lnTo>
                    <a:lnTo>
                      <a:pt x="0" y="0"/>
                    </a:lnTo>
                    <a:close/>
                  </a:path>
                </a:pathLst>
              </a:custGeom>
              <a:solidFill>
                <a:srgbClr val="BD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04"/>
              <p:cNvSpPr/>
              <p:nvPr/>
            </p:nvSpPr>
            <p:spPr>
              <a:xfrm>
                <a:off x="7123427" y="1588554"/>
                <a:ext cx="239161" cy="138088"/>
              </a:xfrm>
              <a:custGeom>
                <a:rect b="b" l="l" r="r" t="t"/>
                <a:pathLst>
                  <a:path extrusionOk="0" h="4835" w="8374">
                    <a:moveTo>
                      <a:pt x="2942" y="0"/>
                    </a:moveTo>
                    <a:lnTo>
                      <a:pt x="0" y="1687"/>
                    </a:lnTo>
                    <a:lnTo>
                      <a:pt x="5432" y="4835"/>
                    </a:lnTo>
                    <a:lnTo>
                      <a:pt x="8374" y="3148"/>
                    </a:lnTo>
                    <a:lnTo>
                      <a:pt x="2942" y="0"/>
                    </a:lnTo>
                    <a:close/>
                  </a:path>
                </a:pathLst>
              </a:custGeom>
              <a:solidFill>
                <a:srgbClr val="DCE5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04"/>
              <p:cNvSpPr/>
              <p:nvPr/>
            </p:nvSpPr>
            <p:spPr>
              <a:xfrm>
                <a:off x="7278536" y="1678432"/>
                <a:ext cx="84652" cy="487748"/>
              </a:xfrm>
              <a:custGeom>
                <a:rect b="b" l="l" r="r" t="t"/>
                <a:pathLst>
                  <a:path extrusionOk="0" h="17078" w="2964">
                    <a:moveTo>
                      <a:pt x="2943" y="1"/>
                    </a:moveTo>
                    <a:lnTo>
                      <a:pt x="1" y="1688"/>
                    </a:lnTo>
                    <a:lnTo>
                      <a:pt x="21" y="17077"/>
                    </a:lnTo>
                    <a:lnTo>
                      <a:pt x="2963" y="15369"/>
                    </a:lnTo>
                    <a:lnTo>
                      <a:pt x="2943" y="1"/>
                    </a:lnTo>
                    <a:close/>
                  </a:path>
                </a:pathLst>
              </a:custGeom>
              <a:solidFill>
                <a:srgbClr val="8A9D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04"/>
              <p:cNvSpPr/>
              <p:nvPr/>
            </p:nvSpPr>
            <p:spPr>
              <a:xfrm>
                <a:off x="6998848" y="2124997"/>
                <a:ext cx="51151" cy="193351"/>
              </a:xfrm>
              <a:custGeom>
                <a:rect b="b" l="l" r="r" t="t"/>
                <a:pathLst>
                  <a:path extrusionOk="0" h="6770" w="1791">
                    <a:moveTo>
                      <a:pt x="0" y="1"/>
                    </a:moveTo>
                    <a:lnTo>
                      <a:pt x="0" y="5720"/>
                    </a:lnTo>
                    <a:lnTo>
                      <a:pt x="1790" y="6770"/>
                    </a:lnTo>
                    <a:lnTo>
                      <a:pt x="1790" y="1030"/>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04"/>
              <p:cNvSpPr/>
              <p:nvPr/>
            </p:nvSpPr>
            <p:spPr>
              <a:xfrm>
                <a:off x="7049970" y="2130880"/>
                <a:ext cx="40555" cy="187468"/>
              </a:xfrm>
              <a:custGeom>
                <a:rect b="b" l="l" r="r" t="t"/>
                <a:pathLst>
                  <a:path extrusionOk="0" h="6564" w="1420">
                    <a:moveTo>
                      <a:pt x="1420" y="1"/>
                    </a:moveTo>
                    <a:lnTo>
                      <a:pt x="0" y="824"/>
                    </a:lnTo>
                    <a:lnTo>
                      <a:pt x="0" y="6564"/>
                    </a:lnTo>
                    <a:lnTo>
                      <a:pt x="1420" y="5741"/>
                    </a:lnTo>
                    <a:lnTo>
                      <a:pt x="14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04"/>
              <p:cNvSpPr/>
              <p:nvPr/>
            </p:nvSpPr>
            <p:spPr>
              <a:xfrm>
                <a:off x="6804354" y="1966946"/>
                <a:ext cx="96390" cy="327897"/>
              </a:xfrm>
              <a:custGeom>
                <a:rect b="b" l="l" r="r" t="t"/>
                <a:pathLst>
                  <a:path extrusionOk="0" h="11481" w="3375">
                    <a:moveTo>
                      <a:pt x="0" y="1"/>
                    </a:moveTo>
                    <a:lnTo>
                      <a:pt x="0" y="9526"/>
                    </a:lnTo>
                    <a:lnTo>
                      <a:pt x="3375" y="11481"/>
                    </a:lnTo>
                    <a:lnTo>
                      <a:pt x="3354" y="1955"/>
                    </a:lnTo>
                    <a:lnTo>
                      <a:pt x="0" y="1"/>
                    </a:lnTo>
                    <a:close/>
                  </a:path>
                </a:pathLst>
              </a:custGeom>
              <a:solidFill>
                <a:srgbClr val="BD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04"/>
              <p:cNvSpPr/>
              <p:nvPr/>
            </p:nvSpPr>
            <p:spPr>
              <a:xfrm>
                <a:off x="6804354" y="1770110"/>
                <a:ext cx="437196" cy="252699"/>
              </a:xfrm>
              <a:custGeom>
                <a:rect b="b" l="l" r="r" t="t"/>
                <a:pathLst>
                  <a:path extrusionOk="0" h="8848" w="15308">
                    <a:moveTo>
                      <a:pt x="11933" y="0"/>
                    </a:moveTo>
                    <a:lnTo>
                      <a:pt x="0" y="6893"/>
                    </a:lnTo>
                    <a:lnTo>
                      <a:pt x="3354" y="8847"/>
                    </a:lnTo>
                    <a:lnTo>
                      <a:pt x="15307" y="1955"/>
                    </a:lnTo>
                    <a:lnTo>
                      <a:pt x="1193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04"/>
              <p:cNvSpPr/>
              <p:nvPr/>
            </p:nvSpPr>
            <p:spPr>
              <a:xfrm>
                <a:off x="6900144" y="1825916"/>
                <a:ext cx="341406" cy="468927"/>
              </a:xfrm>
              <a:custGeom>
                <a:rect b="b" l="l" r="r" t="t"/>
                <a:pathLst>
                  <a:path extrusionOk="0" h="16419" w="11954">
                    <a:moveTo>
                      <a:pt x="11953" y="1"/>
                    </a:moveTo>
                    <a:lnTo>
                      <a:pt x="0" y="6893"/>
                    </a:lnTo>
                    <a:lnTo>
                      <a:pt x="21" y="16419"/>
                    </a:lnTo>
                    <a:lnTo>
                      <a:pt x="11953" y="9526"/>
                    </a:lnTo>
                    <a:lnTo>
                      <a:pt x="119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04"/>
              <p:cNvSpPr/>
              <p:nvPr/>
            </p:nvSpPr>
            <p:spPr>
              <a:xfrm>
                <a:off x="6673321" y="1897031"/>
                <a:ext cx="155138" cy="528846"/>
              </a:xfrm>
              <a:custGeom>
                <a:rect b="b" l="l" r="r" t="t"/>
                <a:pathLst>
                  <a:path extrusionOk="0" h="18517" w="5432">
                    <a:moveTo>
                      <a:pt x="1" y="0"/>
                    </a:moveTo>
                    <a:lnTo>
                      <a:pt x="21" y="15369"/>
                    </a:lnTo>
                    <a:lnTo>
                      <a:pt x="5432" y="18517"/>
                    </a:lnTo>
                    <a:lnTo>
                      <a:pt x="5411" y="3148"/>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04"/>
              <p:cNvSpPr/>
              <p:nvPr/>
            </p:nvSpPr>
            <p:spPr>
              <a:xfrm>
                <a:off x="6673321" y="1848250"/>
                <a:ext cx="238590" cy="138716"/>
              </a:xfrm>
              <a:custGeom>
                <a:rect b="b" l="l" r="r" t="t"/>
                <a:pathLst>
                  <a:path extrusionOk="0" h="4857" w="8354">
                    <a:moveTo>
                      <a:pt x="2943" y="1"/>
                    </a:moveTo>
                    <a:lnTo>
                      <a:pt x="1" y="1708"/>
                    </a:lnTo>
                    <a:lnTo>
                      <a:pt x="5411" y="4856"/>
                    </a:lnTo>
                    <a:lnTo>
                      <a:pt x="8353" y="3148"/>
                    </a:lnTo>
                    <a:lnTo>
                      <a:pt x="2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04"/>
              <p:cNvSpPr/>
              <p:nvPr/>
            </p:nvSpPr>
            <p:spPr>
              <a:xfrm>
                <a:off x="6827859" y="1938157"/>
                <a:ext cx="84652" cy="487719"/>
              </a:xfrm>
              <a:custGeom>
                <a:rect b="b" l="l" r="r" t="t"/>
                <a:pathLst>
                  <a:path extrusionOk="0" h="17077" w="2964">
                    <a:moveTo>
                      <a:pt x="2942" y="0"/>
                    </a:moveTo>
                    <a:lnTo>
                      <a:pt x="0" y="1708"/>
                    </a:lnTo>
                    <a:lnTo>
                      <a:pt x="21" y="17077"/>
                    </a:lnTo>
                    <a:lnTo>
                      <a:pt x="2963" y="15369"/>
                    </a:lnTo>
                    <a:lnTo>
                      <a:pt x="2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04"/>
              <p:cNvSpPr/>
              <p:nvPr/>
            </p:nvSpPr>
            <p:spPr>
              <a:xfrm>
                <a:off x="7011786" y="2012128"/>
                <a:ext cx="104615" cy="131719"/>
              </a:xfrm>
              <a:custGeom>
                <a:rect b="b" l="l" r="r" t="t"/>
                <a:pathLst>
                  <a:path extrusionOk="0" h="4612" w="3663">
                    <a:moveTo>
                      <a:pt x="3622" y="596"/>
                    </a:moveTo>
                    <a:lnTo>
                      <a:pt x="3662" y="620"/>
                    </a:lnTo>
                    <a:cubicBezTo>
                      <a:pt x="3649" y="611"/>
                      <a:pt x="3635" y="603"/>
                      <a:pt x="3622" y="596"/>
                    </a:cubicBezTo>
                    <a:close/>
                    <a:moveTo>
                      <a:pt x="2379" y="1"/>
                    </a:moveTo>
                    <a:cubicBezTo>
                      <a:pt x="2157" y="1"/>
                      <a:pt x="1902" y="73"/>
                      <a:pt x="1625" y="229"/>
                    </a:cubicBezTo>
                    <a:cubicBezTo>
                      <a:pt x="720" y="743"/>
                      <a:pt x="0" y="2019"/>
                      <a:pt x="0" y="3068"/>
                    </a:cubicBezTo>
                    <a:cubicBezTo>
                      <a:pt x="0" y="3583"/>
                      <a:pt x="185" y="3953"/>
                      <a:pt x="473" y="4117"/>
                    </a:cubicBezTo>
                    <a:lnTo>
                      <a:pt x="1337" y="4611"/>
                    </a:lnTo>
                    <a:cubicBezTo>
                      <a:pt x="1049" y="4447"/>
                      <a:pt x="864" y="4076"/>
                      <a:pt x="864" y="3562"/>
                    </a:cubicBezTo>
                    <a:cubicBezTo>
                      <a:pt x="864" y="2533"/>
                      <a:pt x="1584" y="1258"/>
                      <a:pt x="2489" y="723"/>
                    </a:cubicBezTo>
                    <a:cubicBezTo>
                      <a:pt x="2765" y="579"/>
                      <a:pt x="3020" y="505"/>
                      <a:pt x="3242" y="505"/>
                    </a:cubicBezTo>
                    <a:cubicBezTo>
                      <a:pt x="3383" y="505"/>
                      <a:pt x="3511" y="535"/>
                      <a:pt x="3622" y="596"/>
                    </a:cubicBezTo>
                    <a:lnTo>
                      <a:pt x="3622" y="596"/>
                    </a:lnTo>
                    <a:lnTo>
                      <a:pt x="2798" y="106"/>
                    </a:lnTo>
                    <a:cubicBezTo>
                      <a:pt x="2678" y="37"/>
                      <a:pt x="2537" y="1"/>
                      <a:pt x="23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04"/>
              <p:cNvSpPr/>
              <p:nvPr/>
            </p:nvSpPr>
            <p:spPr>
              <a:xfrm>
                <a:off x="7036461" y="2026436"/>
                <a:ext cx="94020" cy="120780"/>
              </a:xfrm>
              <a:custGeom>
                <a:rect b="b" l="l" r="r" t="t"/>
                <a:pathLst>
                  <a:path extrusionOk="0" h="4229" w="3292">
                    <a:moveTo>
                      <a:pt x="2360" y="1"/>
                    </a:moveTo>
                    <a:cubicBezTo>
                      <a:pt x="2138" y="1"/>
                      <a:pt x="1889" y="72"/>
                      <a:pt x="1625" y="222"/>
                    </a:cubicBezTo>
                    <a:cubicBezTo>
                      <a:pt x="720" y="757"/>
                      <a:pt x="0" y="2032"/>
                      <a:pt x="0" y="3061"/>
                    </a:cubicBezTo>
                    <a:cubicBezTo>
                      <a:pt x="0" y="3805"/>
                      <a:pt x="373" y="4228"/>
                      <a:pt x="912" y="4228"/>
                    </a:cubicBezTo>
                    <a:cubicBezTo>
                      <a:pt x="1133" y="4228"/>
                      <a:pt x="1383" y="4157"/>
                      <a:pt x="1646" y="4007"/>
                    </a:cubicBezTo>
                    <a:cubicBezTo>
                      <a:pt x="2551" y="3472"/>
                      <a:pt x="3292" y="2217"/>
                      <a:pt x="3271" y="1168"/>
                    </a:cubicBezTo>
                    <a:cubicBezTo>
                      <a:pt x="3271" y="424"/>
                      <a:pt x="2899" y="1"/>
                      <a:pt x="23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04"/>
              <p:cNvSpPr/>
              <p:nvPr/>
            </p:nvSpPr>
            <p:spPr>
              <a:xfrm>
                <a:off x="7554711" y="3268453"/>
                <a:ext cx="173359" cy="165134"/>
              </a:xfrm>
              <a:custGeom>
                <a:rect b="b" l="l" r="r" t="t"/>
                <a:pathLst>
                  <a:path extrusionOk="0" h="5782" w="6070">
                    <a:moveTo>
                      <a:pt x="0" y="0"/>
                    </a:moveTo>
                    <a:lnTo>
                      <a:pt x="0" y="2243"/>
                    </a:lnTo>
                    <a:lnTo>
                      <a:pt x="6070" y="5782"/>
                    </a:lnTo>
                    <a:lnTo>
                      <a:pt x="6070" y="351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04"/>
              <p:cNvSpPr/>
              <p:nvPr/>
            </p:nvSpPr>
            <p:spPr>
              <a:xfrm>
                <a:off x="7728042" y="3193826"/>
                <a:ext cx="304392" cy="239761"/>
              </a:xfrm>
              <a:custGeom>
                <a:rect b="b" l="l" r="r" t="t"/>
                <a:pathLst>
                  <a:path extrusionOk="0" h="8395" w="10658">
                    <a:moveTo>
                      <a:pt x="10637" y="1"/>
                    </a:moveTo>
                    <a:lnTo>
                      <a:pt x="1" y="6132"/>
                    </a:lnTo>
                    <a:lnTo>
                      <a:pt x="1" y="8395"/>
                    </a:lnTo>
                    <a:lnTo>
                      <a:pt x="10658" y="2243"/>
                    </a:lnTo>
                    <a:lnTo>
                      <a:pt x="10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04"/>
              <p:cNvSpPr/>
              <p:nvPr/>
            </p:nvSpPr>
            <p:spPr>
              <a:xfrm>
                <a:off x="7554711" y="3092752"/>
                <a:ext cx="477152" cy="276204"/>
              </a:xfrm>
              <a:custGeom>
                <a:rect b="b" l="l" r="r" t="t"/>
                <a:pathLst>
                  <a:path extrusionOk="0" h="9671" w="16707">
                    <a:moveTo>
                      <a:pt x="10637" y="1"/>
                    </a:moveTo>
                    <a:lnTo>
                      <a:pt x="0" y="6152"/>
                    </a:lnTo>
                    <a:lnTo>
                      <a:pt x="6070" y="9671"/>
                    </a:lnTo>
                    <a:lnTo>
                      <a:pt x="16706" y="3540"/>
                    </a:lnTo>
                    <a:lnTo>
                      <a:pt x="106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04"/>
              <p:cNvSpPr/>
              <p:nvPr/>
            </p:nvSpPr>
            <p:spPr>
              <a:xfrm>
                <a:off x="7881409" y="2552169"/>
                <a:ext cx="128691" cy="712772"/>
              </a:xfrm>
              <a:custGeom>
                <a:rect b="b" l="l" r="r" t="t"/>
                <a:pathLst>
                  <a:path extrusionOk="0" h="24957" w="4506">
                    <a:moveTo>
                      <a:pt x="4506" y="1"/>
                    </a:moveTo>
                    <a:lnTo>
                      <a:pt x="21" y="2614"/>
                    </a:lnTo>
                    <a:lnTo>
                      <a:pt x="0" y="24957"/>
                    </a:lnTo>
                    <a:lnTo>
                      <a:pt x="4485" y="22324"/>
                    </a:lnTo>
                    <a:lnTo>
                      <a:pt x="45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04"/>
              <p:cNvSpPr/>
              <p:nvPr/>
            </p:nvSpPr>
            <p:spPr>
              <a:xfrm>
                <a:off x="7735096" y="2467574"/>
                <a:ext cx="275004" cy="159251"/>
              </a:xfrm>
              <a:custGeom>
                <a:rect b="b" l="l" r="r" t="t"/>
                <a:pathLst>
                  <a:path extrusionOk="0" h="5576" w="9629">
                    <a:moveTo>
                      <a:pt x="4506" y="0"/>
                    </a:moveTo>
                    <a:lnTo>
                      <a:pt x="0" y="2613"/>
                    </a:lnTo>
                    <a:lnTo>
                      <a:pt x="5144" y="5576"/>
                    </a:lnTo>
                    <a:lnTo>
                      <a:pt x="9629" y="2963"/>
                    </a:lnTo>
                    <a:lnTo>
                      <a:pt x="4506"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04"/>
              <p:cNvSpPr/>
              <p:nvPr/>
            </p:nvSpPr>
            <p:spPr>
              <a:xfrm>
                <a:off x="7735096" y="2542201"/>
                <a:ext cx="146913" cy="722739"/>
              </a:xfrm>
              <a:custGeom>
                <a:rect b="b" l="l" r="r" t="t"/>
                <a:pathLst>
                  <a:path extrusionOk="0" h="25306" w="5144">
                    <a:moveTo>
                      <a:pt x="0" y="0"/>
                    </a:moveTo>
                    <a:lnTo>
                      <a:pt x="0" y="22343"/>
                    </a:lnTo>
                    <a:lnTo>
                      <a:pt x="5123" y="25306"/>
                    </a:lnTo>
                    <a:lnTo>
                      <a:pt x="5144" y="2963"/>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04"/>
              <p:cNvSpPr/>
              <p:nvPr/>
            </p:nvSpPr>
            <p:spPr>
              <a:xfrm>
                <a:off x="7167495" y="3045171"/>
                <a:ext cx="173930" cy="164563"/>
              </a:xfrm>
              <a:custGeom>
                <a:rect b="b" l="l" r="r" t="t"/>
                <a:pathLst>
                  <a:path extrusionOk="0" h="5762" w="6090">
                    <a:moveTo>
                      <a:pt x="0" y="0"/>
                    </a:moveTo>
                    <a:lnTo>
                      <a:pt x="0" y="2243"/>
                    </a:lnTo>
                    <a:lnTo>
                      <a:pt x="6090" y="5761"/>
                    </a:lnTo>
                    <a:lnTo>
                      <a:pt x="6069" y="351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04"/>
              <p:cNvSpPr/>
              <p:nvPr/>
            </p:nvSpPr>
            <p:spPr>
              <a:xfrm>
                <a:off x="7340825" y="2969944"/>
                <a:ext cx="304392" cy="239790"/>
              </a:xfrm>
              <a:custGeom>
                <a:rect b="b" l="l" r="r" t="t"/>
                <a:pathLst>
                  <a:path extrusionOk="0" h="8396" w="10658">
                    <a:moveTo>
                      <a:pt x="10637" y="1"/>
                    </a:moveTo>
                    <a:lnTo>
                      <a:pt x="0" y="6153"/>
                    </a:lnTo>
                    <a:lnTo>
                      <a:pt x="21" y="8395"/>
                    </a:lnTo>
                    <a:lnTo>
                      <a:pt x="10658" y="2264"/>
                    </a:lnTo>
                    <a:lnTo>
                      <a:pt x="10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04"/>
              <p:cNvSpPr/>
              <p:nvPr/>
            </p:nvSpPr>
            <p:spPr>
              <a:xfrm>
                <a:off x="7167495" y="2869470"/>
                <a:ext cx="477152" cy="276204"/>
              </a:xfrm>
              <a:custGeom>
                <a:rect b="b" l="l" r="r" t="t"/>
                <a:pathLst>
                  <a:path extrusionOk="0" h="9671" w="16707">
                    <a:moveTo>
                      <a:pt x="10637" y="1"/>
                    </a:moveTo>
                    <a:lnTo>
                      <a:pt x="0" y="6152"/>
                    </a:lnTo>
                    <a:lnTo>
                      <a:pt x="6069" y="9671"/>
                    </a:lnTo>
                    <a:lnTo>
                      <a:pt x="16706" y="3519"/>
                    </a:lnTo>
                    <a:lnTo>
                      <a:pt x="106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04"/>
              <p:cNvSpPr/>
              <p:nvPr/>
            </p:nvSpPr>
            <p:spPr>
              <a:xfrm>
                <a:off x="7495363" y="2329486"/>
                <a:ext cx="129291" cy="712772"/>
              </a:xfrm>
              <a:custGeom>
                <a:rect b="b" l="l" r="r" t="t"/>
                <a:pathLst>
                  <a:path extrusionOk="0" h="24957" w="4527">
                    <a:moveTo>
                      <a:pt x="4527" y="1"/>
                    </a:moveTo>
                    <a:lnTo>
                      <a:pt x="21" y="2613"/>
                    </a:lnTo>
                    <a:lnTo>
                      <a:pt x="0" y="24957"/>
                    </a:lnTo>
                    <a:lnTo>
                      <a:pt x="4506" y="22344"/>
                    </a:lnTo>
                    <a:lnTo>
                      <a:pt x="4527" y="1"/>
                    </a:lnTo>
                    <a:close/>
                  </a:path>
                </a:pathLst>
              </a:custGeom>
              <a:solidFill>
                <a:srgbClr val="6661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04"/>
              <p:cNvSpPr/>
              <p:nvPr/>
            </p:nvSpPr>
            <p:spPr>
              <a:xfrm>
                <a:off x="7349622" y="2244863"/>
                <a:ext cx="275033" cy="159279"/>
              </a:xfrm>
              <a:custGeom>
                <a:rect b="b" l="l" r="r" t="t"/>
                <a:pathLst>
                  <a:path extrusionOk="0" h="5577" w="9630">
                    <a:moveTo>
                      <a:pt x="4507" y="1"/>
                    </a:moveTo>
                    <a:lnTo>
                      <a:pt x="1" y="2614"/>
                    </a:lnTo>
                    <a:lnTo>
                      <a:pt x="5124" y="5576"/>
                    </a:lnTo>
                    <a:lnTo>
                      <a:pt x="9630" y="2964"/>
                    </a:lnTo>
                    <a:lnTo>
                      <a:pt x="4507" y="1"/>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04"/>
              <p:cNvSpPr/>
              <p:nvPr/>
            </p:nvSpPr>
            <p:spPr>
              <a:xfrm>
                <a:off x="7349051" y="2319490"/>
                <a:ext cx="146913" cy="722768"/>
              </a:xfrm>
              <a:custGeom>
                <a:rect b="b" l="l" r="r" t="t"/>
                <a:pathLst>
                  <a:path extrusionOk="0" h="25307" w="5144">
                    <a:moveTo>
                      <a:pt x="21" y="1"/>
                    </a:moveTo>
                    <a:lnTo>
                      <a:pt x="0" y="22344"/>
                    </a:lnTo>
                    <a:lnTo>
                      <a:pt x="5123" y="25307"/>
                    </a:lnTo>
                    <a:lnTo>
                      <a:pt x="5144" y="2963"/>
                    </a:lnTo>
                    <a:lnTo>
                      <a:pt x="21" y="1"/>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04"/>
              <p:cNvSpPr/>
              <p:nvPr/>
            </p:nvSpPr>
            <p:spPr>
              <a:xfrm>
                <a:off x="7663410" y="2310694"/>
                <a:ext cx="468927" cy="882561"/>
              </a:xfrm>
              <a:custGeom>
                <a:rect b="b" l="l" r="r" t="t"/>
                <a:pathLst>
                  <a:path extrusionOk="0" h="30902" w="16419">
                    <a:moveTo>
                      <a:pt x="16418" y="0"/>
                    </a:moveTo>
                    <a:lnTo>
                      <a:pt x="62" y="9505"/>
                    </a:lnTo>
                    <a:lnTo>
                      <a:pt x="0" y="30902"/>
                    </a:lnTo>
                    <a:lnTo>
                      <a:pt x="16357" y="21397"/>
                    </a:lnTo>
                    <a:lnTo>
                      <a:pt x="164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04"/>
              <p:cNvSpPr/>
              <p:nvPr/>
            </p:nvSpPr>
            <p:spPr>
              <a:xfrm>
                <a:off x="7133394" y="2003388"/>
                <a:ext cx="998943" cy="578797"/>
              </a:xfrm>
              <a:custGeom>
                <a:rect b="b" l="l" r="r" t="t"/>
                <a:pathLst>
                  <a:path extrusionOk="0" h="20266" w="34977">
                    <a:moveTo>
                      <a:pt x="16336" y="0"/>
                    </a:moveTo>
                    <a:lnTo>
                      <a:pt x="1" y="9505"/>
                    </a:lnTo>
                    <a:lnTo>
                      <a:pt x="18620" y="20265"/>
                    </a:lnTo>
                    <a:lnTo>
                      <a:pt x="34976" y="10760"/>
                    </a:lnTo>
                    <a:lnTo>
                      <a:pt x="16336" y="0"/>
                    </a:lnTo>
                    <a:close/>
                  </a:path>
                </a:pathLst>
              </a:custGeom>
              <a:solidFill>
                <a:srgbClr val="CE6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04"/>
              <p:cNvSpPr/>
              <p:nvPr/>
            </p:nvSpPr>
            <p:spPr>
              <a:xfrm>
                <a:off x="7131652" y="2274851"/>
                <a:ext cx="533558" cy="918404"/>
              </a:xfrm>
              <a:custGeom>
                <a:rect b="b" l="l" r="r" t="t"/>
                <a:pathLst>
                  <a:path extrusionOk="0" h="32157" w="18682">
                    <a:moveTo>
                      <a:pt x="62" y="0"/>
                    </a:moveTo>
                    <a:lnTo>
                      <a:pt x="0" y="21397"/>
                    </a:lnTo>
                    <a:lnTo>
                      <a:pt x="18619" y="32157"/>
                    </a:lnTo>
                    <a:lnTo>
                      <a:pt x="18681" y="10760"/>
                    </a:lnTo>
                    <a:lnTo>
                      <a:pt x="62" y="0"/>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04"/>
              <p:cNvSpPr/>
              <p:nvPr/>
            </p:nvSpPr>
            <p:spPr>
              <a:xfrm>
                <a:off x="7663410" y="2593324"/>
                <a:ext cx="468927" cy="599931"/>
              </a:xfrm>
              <a:custGeom>
                <a:rect b="b" l="l" r="r" t="t"/>
                <a:pathLst>
                  <a:path extrusionOk="0" h="21006" w="16419">
                    <a:moveTo>
                      <a:pt x="16418" y="0"/>
                    </a:moveTo>
                    <a:lnTo>
                      <a:pt x="62" y="9485"/>
                    </a:lnTo>
                    <a:lnTo>
                      <a:pt x="0" y="21006"/>
                    </a:lnTo>
                    <a:lnTo>
                      <a:pt x="16357" y="11501"/>
                    </a:lnTo>
                    <a:lnTo>
                      <a:pt x="164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04"/>
              <p:cNvSpPr/>
              <p:nvPr/>
            </p:nvSpPr>
            <p:spPr>
              <a:xfrm>
                <a:off x="7131652" y="2561593"/>
                <a:ext cx="533558" cy="631662"/>
              </a:xfrm>
              <a:custGeom>
                <a:rect b="b" l="l" r="r" t="t"/>
                <a:pathLst>
                  <a:path extrusionOk="0" h="22117" w="18682">
                    <a:moveTo>
                      <a:pt x="62" y="0"/>
                    </a:moveTo>
                    <a:lnTo>
                      <a:pt x="0" y="11357"/>
                    </a:lnTo>
                    <a:lnTo>
                      <a:pt x="18619" y="22117"/>
                    </a:lnTo>
                    <a:lnTo>
                      <a:pt x="18681" y="10760"/>
                    </a:lnTo>
                    <a:lnTo>
                      <a:pt x="6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04"/>
              <p:cNvSpPr/>
              <p:nvPr/>
            </p:nvSpPr>
            <p:spPr>
              <a:xfrm>
                <a:off x="7818520" y="1350564"/>
                <a:ext cx="96419" cy="223311"/>
              </a:xfrm>
              <a:custGeom>
                <a:rect b="b" l="l" r="r" t="t"/>
                <a:pathLst>
                  <a:path extrusionOk="0" h="7819" w="3376">
                    <a:moveTo>
                      <a:pt x="1" y="1"/>
                    </a:moveTo>
                    <a:lnTo>
                      <a:pt x="21" y="5864"/>
                    </a:lnTo>
                    <a:lnTo>
                      <a:pt x="3375" y="7819"/>
                    </a:lnTo>
                    <a:lnTo>
                      <a:pt x="3375" y="1955"/>
                    </a:lnTo>
                    <a:lnTo>
                      <a:pt x="1" y="1"/>
                    </a:lnTo>
                    <a:close/>
                  </a:path>
                </a:pathLst>
              </a:custGeom>
              <a:solidFill>
                <a:srgbClr val="505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04"/>
              <p:cNvSpPr/>
              <p:nvPr/>
            </p:nvSpPr>
            <p:spPr>
              <a:xfrm>
                <a:off x="7818520" y="1321775"/>
                <a:ext cx="145770" cy="84652"/>
              </a:xfrm>
              <a:custGeom>
                <a:rect b="b" l="l" r="r" t="t"/>
                <a:pathLst>
                  <a:path extrusionOk="0" h="2964" w="5104">
                    <a:moveTo>
                      <a:pt x="1729" y="1"/>
                    </a:moveTo>
                    <a:lnTo>
                      <a:pt x="1" y="1009"/>
                    </a:lnTo>
                    <a:lnTo>
                      <a:pt x="3375" y="2963"/>
                    </a:lnTo>
                    <a:lnTo>
                      <a:pt x="5103" y="1955"/>
                    </a:lnTo>
                    <a:lnTo>
                      <a:pt x="1729" y="1"/>
                    </a:lnTo>
                    <a:close/>
                  </a:path>
                </a:pathLst>
              </a:custGeom>
              <a:solidFill>
                <a:srgbClr val="748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04"/>
              <p:cNvSpPr/>
              <p:nvPr/>
            </p:nvSpPr>
            <p:spPr>
              <a:xfrm>
                <a:off x="7914910" y="1377610"/>
                <a:ext cx="49380" cy="196264"/>
              </a:xfrm>
              <a:custGeom>
                <a:rect b="b" l="l" r="r" t="t"/>
                <a:pathLst>
                  <a:path extrusionOk="0" h="6872" w="1729">
                    <a:moveTo>
                      <a:pt x="1728" y="0"/>
                    </a:moveTo>
                    <a:lnTo>
                      <a:pt x="0" y="1008"/>
                    </a:lnTo>
                    <a:lnTo>
                      <a:pt x="0" y="6872"/>
                    </a:lnTo>
                    <a:lnTo>
                      <a:pt x="1728" y="5864"/>
                    </a:lnTo>
                    <a:lnTo>
                      <a:pt x="17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04"/>
              <p:cNvSpPr/>
              <p:nvPr/>
            </p:nvSpPr>
            <p:spPr>
              <a:xfrm>
                <a:off x="7962491" y="1602634"/>
                <a:ext cx="220369" cy="233906"/>
              </a:xfrm>
              <a:custGeom>
                <a:rect b="b" l="l" r="r" t="t"/>
                <a:pathLst>
                  <a:path extrusionOk="0" h="8190" w="7716">
                    <a:moveTo>
                      <a:pt x="1" y="1"/>
                    </a:moveTo>
                    <a:lnTo>
                      <a:pt x="1" y="3725"/>
                    </a:lnTo>
                    <a:lnTo>
                      <a:pt x="7716" y="8189"/>
                    </a:lnTo>
                    <a:lnTo>
                      <a:pt x="7695" y="4465"/>
                    </a:lnTo>
                    <a:lnTo>
                      <a:pt x="1" y="1"/>
                    </a:lnTo>
                    <a:close/>
                  </a:path>
                </a:pathLst>
              </a:custGeom>
              <a:solidFill>
                <a:srgbClr val="505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04"/>
              <p:cNvSpPr/>
              <p:nvPr/>
            </p:nvSpPr>
            <p:spPr>
              <a:xfrm>
                <a:off x="7962491" y="1573846"/>
                <a:ext cx="269721" cy="156337"/>
              </a:xfrm>
              <a:custGeom>
                <a:rect b="b" l="l" r="r" t="t"/>
                <a:pathLst>
                  <a:path extrusionOk="0" h="5474" w="9444">
                    <a:moveTo>
                      <a:pt x="1729" y="1"/>
                    </a:moveTo>
                    <a:lnTo>
                      <a:pt x="1" y="1009"/>
                    </a:lnTo>
                    <a:lnTo>
                      <a:pt x="7695" y="5473"/>
                    </a:lnTo>
                    <a:lnTo>
                      <a:pt x="9444" y="4465"/>
                    </a:lnTo>
                    <a:lnTo>
                      <a:pt x="17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04"/>
              <p:cNvSpPr/>
              <p:nvPr/>
            </p:nvSpPr>
            <p:spPr>
              <a:xfrm>
                <a:off x="8182260" y="1701366"/>
                <a:ext cx="49951" cy="135174"/>
              </a:xfrm>
              <a:custGeom>
                <a:rect b="b" l="l" r="r" t="t"/>
                <a:pathLst>
                  <a:path extrusionOk="0" h="4733" w="1749">
                    <a:moveTo>
                      <a:pt x="1749" y="0"/>
                    </a:moveTo>
                    <a:lnTo>
                      <a:pt x="0" y="1008"/>
                    </a:lnTo>
                    <a:lnTo>
                      <a:pt x="21" y="4732"/>
                    </a:lnTo>
                    <a:lnTo>
                      <a:pt x="1749" y="3724"/>
                    </a:lnTo>
                    <a:lnTo>
                      <a:pt x="17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04"/>
              <p:cNvSpPr/>
              <p:nvPr/>
            </p:nvSpPr>
            <p:spPr>
              <a:xfrm>
                <a:off x="7085813" y="1394632"/>
                <a:ext cx="517107" cy="405466"/>
              </a:xfrm>
              <a:custGeom>
                <a:rect b="b" l="l" r="r" t="t"/>
                <a:pathLst>
                  <a:path extrusionOk="0" h="14197" w="18106">
                    <a:moveTo>
                      <a:pt x="18105" y="1"/>
                    </a:moveTo>
                    <a:lnTo>
                      <a:pt x="21" y="10473"/>
                    </a:lnTo>
                    <a:lnTo>
                      <a:pt x="0" y="14197"/>
                    </a:lnTo>
                    <a:lnTo>
                      <a:pt x="18085" y="3745"/>
                    </a:lnTo>
                    <a:lnTo>
                      <a:pt x="18105" y="1"/>
                    </a:lnTo>
                    <a:close/>
                  </a:path>
                </a:pathLst>
              </a:custGeom>
              <a:solidFill>
                <a:srgbClr val="4726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04"/>
              <p:cNvSpPr/>
              <p:nvPr/>
            </p:nvSpPr>
            <p:spPr>
              <a:xfrm>
                <a:off x="7036461" y="1366443"/>
                <a:ext cx="566459" cy="327298"/>
              </a:xfrm>
              <a:custGeom>
                <a:rect b="b" l="l" r="r" t="t"/>
                <a:pathLst>
                  <a:path extrusionOk="0" h="11460" w="19834">
                    <a:moveTo>
                      <a:pt x="18085" y="0"/>
                    </a:moveTo>
                    <a:lnTo>
                      <a:pt x="0" y="10452"/>
                    </a:lnTo>
                    <a:lnTo>
                      <a:pt x="1749" y="11460"/>
                    </a:lnTo>
                    <a:lnTo>
                      <a:pt x="19833" y="988"/>
                    </a:lnTo>
                    <a:lnTo>
                      <a:pt x="1808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04"/>
              <p:cNvSpPr/>
              <p:nvPr/>
            </p:nvSpPr>
            <p:spPr>
              <a:xfrm>
                <a:off x="7036461" y="1664924"/>
                <a:ext cx="57006" cy="139287"/>
              </a:xfrm>
              <a:custGeom>
                <a:rect b="b" l="l" r="r" t="t"/>
                <a:pathLst>
                  <a:path extrusionOk="0" h="4877" w="1996">
                    <a:moveTo>
                      <a:pt x="0" y="1"/>
                    </a:moveTo>
                    <a:lnTo>
                      <a:pt x="0" y="3724"/>
                    </a:lnTo>
                    <a:lnTo>
                      <a:pt x="1996" y="4877"/>
                    </a:lnTo>
                    <a:lnTo>
                      <a:pt x="1749" y="1009"/>
                    </a:lnTo>
                    <a:lnTo>
                      <a:pt x="0" y="1"/>
                    </a:lnTo>
                    <a:close/>
                    <a:moveTo>
                      <a:pt x="1996" y="4877"/>
                    </a:moveTo>
                    <a:lnTo>
                      <a:pt x="1996" y="4877"/>
                    </a:lnTo>
                    <a:lnTo>
                      <a:pt x="1996" y="487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04"/>
              <p:cNvSpPr/>
              <p:nvPr/>
            </p:nvSpPr>
            <p:spPr>
              <a:xfrm>
                <a:off x="7665181" y="1698996"/>
                <a:ext cx="468927" cy="883189"/>
              </a:xfrm>
              <a:custGeom>
                <a:rect b="b" l="l" r="r" t="t"/>
                <a:pathLst>
                  <a:path extrusionOk="0" h="30924" w="16419">
                    <a:moveTo>
                      <a:pt x="16418" y="1"/>
                    </a:moveTo>
                    <a:lnTo>
                      <a:pt x="62" y="9506"/>
                    </a:lnTo>
                    <a:lnTo>
                      <a:pt x="0" y="30923"/>
                    </a:lnTo>
                    <a:lnTo>
                      <a:pt x="16356" y="21418"/>
                    </a:lnTo>
                    <a:lnTo>
                      <a:pt x="164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04"/>
              <p:cNvSpPr/>
              <p:nvPr/>
            </p:nvSpPr>
            <p:spPr>
              <a:xfrm>
                <a:off x="7135165" y="1391690"/>
                <a:ext cx="998943" cy="578797"/>
              </a:xfrm>
              <a:custGeom>
                <a:rect b="b" l="l" r="r" t="t"/>
                <a:pathLst>
                  <a:path extrusionOk="0" h="20266" w="34977">
                    <a:moveTo>
                      <a:pt x="16336" y="1"/>
                    </a:moveTo>
                    <a:lnTo>
                      <a:pt x="1" y="9506"/>
                    </a:lnTo>
                    <a:lnTo>
                      <a:pt x="18620" y="20266"/>
                    </a:lnTo>
                    <a:lnTo>
                      <a:pt x="34976" y="10761"/>
                    </a:lnTo>
                    <a:lnTo>
                      <a:pt x="16336" y="1"/>
                    </a:lnTo>
                    <a:close/>
                  </a:path>
                </a:pathLst>
              </a:custGeom>
              <a:solidFill>
                <a:srgbClr val="E7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04"/>
              <p:cNvSpPr/>
              <p:nvPr/>
            </p:nvSpPr>
            <p:spPr>
              <a:xfrm>
                <a:off x="7133394" y="1663153"/>
                <a:ext cx="533558" cy="919032"/>
              </a:xfrm>
              <a:custGeom>
                <a:rect b="b" l="l" r="r" t="t"/>
                <a:pathLst>
                  <a:path extrusionOk="0" h="32179" w="18682">
                    <a:moveTo>
                      <a:pt x="63" y="1"/>
                    </a:moveTo>
                    <a:lnTo>
                      <a:pt x="1" y="21418"/>
                    </a:lnTo>
                    <a:lnTo>
                      <a:pt x="18620" y="32178"/>
                    </a:lnTo>
                    <a:lnTo>
                      <a:pt x="18682" y="10761"/>
                    </a:lnTo>
                    <a:lnTo>
                      <a:pt x="63" y="1"/>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04"/>
              <p:cNvSpPr/>
              <p:nvPr/>
            </p:nvSpPr>
            <p:spPr>
              <a:xfrm>
                <a:off x="7232126" y="1197209"/>
                <a:ext cx="90507" cy="164563"/>
              </a:xfrm>
              <a:custGeom>
                <a:rect b="b" l="l" r="r" t="t"/>
                <a:pathLst>
                  <a:path extrusionOk="0" h="5762" w="3169">
                    <a:moveTo>
                      <a:pt x="3169" y="0"/>
                    </a:moveTo>
                    <a:lnTo>
                      <a:pt x="21" y="1832"/>
                    </a:lnTo>
                    <a:lnTo>
                      <a:pt x="0" y="5761"/>
                    </a:lnTo>
                    <a:lnTo>
                      <a:pt x="3148" y="3951"/>
                    </a:lnTo>
                    <a:lnTo>
                      <a:pt x="31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04"/>
              <p:cNvSpPr/>
              <p:nvPr/>
            </p:nvSpPr>
            <p:spPr>
              <a:xfrm>
                <a:off x="7135764" y="1141374"/>
                <a:ext cx="186868" cy="108157"/>
              </a:xfrm>
              <a:custGeom>
                <a:rect b="b" l="l" r="r" t="t"/>
                <a:pathLst>
                  <a:path extrusionOk="0" h="3787" w="6543">
                    <a:moveTo>
                      <a:pt x="3148" y="1"/>
                    </a:moveTo>
                    <a:lnTo>
                      <a:pt x="0" y="1832"/>
                    </a:lnTo>
                    <a:lnTo>
                      <a:pt x="3395" y="3787"/>
                    </a:lnTo>
                    <a:lnTo>
                      <a:pt x="6543" y="1955"/>
                    </a:lnTo>
                    <a:lnTo>
                      <a:pt x="31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04"/>
              <p:cNvSpPr/>
              <p:nvPr/>
            </p:nvSpPr>
            <p:spPr>
              <a:xfrm>
                <a:off x="7351392" y="1375240"/>
                <a:ext cx="89935" cy="163392"/>
              </a:xfrm>
              <a:custGeom>
                <a:rect b="b" l="l" r="r" t="t"/>
                <a:pathLst>
                  <a:path extrusionOk="0" h="5721" w="3149">
                    <a:moveTo>
                      <a:pt x="3149" y="1"/>
                    </a:moveTo>
                    <a:lnTo>
                      <a:pt x="1" y="1832"/>
                    </a:lnTo>
                    <a:lnTo>
                      <a:pt x="1" y="5720"/>
                    </a:lnTo>
                    <a:lnTo>
                      <a:pt x="3149" y="3889"/>
                    </a:lnTo>
                    <a:lnTo>
                      <a:pt x="3149" y="1"/>
                    </a:lnTo>
                    <a:close/>
                  </a:path>
                </a:pathLst>
              </a:custGeom>
              <a:solidFill>
                <a:srgbClr val="8A9D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04"/>
              <p:cNvSpPr/>
              <p:nvPr/>
            </p:nvSpPr>
            <p:spPr>
              <a:xfrm>
                <a:off x="7232126" y="1310021"/>
                <a:ext cx="209202" cy="121066"/>
              </a:xfrm>
              <a:custGeom>
                <a:rect b="b" l="l" r="r" t="t"/>
                <a:pathLst>
                  <a:path extrusionOk="0" h="4239" w="7325">
                    <a:moveTo>
                      <a:pt x="3148" y="1"/>
                    </a:moveTo>
                    <a:lnTo>
                      <a:pt x="0" y="1811"/>
                    </a:lnTo>
                    <a:lnTo>
                      <a:pt x="4177" y="4239"/>
                    </a:lnTo>
                    <a:lnTo>
                      <a:pt x="7325" y="2408"/>
                    </a:lnTo>
                    <a:lnTo>
                      <a:pt x="31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04"/>
              <p:cNvSpPr/>
              <p:nvPr/>
            </p:nvSpPr>
            <p:spPr>
              <a:xfrm>
                <a:off x="7135165" y="1190171"/>
                <a:ext cx="216256" cy="348461"/>
              </a:xfrm>
              <a:custGeom>
                <a:rect b="b" l="l" r="r" t="t"/>
                <a:pathLst>
                  <a:path extrusionOk="0" h="12201" w="7572">
                    <a:moveTo>
                      <a:pt x="21" y="0"/>
                    </a:moveTo>
                    <a:lnTo>
                      <a:pt x="1" y="7818"/>
                    </a:lnTo>
                    <a:lnTo>
                      <a:pt x="7572" y="12200"/>
                    </a:lnTo>
                    <a:lnTo>
                      <a:pt x="7572" y="8312"/>
                    </a:lnTo>
                    <a:lnTo>
                      <a:pt x="3395" y="5884"/>
                    </a:lnTo>
                    <a:lnTo>
                      <a:pt x="3416" y="1955"/>
                    </a:lnTo>
                    <a:lnTo>
                      <a:pt x="2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04"/>
              <p:cNvSpPr/>
              <p:nvPr/>
            </p:nvSpPr>
            <p:spPr>
              <a:xfrm>
                <a:off x="7665181" y="1532719"/>
                <a:ext cx="470098" cy="441880"/>
              </a:xfrm>
              <a:custGeom>
                <a:rect b="b" l="l" r="r" t="t"/>
                <a:pathLst>
                  <a:path extrusionOk="0" h="15472" w="16460">
                    <a:moveTo>
                      <a:pt x="16418" y="1"/>
                    </a:moveTo>
                    <a:lnTo>
                      <a:pt x="62" y="9506"/>
                    </a:lnTo>
                    <a:lnTo>
                      <a:pt x="0" y="15472"/>
                    </a:lnTo>
                    <a:lnTo>
                      <a:pt x="16459" y="5885"/>
                    </a:lnTo>
                    <a:lnTo>
                      <a:pt x="164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04"/>
              <p:cNvSpPr/>
              <p:nvPr/>
            </p:nvSpPr>
            <p:spPr>
              <a:xfrm>
                <a:off x="7135165" y="1225414"/>
                <a:ext cx="998943" cy="578797"/>
              </a:xfrm>
              <a:custGeom>
                <a:rect b="b" l="l" r="r" t="t"/>
                <a:pathLst>
                  <a:path extrusionOk="0" h="20266" w="34977">
                    <a:moveTo>
                      <a:pt x="16336" y="0"/>
                    </a:moveTo>
                    <a:lnTo>
                      <a:pt x="1" y="9506"/>
                    </a:lnTo>
                    <a:lnTo>
                      <a:pt x="18620" y="20266"/>
                    </a:lnTo>
                    <a:lnTo>
                      <a:pt x="34976" y="10761"/>
                    </a:lnTo>
                    <a:lnTo>
                      <a:pt x="16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04"/>
              <p:cNvSpPr/>
              <p:nvPr/>
            </p:nvSpPr>
            <p:spPr>
              <a:xfrm>
                <a:off x="7133394" y="1496877"/>
                <a:ext cx="533558" cy="477723"/>
              </a:xfrm>
              <a:custGeom>
                <a:rect b="b" l="l" r="r" t="t"/>
                <a:pathLst>
                  <a:path extrusionOk="0" h="16727" w="18682">
                    <a:moveTo>
                      <a:pt x="63" y="1"/>
                    </a:moveTo>
                    <a:lnTo>
                      <a:pt x="1" y="5967"/>
                    </a:lnTo>
                    <a:lnTo>
                      <a:pt x="18620" y="16727"/>
                    </a:lnTo>
                    <a:lnTo>
                      <a:pt x="18682" y="10761"/>
                    </a:lnTo>
                    <a:lnTo>
                      <a:pt x="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04"/>
              <p:cNvSpPr/>
              <p:nvPr/>
            </p:nvSpPr>
            <p:spPr>
              <a:xfrm>
                <a:off x="7665181" y="1978712"/>
                <a:ext cx="213315" cy="603473"/>
              </a:xfrm>
              <a:custGeom>
                <a:rect b="b" l="l" r="r" t="t"/>
                <a:pathLst>
                  <a:path extrusionOk="0" h="21130" w="7469">
                    <a:moveTo>
                      <a:pt x="7468" y="0"/>
                    </a:moveTo>
                    <a:lnTo>
                      <a:pt x="41" y="4279"/>
                    </a:lnTo>
                    <a:lnTo>
                      <a:pt x="0" y="21129"/>
                    </a:lnTo>
                    <a:lnTo>
                      <a:pt x="4465" y="18763"/>
                    </a:lnTo>
                    <a:lnTo>
                      <a:pt x="4444" y="8476"/>
                    </a:lnTo>
                    <a:lnTo>
                      <a:pt x="7468" y="6728"/>
                    </a:lnTo>
                    <a:lnTo>
                      <a:pt x="74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04"/>
              <p:cNvSpPr/>
              <p:nvPr/>
            </p:nvSpPr>
            <p:spPr>
              <a:xfrm>
                <a:off x="7147503" y="2134421"/>
                <a:ext cx="37042" cy="188639"/>
              </a:xfrm>
              <a:custGeom>
                <a:rect b="b" l="l" r="r" t="t"/>
                <a:pathLst>
                  <a:path extrusionOk="0" h="6605" w="1297">
                    <a:moveTo>
                      <a:pt x="1297" y="0"/>
                    </a:moveTo>
                    <a:lnTo>
                      <a:pt x="42" y="720"/>
                    </a:lnTo>
                    <a:lnTo>
                      <a:pt x="1" y="6604"/>
                    </a:lnTo>
                    <a:lnTo>
                      <a:pt x="1256" y="5884"/>
                    </a:lnTo>
                    <a:lnTo>
                      <a:pt x="12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04"/>
              <p:cNvSpPr/>
              <p:nvPr/>
            </p:nvSpPr>
            <p:spPr>
              <a:xfrm>
                <a:off x="7147503" y="2302468"/>
                <a:ext cx="465414" cy="268550"/>
              </a:xfrm>
              <a:custGeom>
                <a:rect b="b" l="l" r="r" t="t"/>
                <a:pathLst>
                  <a:path extrusionOk="0" h="9403" w="16296">
                    <a:moveTo>
                      <a:pt x="1256" y="0"/>
                    </a:moveTo>
                    <a:lnTo>
                      <a:pt x="1" y="720"/>
                    </a:lnTo>
                    <a:lnTo>
                      <a:pt x="15040" y="9402"/>
                    </a:lnTo>
                    <a:lnTo>
                      <a:pt x="16295" y="8682"/>
                    </a:lnTo>
                    <a:lnTo>
                      <a:pt x="12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104"/>
              <p:cNvSpPr/>
              <p:nvPr/>
            </p:nvSpPr>
            <p:spPr>
              <a:xfrm>
                <a:off x="7631081" y="2351220"/>
                <a:ext cx="37071" cy="416633"/>
              </a:xfrm>
              <a:custGeom>
                <a:rect b="b" l="l" r="r" t="t"/>
                <a:pathLst>
                  <a:path extrusionOk="0" h="14588" w="1298">
                    <a:moveTo>
                      <a:pt x="1297" y="1"/>
                    </a:moveTo>
                    <a:lnTo>
                      <a:pt x="42" y="721"/>
                    </a:lnTo>
                    <a:lnTo>
                      <a:pt x="1" y="14588"/>
                    </a:lnTo>
                    <a:lnTo>
                      <a:pt x="1256" y="13847"/>
                    </a:lnTo>
                    <a:lnTo>
                      <a:pt x="1297" y="1"/>
                    </a:lnTo>
                    <a:close/>
                  </a:path>
                </a:pathLst>
              </a:custGeom>
              <a:solidFill>
                <a:srgbClr val="3D16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04"/>
              <p:cNvSpPr/>
              <p:nvPr/>
            </p:nvSpPr>
            <p:spPr>
              <a:xfrm>
                <a:off x="7094038" y="2040402"/>
                <a:ext cx="574113" cy="331410"/>
              </a:xfrm>
              <a:custGeom>
                <a:rect b="b" l="l" r="r" t="t"/>
                <a:pathLst>
                  <a:path extrusionOk="0" h="11604" w="20102">
                    <a:moveTo>
                      <a:pt x="1276" y="0"/>
                    </a:moveTo>
                    <a:lnTo>
                      <a:pt x="0" y="741"/>
                    </a:lnTo>
                    <a:lnTo>
                      <a:pt x="18846" y="11604"/>
                    </a:lnTo>
                    <a:lnTo>
                      <a:pt x="20101" y="10884"/>
                    </a:lnTo>
                    <a:lnTo>
                      <a:pt x="12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04"/>
              <p:cNvSpPr/>
              <p:nvPr/>
            </p:nvSpPr>
            <p:spPr>
              <a:xfrm>
                <a:off x="7093439" y="2061536"/>
                <a:ext cx="538842" cy="706317"/>
              </a:xfrm>
              <a:custGeom>
                <a:rect b="b" l="l" r="r" t="t"/>
                <a:pathLst>
                  <a:path extrusionOk="0" h="24731" w="18867">
                    <a:moveTo>
                      <a:pt x="1935" y="3272"/>
                    </a:moveTo>
                    <a:lnTo>
                      <a:pt x="16954" y="11954"/>
                    </a:lnTo>
                    <a:lnTo>
                      <a:pt x="16933" y="17838"/>
                    </a:lnTo>
                    <a:lnTo>
                      <a:pt x="1894" y="9156"/>
                    </a:lnTo>
                    <a:lnTo>
                      <a:pt x="1935" y="3272"/>
                    </a:lnTo>
                    <a:close/>
                    <a:moveTo>
                      <a:pt x="21" y="1"/>
                    </a:moveTo>
                    <a:lnTo>
                      <a:pt x="1" y="13847"/>
                    </a:lnTo>
                    <a:lnTo>
                      <a:pt x="18826" y="24731"/>
                    </a:lnTo>
                    <a:lnTo>
                      <a:pt x="18867" y="10864"/>
                    </a:lnTo>
                    <a:lnTo>
                      <a:pt x="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04"/>
              <p:cNvSpPr/>
              <p:nvPr/>
            </p:nvSpPr>
            <p:spPr>
              <a:xfrm>
                <a:off x="7085813" y="1692541"/>
                <a:ext cx="218027" cy="232707"/>
              </a:xfrm>
              <a:custGeom>
                <a:rect b="b" l="l" r="r" t="t"/>
                <a:pathLst>
                  <a:path extrusionOk="0" h="8148" w="7634">
                    <a:moveTo>
                      <a:pt x="0" y="1"/>
                    </a:moveTo>
                    <a:lnTo>
                      <a:pt x="0" y="3745"/>
                    </a:lnTo>
                    <a:lnTo>
                      <a:pt x="7633" y="8148"/>
                    </a:lnTo>
                    <a:lnTo>
                      <a:pt x="7633" y="4424"/>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04"/>
              <p:cNvSpPr/>
              <p:nvPr/>
            </p:nvSpPr>
            <p:spPr>
              <a:xfrm>
                <a:off x="7085813" y="1664352"/>
                <a:ext cx="267379" cy="154538"/>
              </a:xfrm>
              <a:custGeom>
                <a:rect b="b" l="l" r="r" t="t"/>
                <a:pathLst>
                  <a:path extrusionOk="0" h="5411" w="9362">
                    <a:moveTo>
                      <a:pt x="1729" y="0"/>
                    </a:moveTo>
                    <a:lnTo>
                      <a:pt x="0" y="988"/>
                    </a:lnTo>
                    <a:lnTo>
                      <a:pt x="7633" y="5411"/>
                    </a:lnTo>
                    <a:lnTo>
                      <a:pt x="9361" y="4423"/>
                    </a:lnTo>
                    <a:lnTo>
                      <a:pt x="17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04"/>
              <p:cNvSpPr/>
              <p:nvPr/>
            </p:nvSpPr>
            <p:spPr>
              <a:xfrm>
                <a:off x="7303812" y="1790673"/>
                <a:ext cx="49951" cy="134575"/>
              </a:xfrm>
              <a:custGeom>
                <a:rect b="b" l="l" r="r" t="t"/>
                <a:pathLst>
                  <a:path extrusionOk="0" h="4712" w="1749">
                    <a:moveTo>
                      <a:pt x="1728" y="0"/>
                    </a:moveTo>
                    <a:lnTo>
                      <a:pt x="0" y="988"/>
                    </a:lnTo>
                    <a:lnTo>
                      <a:pt x="0" y="4712"/>
                    </a:lnTo>
                    <a:lnTo>
                      <a:pt x="1749" y="3724"/>
                    </a:lnTo>
                    <a:lnTo>
                      <a:pt x="1728" y="0"/>
                    </a:lnTo>
                    <a:close/>
                  </a:path>
                </a:pathLst>
              </a:custGeom>
              <a:solidFill>
                <a:srgbClr val="4726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04"/>
              <p:cNvSpPr/>
              <p:nvPr/>
            </p:nvSpPr>
            <p:spPr>
              <a:xfrm>
                <a:off x="7302641" y="1818291"/>
                <a:ext cx="96390" cy="387845"/>
              </a:xfrm>
              <a:custGeom>
                <a:rect b="b" l="l" r="r" t="t"/>
                <a:pathLst>
                  <a:path extrusionOk="0" h="13580" w="3375">
                    <a:moveTo>
                      <a:pt x="0" y="0"/>
                    </a:moveTo>
                    <a:lnTo>
                      <a:pt x="21" y="10822"/>
                    </a:lnTo>
                    <a:lnTo>
                      <a:pt x="1461" y="13579"/>
                    </a:lnTo>
                    <a:lnTo>
                      <a:pt x="3374" y="12777"/>
                    </a:lnTo>
                    <a:lnTo>
                      <a:pt x="3374" y="1955"/>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04"/>
              <p:cNvSpPr/>
              <p:nvPr/>
            </p:nvSpPr>
            <p:spPr>
              <a:xfrm>
                <a:off x="7302641" y="1789502"/>
                <a:ext cx="145742" cy="84623"/>
              </a:xfrm>
              <a:custGeom>
                <a:rect b="b" l="l" r="r" t="t"/>
                <a:pathLst>
                  <a:path extrusionOk="0" h="2963" w="5103">
                    <a:moveTo>
                      <a:pt x="1749" y="0"/>
                    </a:moveTo>
                    <a:lnTo>
                      <a:pt x="0" y="1008"/>
                    </a:lnTo>
                    <a:lnTo>
                      <a:pt x="3374" y="2963"/>
                    </a:lnTo>
                    <a:lnTo>
                      <a:pt x="5102" y="1955"/>
                    </a:lnTo>
                    <a:lnTo>
                      <a:pt x="1749" y="0"/>
                    </a:lnTo>
                    <a:close/>
                  </a:path>
                </a:pathLst>
              </a:custGeom>
              <a:solidFill>
                <a:srgbClr val="748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04"/>
              <p:cNvSpPr/>
              <p:nvPr/>
            </p:nvSpPr>
            <p:spPr>
              <a:xfrm>
                <a:off x="7399002" y="1845309"/>
                <a:ext cx="49951" cy="337893"/>
              </a:xfrm>
              <a:custGeom>
                <a:rect b="b" l="l" r="r" t="t"/>
                <a:pathLst>
                  <a:path extrusionOk="0" h="11831" w="1749">
                    <a:moveTo>
                      <a:pt x="1728" y="1"/>
                    </a:moveTo>
                    <a:lnTo>
                      <a:pt x="0" y="1009"/>
                    </a:lnTo>
                    <a:lnTo>
                      <a:pt x="0" y="11831"/>
                    </a:lnTo>
                    <a:lnTo>
                      <a:pt x="1749" y="10823"/>
                    </a:lnTo>
                    <a:lnTo>
                      <a:pt x="172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04"/>
              <p:cNvSpPr/>
              <p:nvPr/>
            </p:nvSpPr>
            <p:spPr>
              <a:xfrm>
                <a:off x="7299099" y="1649073"/>
                <a:ext cx="96390" cy="223311"/>
              </a:xfrm>
              <a:custGeom>
                <a:rect b="b" l="l" r="r" t="t"/>
                <a:pathLst>
                  <a:path extrusionOk="0" h="7819" w="3375">
                    <a:moveTo>
                      <a:pt x="1" y="0"/>
                    </a:moveTo>
                    <a:lnTo>
                      <a:pt x="21" y="5864"/>
                    </a:lnTo>
                    <a:lnTo>
                      <a:pt x="3375" y="7818"/>
                    </a:lnTo>
                    <a:lnTo>
                      <a:pt x="3375" y="1955"/>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04"/>
              <p:cNvSpPr/>
              <p:nvPr/>
            </p:nvSpPr>
            <p:spPr>
              <a:xfrm>
                <a:off x="7299099" y="1620284"/>
                <a:ext cx="145742" cy="84623"/>
              </a:xfrm>
              <a:custGeom>
                <a:rect b="b" l="l" r="r" t="t"/>
                <a:pathLst>
                  <a:path extrusionOk="0" h="2963" w="5103">
                    <a:moveTo>
                      <a:pt x="1749" y="0"/>
                    </a:moveTo>
                    <a:lnTo>
                      <a:pt x="1" y="1008"/>
                    </a:lnTo>
                    <a:lnTo>
                      <a:pt x="3375" y="2963"/>
                    </a:lnTo>
                    <a:lnTo>
                      <a:pt x="5103" y="1955"/>
                    </a:lnTo>
                    <a:lnTo>
                      <a:pt x="1749" y="0"/>
                    </a:lnTo>
                    <a:close/>
                  </a:path>
                </a:pathLst>
              </a:custGeom>
              <a:solidFill>
                <a:srgbClr val="748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04"/>
              <p:cNvSpPr/>
              <p:nvPr/>
            </p:nvSpPr>
            <p:spPr>
              <a:xfrm>
                <a:off x="7395461" y="1676091"/>
                <a:ext cx="49980" cy="196293"/>
              </a:xfrm>
              <a:custGeom>
                <a:rect b="b" l="l" r="r" t="t"/>
                <a:pathLst>
                  <a:path extrusionOk="0" h="6873" w="1750">
                    <a:moveTo>
                      <a:pt x="1729" y="1"/>
                    </a:moveTo>
                    <a:lnTo>
                      <a:pt x="1" y="1009"/>
                    </a:lnTo>
                    <a:lnTo>
                      <a:pt x="1" y="6872"/>
                    </a:lnTo>
                    <a:lnTo>
                      <a:pt x="1750" y="5864"/>
                    </a:lnTo>
                    <a:lnTo>
                      <a:pt x="17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04"/>
              <p:cNvSpPr/>
              <p:nvPr/>
            </p:nvSpPr>
            <p:spPr>
              <a:xfrm>
                <a:off x="7299099" y="1594409"/>
                <a:ext cx="96390" cy="111670"/>
              </a:xfrm>
              <a:custGeom>
                <a:rect b="b" l="l" r="r" t="t"/>
                <a:pathLst>
                  <a:path extrusionOk="0" h="3910" w="3375">
                    <a:moveTo>
                      <a:pt x="1" y="1"/>
                    </a:moveTo>
                    <a:lnTo>
                      <a:pt x="21" y="1955"/>
                    </a:lnTo>
                    <a:lnTo>
                      <a:pt x="3375" y="3910"/>
                    </a:lnTo>
                    <a:lnTo>
                      <a:pt x="3375" y="1955"/>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04"/>
              <p:cNvSpPr/>
              <p:nvPr/>
            </p:nvSpPr>
            <p:spPr>
              <a:xfrm>
                <a:off x="7299099" y="1265969"/>
                <a:ext cx="664591" cy="384303"/>
              </a:xfrm>
              <a:custGeom>
                <a:rect b="b" l="l" r="r" t="t"/>
                <a:pathLst>
                  <a:path extrusionOk="0" h="13456" w="23270">
                    <a:moveTo>
                      <a:pt x="19916" y="0"/>
                    </a:moveTo>
                    <a:lnTo>
                      <a:pt x="1" y="11501"/>
                    </a:lnTo>
                    <a:lnTo>
                      <a:pt x="3375" y="13455"/>
                    </a:lnTo>
                    <a:lnTo>
                      <a:pt x="23270" y="1955"/>
                    </a:lnTo>
                    <a:lnTo>
                      <a:pt x="199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04"/>
              <p:cNvSpPr/>
              <p:nvPr/>
            </p:nvSpPr>
            <p:spPr>
              <a:xfrm>
                <a:off x="7395461" y="1321775"/>
                <a:ext cx="568830" cy="384303"/>
              </a:xfrm>
              <a:custGeom>
                <a:rect b="b" l="l" r="r" t="t"/>
                <a:pathLst>
                  <a:path extrusionOk="0" h="13456" w="19917">
                    <a:moveTo>
                      <a:pt x="19896" y="1"/>
                    </a:moveTo>
                    <a:lnTo>
                      <a:pt x="1" y="11501"/>
                    </a:lnTo>
                    <a:lnTo>
                      <a:pt x="1" y="13456"/>
                    </a:lnTo>
                    <a:lnTo>
                      <a:pt x="19916" y="1955"/>
                    </a:lnTo>
                    <a:lnTo>
                      <a:pt x="198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04"/>
              <p:cNvSpPr/>
              <p:nvPr/>
            </p:nvSpPr>
            <p:spPr>
              <a:xfrm>
                <a:off x="7396632" y="1872355"/>
                <a:ext cx="220969" cy="233878"/>
              </a:xfrm>
              <a:custGeom>
                <a:rect b="b" l="l" r="r" t="t"/>
                <a:pathLst>
                  <a:path extrusionOk="0" h="8189" w="7737">
                    <a:moveTo>
                      <a:pt x="1" y="0"/>
                    </a:moveTo>
                    <a:lnTo>
                      <a:pt x="21" y="3724"/>
                    </a:lnTo>
                    <a:lnTo>
                      <a:pt x="7737" y="8189"/>
                    </a:lnTo>
                    <a:lnTo>
                      <a:pt x="7716" y="4465"/>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04"/>
              <p:cNvSpPr/>
              <p:nvPr/>
            </p:nvSpPr>
            <p:spPr>
              <a:xfrm>
                <a:off x="7396632" y="1843566"/>
                <a:ext cx="269749" cy="156309"/>
              </a:xfrm>
              <a:custGeom>
                <a:rect b="b" l="l" r="r" t="t"/>
                <a:pathLst>
                  <a:path extrusionOk="0" h="5473" w="9445">
                    <a:moveTo>
                      <a:pt x="1750" y="0"/>
                    </a:moveTo>
                    <a:lnTo>
                      <a:pt x="1" y="1008"/>
                    </a:lnTo>
                    <a:lnTo>
                      <a:pt x="7716" y="5473"/>
                    </a:lnTo>
                    <a:lnTo>
                      <a:pt x="9444" y="4465"/>
                    </a:lnTo>
                    <a:lnTo>
                      <a:pt x="17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04"/>
              <p:cNvSpPr/>
              <p:nvPr/>
            </p:nvSpPr>
            <p:spPr>
              <a:xfrm>
                <a:off x="7617000" y="1971058"/>
                <a:ext cx="49951" cy="135174"/>
              </a:xfrm>
              <a:custGeom>
                <a:rect b="b" l="l" r="r" t="t"/>
                <a:pathLst>
                  <a:path extrusionOk="0" h="4733" w="1749">
                    <a:moveTo>
                      <a:pt x="1728" y="1"/>
                    </a:moveTo>
                    <a:lnTo>
                      <a:pt x="0" y="1009"/>
                    </a:lnTo>
                    <a:lnTo>
                      <a:pt x="21" y="4733"/>
                    </a:lnTo>
                    <a:lnTo>
                      <a:pt x="1749" y="3724"/>
                    </a:lnTo>
                    <a:lnTo>
                      <a:pt x="1728" y="1"/>
                    </a:lnTo>
                    <a:close/>
                  </a:path>
                </a:pathLst>
              </a:custGeom>
              <a:solidFill>
                <a:srgbClr val="505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04"/>
              <p:cNvSpPr/>
              <p:nvPr/>
            </p:nvSpPr>
            <p:spPr>
              <a:xfrm>
                <a:off x="7666352" y="1730155"/>
                <a:ext cx="516508" cy="404867"/>
              </a:xfrm>
              <a:custGeom>
                <a:rect b="b" l="l" r="r" t="t"/>
                <a:pathLst>
                  <a:path extrusionOk="0" h="14176" w="18085">
                    <a:moveTo>
                      <a:pt x="18085" y="0"/>
                    </a:moveTo>
                    <a:lnTo>
                      <a:pt x="0" y="10452"/>
                    </a:lnTo>
                    <a:lnTo>
                      <a:pt x="0" y="14176"/>
                    </a:lnTo>
                    <a:lnTo>
                      <a:pt x="18085" y="3724"/>
                    </a:lnTo>
                    <a:lnTo>
                      <a:pt x="180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04"/>
              <p:cNvSpPr/>
              <p:nvPr/>
            </p:nvSpPr>
            <p:spPr>
              <a:xfrm>
                <a:off x="7617000" y="1701366"/>
                <a:ext cx="565859" cy="327298"/>
              </a:xfrm>
              <a:custGeom>
                <a:rect b="b" l="l" r="r" t="t"/>
                <a:pathLst>
                  <a:path extrusionOk="0" h="11460" w="19813">
                    <a:moveTo>
                      <a:pt x="18084" y="0"/>
                    </a:moveTo>
                    <a:lnTo>
                      <a:pt x="0" y="10452"/>
                    </a:lnTo>
                    <a:lnTo>
                      <a:pt x="1728" y="11460"/>
                    </a:lnTo>
                    <a:lnTo>
                      <a:pt x="19813" y="1008"/>
                    </a:lnTo>
                    <a:lnTo>
                      <a:pt x="180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04"/>
              <p:cNvSpPr/>
              <p:nvPr/>
            </p:nvSpPr>
            <p:spPr>
              <a:xfrm>
                <a:off x="7608175" y="1999847"/>
                <a:ext cx="58205" cy="135174"/>
              </a:xfrm>
              <a:custGeom>
                <a:rect b="b" l="l" r="r" t="t"/>
                <a:pathLst>
                  <a:path extrusionOk="0" h="4733" w="2038">
                    <a:moveTo>
                      <a:pt x="309" y="1"/>
                    </a:moveTo>
                    <a:lnTo>
                      <a:pt x="0" y="3539"/>
                    </a:lnTo>
                    <a:lnTo>
                      <a:pt x="2037" y="4733"/>
                    </a:lnTo>
                    <a:lnTo>
                      <a:pt x="2037" y="1009"/>
                    </a:lnTo>
                    <a:lnTo>
                      <a:pt x="3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04"/>
              <p:cNvSpPr/>
              <p:nvPr/>
            </p:nvSpPr>
            <p:spPr>
              <a:xfrm>
                <a:off x="7585270" y="2021295"/>
                <a:ext cx="47610" cy="61233"/>
              </a:xfrm>
              <a:custGeom>
                <a:rect b="b" l="l" r="r" t="t"/>
                <a:pathLst>
                  <a:path extrusionOk="0" h="2144" w="1667">
                    <a:moveTo>
                      <a:pt x="459" y="1"/>
                    </a:moveTo>
                    <a:cubicBezTo>
                      <a:pt x="188" y="1"/>
                      <a:pt x="0" y="221"/>
                      <a:pt x="0" y="587"/>
                    </a:cubicBezTo>
                    <a:cubicBezTo>
                      <a:pt x="0" y="1122"/>
                      <a:pt x="370" y="1760"/>
                      <a:pt x="823" y="2027"/>
                    </a:cubicBezTo>
                    <a:cubicBezTo>
                      <a:pt x="963" y="2106"/>
                      <a:pt x="1094" y="2144"/>
                      <a:pt x="1209" y="2144"/>
                    </a:cubicBezTo>
                    <a:cubicBezTo>
                      <a:pt x="1483" y="2144"/>
                      <a:pt x="1667" y="1931"/>
                      <a:pt x="1667" y="1554"/>
                    </a:cubicBezTo>
                    <a:cubicBezTo>
                      <a:pt x="1667" y="1019"/>
                      <a:pt x="1296" y="381"/>
                      <a:pt x="823" y="114"/>
                    </a:cubicBezTo>
                    <a:cubicBezTo>
                      <a:pt x="693" y="37"/>
                      <a:pt x="569" y="1"/>
                      <a:pt x="4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04"/>
              <p:cNvSpPr/>
              <p:nvPr/>
            </p:nvSpPr>
            <p:spPr>
              <a:xfrm>
                <a:off x="7481855" y="1961833"/>
                <a:ext cx="47610" cy="60976"/>
              </a:xfrm>
              <a:custGeom>
                <a:rect b="b" l="l" r="r" t="t"/>
                <a:pathLst>
                  <a:path extrusionOk="0" h="2135" w="1667">
                    <a:moveTo>
                      <a:pt x="450" y="1"/>
                    </a:moveTo>
                    <a:cubicBezTo>
                      <a:pt x="184" y="1"/>
                      <a:pt x="0" y="214"/>
                      <a:pt x="0" y="591"/>
                    </a:cubicBezTo>
                    <a:cubicBezTo>
                      <a:pt x="0" y="1105"/>
                      <a:pt x="370" y="1764"/>
                      <a:pt x="823" y="2031"/>
                    </a:cubicBezTo>
                    <a:cubicBezTo>
                      <a:pt x="951" y="2101"/>
                      <a:pt x="1073" y="2135"/>
                      <a:pt x="1182" y="2135"/>
                    </a:cubicBezTo>
                    <a:cubicBezTo>
                      <a:pt x="1458" y="2135"/>
                      <a:pt x="1652" y="1921"/>
                      <a:pt x="1667" y="1537"/>
                    </a:cubicBezTo>
                    <a:cubicBezTo>
                      <a:pt x="1667" y="1023"/>
                      <a:pt x="1296" y="365"/>
                      <a:pt x="823" y="118"/>
                    </a:cubicBezTo>
                    <a:cubicBezTo>
                      <a:pt x="689" y="39"/>
                      <a:pt x="562" y="1"/>
                      <a:pt x="4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04"/>
              <p:cNvSpPr/>
              <p:nvPr/>
            </p:nvSpPr>
            <p:spPr>
              <a:xfrm>
                <a:off x="7171008" y="1782162"/>
                <a:ext cx="47638" cy="61233"/>
              </a:xfrm>
              <a:custGeom>
                <a:rect b="b" l="l" r="r" t="t"/>
                <a:pathLst>
                  <a:path extrusionOk="0" h="2144" w="1668">
                    <a:moveTo>
                      <a:pt x="460" y="0"/>
                    </a:moveTo>
                    <a:cubicBezTo>
                      <a:pt x="188" y="0"/>
                      <a:pt x="1" y="220"/>
                      <a:pt x="1" y="586"/>
                    </a:cubicBezTo>
                    <a:cubicBezTo>
                      <a:pt x="1" y="1121"/>
                      <a:pt x="371" y="1759"/>
                      <a:pt x="824" y="2027"/>
                    </a:cubicBezTo>
                    <a:cubicBezTo>
                      <a:pt x="964" y="2106"/>
                      <a:pt x="1095" y="2143"/>
                      <a:pt x="1210" y="2143"/>
                    </a:cubicBezTo>
                    <a:cubicBezTo>
                      <a:pt x="1483" y="2143"/>
                      <a:pt x="1667" y="1930"/>
                      <a:pt x="1667" y="1553"/>
                    </a:cubicBezTo>
                    <a:cubicBezTo>
                      <a:pt x="1667" y="1018"/>
                      <a:pt x="1297" y="381"/>
                      <a:pt x="824" y="113"/>
                    </a:cubicBezTo>
                    <a:cubicBezTo>
                      <a:pt x="693" y="36"/>
                      <a:pt x="570" y="0"/>
                      <a:pt x="4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04"/>
              <p:cNvSpPr/>
              <p:nvPr/>
            </p:nvSpPr>
            <p:spPr>
              <a:xfrm>
                <a:off x="7067592" y="1722700"/>
                <a:ext cx="47638" cy="60747"/>
              </a:xfrm>
              <a:custGeom>
                <a:rect b="b" l="l" r="r" t="t"/>
                <a:pathLst>
                  <a:path extrusionOk="0" h="2127" w="1668">
                    <a:moveTo>
                      <a:pt x="451" y="0"/>
                    </a:moveTo>
                    <a:cubicBezTo>
                      <a:pt x="184" y="0"/>
                      <a:pt x="1" y="214"/>
                      <a:pt x="1" y="590"/>
                    </a:cubicBezTo>
                    <a:cubicBezTo>
                      <a:pt x="1" y="1105"/>
                      <a:pt x="371" y="1763"/>
                      <a:pt x="824" y="2010"/>
                    </a:cubicBezTo>
                    <a:cubicBezTo>
                      <a:pt x="957" y="2089"/>
                      <a:pt x="1084" y="2127"/>
                      <a:pt x="1196" y="2127"/>
                    </a:cubicBezTo>
                    <a:cubicBezTo>
                      <a:pt x="1463" y="2127"/>
                      <a:pt x="1646" y="1913"/>
                      <a:pt x="1646" y="1537"/>
                    </a:cubicBezTo>
                    <a:cubicBezTo>
                      <a:pt x="1667" y="1023"/>
                      <a:pt x="1297" y="364"/>
                      <a:pt x="824" y="117"/>
                    </a:cubicBezTo>
                    <a:cubicBezTo>
                      <a:pt x="690" y="38"/>
                      <a:pt x="563" y="0"/>
                      <a:pt x="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04"/>
              <p:cNvSpPr/>
              <p:nvPr/>
            </p:nvSpPr>
            <p:spPr>
              <a:xfrm>
                <a:off x="7857304" y="1667266"/>
                <a:ext cx="209231" cy="121094"/>
              </a:xfrm>
              <a:custGeom>
                <a:rect b="b" l="l" r="r" t="t"/>
                <a:pathLst>
                  <a:path extrusionOk="0" h="4240" w="7326">
                    <a:moveTo>
                      <a:pt x="3149" y="1"/>
                    </a:moveTo>
                    <a:lnTo>
                      <a:pt x="1" y="1832"/>
                    </a:lnTo>
                    <a:lnTo>
                      <a:pt x="4177" y="4239"/>
                    </a:lnTo>
                    <a:lnTo>
                      <a:pt x="7325" y="2408"/>
                    </a:lnTo>
                    <a:lnTo>
                      <a:pt x="31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04"/>
              <p:cNvSpPr/>
              <p:nvPr/>
            </p:nvSpPr>
            <p:spPr>
              <a:xfrm>
                <a:off x="8072961" y="1679603"/>
                <a:ext cx="90507" cy="276204"/>
              </a:xfrm>
              <a:custGeom>
                <a:rect b="b" l="l" r="r" t="t"/>
                <a:pathLst>
                  <a:path extrusionOk="0" h="9671" w="3169">
                    <a:moveTo>
                      <a:pt x="3169" y="1"/>
                    </a:moveTo>
                    <a:lnTo>
                      <a:pt x="21" y="1832"/>
                    </a:lnTo>
                    <a:lnTo>
                      <a:pt x="0" y="9671"/>
                    </a:lnTo>
                    <a:lnTo>
                      <a:pt x="3148" y="7840"/>
                    </a:lnTo>
                    <a:lnTo>
                      <a:pt x="3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04"/>
              <p:cNvSpPr/>
              <p:nvPr/>
            </p:nvSpPr>
            <p:spPr>
              <a:xfrm>
                <a:off x="7977171" y="1623797"/>
                <a:ext cx="186297" cy="108157"/>
              </a:xfrm>
              <a:custGeom>
                <a:rect b="b" l="l" r="r" t="t"/>
                <a:pathLst>
                  <a:path extrusionOk="0" h="3787" w="6523">
                    <a:moveTo>
                      <a:pt x="3128" y="0"/>
                    </a:moveTo>
                    <a:lnTo>
                      <a:pt x="1" y="1811"/>
                    </a:lnTo>
                    <a:lnTo>
                      <a:pt x="3375" y="3786"/>
                    </a:lnTo>
                    <a:lnTo>
                      <a:pt x="6523" y="1955"/>
                    </a:lnTo>
                    <a:lnTo>
                      <a:pt x="31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04"/>
              <p:cNvSpPr/>
              <p:nvPr/>
            </p:nvSpPr>
            <p:spPr>
              <a:xfrm>
                <a:off x="7856733" y="1675491"/>
                <a:ext cx="216828" cy="280316"/>
              </a:xfrm>
              <a:custGeom>
                <a:rect b="b" l="l" r="r" t="t"/>
                <a:pathLst>
                  <a:path extrusionOk="0" h="9815" w="7592">
                    <a:moveTo>
                      <a:pt x="4218" y="1"/>
                    </a:moveTo>
                    <a:lnTo>
                      <a:pt x="4197" y="3951"/>
                    </a:lnTo>
                    <a:lnTo>
                      <a:pt x="21" y="1544"/>
                    </a:lnTo>
                    <a:lnTo>
                      <a:pt x="0" y="5432"/>
                    </a:lnTo>
                    <a:lnTo>
                      <a:pt x="7571" y="9815"/>
                    </a:lnTo>
                    <a:lnTo>
                      <a:pt x="7592" y="1976"/>
                    </a:lnTo>
                    <a:lnTo>
                      <a:pt x="42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04"/>
              <p:cNvSpPr/>
              <p:nvPr/>
            </p:nvSpPr>
            <p:spPr>
              <a:xfrm>
                <a:off x="7178662" y="1898859"/>
                <a:ext cx="98132" cy="98675"/>
              </a:xfrm>
              <a:custGeom>
                <a:rect b="b" l="l" r="r" t="t"/>
                <a:pathLst>
                  <a:path extrusionOk="0" h="3455" w="3436">
                    <a:moveTo>
                      <a:pt x="1032" y="0"/>
                    </a:moveTo>
                    <a:cubicBezTo>
                      <a:pt x="145" y="0"/>
                      <a:pt x="17" y="1374"/>
                      <a:pt x="0" y="1459"/>
                    </a:cubicBezTo>
                    <a:lnTo>
                      <a:pt x="3436" y="3454"/>
                    </a:lnTo>
                    <a:cubicBezTo>
                      <a:pt x="3436" y="3331"/>
                      <a:pt x="3251" y="1109"/>
                      <a:pt x="1728" y="224"/>
                    </a:cubicBezTo>
                    <a:cubicBezTo>
                      <a:pt x="1456" y="66"/>
                      <a:pt x="1226" y="0"/>
                      <a:pt x="10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04"/>
              <p:cNvSpPr/>
              <p:nvPr/>
            </p:nvSpPr>
            <p:spPr>
              <a:xfrm>
                <a:off x="7481855" y="2073960"/>
                <a:ext cx="98732" cy="98675"/>
              </a:xfrm>
              <a:custGeom>
                <a:rect b="b" l="l" r="r" t="t"/>
                <a:pathLst>
                  <a:path extrusionOk="0" h="3455" w="3457">
                    <a:moveTo>
                      <a:pt x="1032" y="0"/>
                    </a:moveTo>
                    <a:cubicBezTo>
                      <a:pt x="145" y="0"/>
                      <a:pt x="17" y="1374"/>
                      <a:pt x="0" y="1459"/>
                    </a:cubicBezTo>
                    <a:lnTo>
                      <a:pt x="3457" y="3454"/>
                    </a:lnTo>
                    <a:cubicBezTo>
                      <a:pt x="3436" y="3331"/>
                      <a:pt x="3271" y="1109"/>
                      <a:pt x="1728" y="224"/>
                    </a:cubicBezTo>
                    <a:cubicBezTo>
                      <a:pt x="1456" y="66"/>
                      <a:pt x="1226" y="0"/>
                      <a:pt x="10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04"/>
              <p:cNvSpPr/>
              <p:nvPr/>
            </p:nvSpPr>
            <p:spPr>
              <a:xfrm>
                <a:off x="7255031" y="2648559"/>
                <a:ext cx="36471" cy="135746"/>
              </a:xfrm>
              <a:custGeom>
                <a:rect b="b" l="l" r="r" t="t"/>
                <a:pathLst>
                  <a:path extrusionOk="0" h="4753" w="1277">
                    <a:moveTo>
                      <a:pt x="1276" y="0"/>
                    </a:moveTo>
                    <a:lnTo>
                      <a:pt x="21" y="720"/>
                    </a:lnTo>
                    <a:lnTo>
                      <a:pt x="1" y="4753"/>
                    </a:lnTo>
                    <a:lnTo>
                      <a:pt x="1256" y="4033"/>
                    </a:lnTo>
                    <a:lnTo>
                      <a:pt x="1276" y="0"/>
                    </a:lnTo>
                    <a:close/>
                  </a:path>
                </a:pathLst>
              </a:custGeom>
              <a:solidFill>
                <a:srgbClr val="8A9D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04"/>
              <p:cNvSpPr/>
              <p:nvPr/>
            </p:nvSpPr>
            <p:spPr>
              <a:xfrm>
                <a:off x="7071704" y="2542201"/>
                <a:ext cx="219798" cy="126949"/>
              </a:xfrm>
              <a:custGeom>
                <a:rect b="b" l="l" r="r" t="t"/>
                <a:pathLst>
                  <a:path extrusionOk="0" h="4445" w="7696">
                    <a:moveTo>
                      <a:pt x="1256" y="0"/>
                    </a:moveTo>
                    <a:lnTo>
                      <a:pt x="1" y="720"/>
                    </a:lnTo>
                    <a:lnTo>
                      <a:pt x="6440" y="4444"/>
                    </a:lnTo>
                    <a:lnTo>
                      <a:pt x="7695" y="3724"/>
                    </a:lnTo>
                    <a:lnTo>
                      <a:pt x="12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04"/>
              <p:cNvSpPr/>
              <p:nvPr/>
            </p:nvSpPr>
            <p:spPr>
              <a:xfrm>
                <a:off x="7070533" y="2562764"/>
                <a:ext cx="185126" cy="221540"/>
              </a:xfrm>
              <a:custGeom>
                <a:rect b="b" l="l" r="r" t="t"/>
                <a:pathLst>
                  <a:path extrusionOk="0" h="7757" w="6482">
                    <a:moveTo>
                      <a:pt x="42" y="0"/>
                    </a:moveTo>
                    <a:lnTo>
                      <a:pt x="0" y="4033"/>
                    </a:lnTo>
                    <a:lnTo>
                      <a:pt x="6461" y="7757"/>
                    </a:lnTo>
                    <a:lnTo>
                      <a:pt x="6481" y="3724"/>
                    </a:lnTo>
                    <a:lnTo>
                      <a:pt x="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04"/>
              <p:cNvSpPr/>
              <p:nvPr/>
            </p:nvSpPr>
            <p:spPr>
              <a:xfrm>
                <a:off x="7445412" y="2690856"/>
                <a:ext cx="37042" cy="288542"/>
              </a:xfrm>
              <a:custGeom>
                <a:rect b="b" l="l" r="r" t="t"/>
                <a:pathLst>
                  <a:path extrusionOk="0" h="10103" w="1297">
                    <a:moveTo>
                      <a:pt x="1297" y="0"/>
                    </a:moveTo>
                    <a:lnTo>
                      <a:pt x="42" y="720"/>
                    </a:lnTo>
                    <a:lnTo>
                      <a:pt x="1" y="10102"/>
                    </a:lnTo>
                    <a:lnTo>
                      <a:pt x="1256" y="9361"/>
                    </a:lnTo>
                    <a:lnTo>
                      <a:pt x="12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04"/>
              <p:cNvSpPr/>
              <p:nvPr/>
            </p:nvSpPr>
            <p:spPr>
              <a:xfrm>
                <a:off x="7213305" y="2556310"/>
                <a:ext cx="269149" cy="155138"/>
              </a:xfrm>
              <a:custGeom>
                <a:rect b="b" l="l" r="r" t="t"/>
                <a:pathLst>
                  <a:path extrusionOk="0" h="5432" w="9424">
                    <a:moveTo>
                      <a:pt x="1256" y="0"/>
                    </a:moveTo>
                    <a:lnTo>
                      <a:pt x="1" y="720"/>
                    </a:lnTo>
                    <a:lnTo>
                      <a:pt x="8169" y="5431"/>
                    </a:lnTo>
                    <a:lnTo>
                      <a:pt x="9424" y="4711"/>
                    </a:lnTo>
                    <a:lnTo>
                      <a:pt x="12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04"/>
              <p:cNvSpPr/>
              <p:nvPr/>
            </p:nvSpPr>
            <p:spPr>
              <a:xfrm>
                <a:off x="7212734" y="2576873"/>
                <a:ext cx="233878" cy="402525"/>
              </a:xfrm>
              <a:custGeom>
                <a:rect b="b" l="l" r="r" t="t"/>
                <a:pathLst>
                  <a:path extrusionOk="0" h="14094" w="8189">
                    <a:moveTo>
                      <a:pt x="21" y="0"/>
                    </a:moveTo>
                    <a:lnTo>
                      <a:pt x="0" y="9382"/>
                    </a:lnTo>
                    <a:lnTo>
                      <a:pt x="8148" y="14093"/>
                    </a:lnTo>
                    <a:lnTo>
                      <a:pt x="8189" y="4711"/>
                    </a:lnTo>
                    <a:lnTo>
                      <a:pt x="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04"/>
              <p:cNvSpPr/>
              <p:nvPr/>
            </p:nvSpPr>
            <p:spPr>
              <a:xfrm>
                <a:off x="7250918" y="2643246"/>
                <a:ext cx="156909" cy="269749"/>
              </a:xfrm>
              <a:custGeom>
                <a:rect b="b" l="l" r="r" t="t"/>
                <a:pathLst>
                  <a:path extrusionOk="0" h="9445" w="5494">
                    <a:moveTo>
                      <a:pt x="21" y="1"/>
                    </a:moveTo>
                    <a:lnTo>
                      <a:pt x="1" y="6297"/>
                    </a:lnTo>
                    <a:lnTo>
                      <a:pt x="5473" y="9444"/>
                    </a:lnTo>
                    <a:lnTo>
                      <a:pt x="5494" y="3149"/>
                    </a:lnTo>
                    <a:lnTo>
                      <a:pt x="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04"/>
              <p:cNvSpPr/>
              <p:nvPr/>
            </p:nvSpPr>
            <p:spPr>
              <a:xfrm>
                <a:off x="7629338" y="2864187"/>
                <a:ext cx="36443" cy="136345"/>
              </a:xfrm>
              <a:custGeom>
                <a:rect b="b" l="l" r="r" t="t"/>
                <a:pathLst>
                  <a:path extrusionOk="0" h="4774" w="1276">
                    <a:moveTo>
                      <a:pt x="1276" y="1"/>
                    </a:moveTo>
                    <a:lnTo>
                      <a:pt x="21" y="741"/>
                    </a:lnTo>
                    <a:lnTo>
                      <a:pt x="0" y="4774"/>
                    </a:lnTo>
                    <a:lnTo>
                      <a:pt x="0" y="4774"/>
                    </a:lnTo>
                    <a:lnTo>
                      <a:pt x="1255" y="4033"/>
                    </a:lnTo>
                    <a:lnTo>
                      <a:pt x="1276" y="1"/>
                    </a:lnTo>
                    <a:close/>
                  </a:path>
                </a:pathLst>
              </a:custGeom>
              <a:solidFill>
                <a:srgbClr val="8A9D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04"/>
              <p:cNvSpPr/>
              <p:nvPr/>
            </p:nvSpPr>
            <p:spPr>
              <a:xfrm>
                <a:off x="7445412" y="2757829"/>
                <a:ext cx="220369" cy="127549"/>
              </a:xfrm>
              <a:custGeom>
                <a:rect b="b" l="l" r="r" t="t"/>
                <a:pathLst>
                  <a:path extrusionOk="0" h="4466" w="7716">
                    <a:moveTo>
                      <a:pt x="1256" y="1"/>
                    </a:moveTo>
                    <a:lnTo>
                      <a:pt x="1" y="741"/>
                    </a:lnTo>
                    <a:lnTo>
                      <a:pt x="6461" y="4465"/>
                    </a:lnTo>
                    <a:lnTo>
                      <a:pt x="7716" y="3725"/>
                    </a:lnTo>
                    <a:lnTo>
                      <a:pt x="12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04"/>
              <p:cNvSpPr/>
              <p:nvPr/>
            </p:nvSpPr>
            <p:spPr>
              <a:xfrm>
                <a:off x="7444812" y="2778992"/>
                <a:ext cx="185126" cy="221540"/>
              </a:xfrm>
              <a:custGeom>
                <a:rect b="b" l="l" r="r" t="t"/>
                <a:pathLst>
                  <a:path extrusionOk="0" h="7757" w="6482">
                    <a:moveTo>
                      <a:pt x="22" y="0"/>
                    </a:moveTo>
                    <a:lnTo>
                      <a:pt x="1" y="4033"/>
                    </a:lnTo>
                    <a:lnTo>
                      <a:pt x="6461" y="7757"/>
                    </a:lnTo>
                    <a:lnTo>
                      <a:pt x="6482" y="3724"/>
                    </a:lnTo>
                    <a:lnTo>
                      <a:pt x="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04"/>
              <p:cNvSpPr/>
              <p:nvPr/>
            </p:nvSpPr>
            <p:spPr>
              <a:xfrm>
                <a:off x="7629338" y="2885350"/>
                <a:ext cx="36443" cy="135746"/>
              </a:xfrm>
              <a:custGeom>
                <a:rect b="b" l="l" r="r" t="t"/>
                <a:pathLst>
                  <a:path extrusionOk="0" h="4753" w="1276">
                    <a:moveTo>
                      <a:pt x="0" y="0"/>
                    </a:moveTo>
                    <a:lnTo>
                      <a:pt x="0" y="4033"/>
                    </a:lnTo>
                    <a:lnTo>
                      <a:pt x="1276" y="4753"/>
                    </a:lnTo>
                    <a:lnTo>
                      <a:pt x="1255" y="72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04"/>
              <p:cNvSpPr/>
              <p:nvPr/>
            </p:nvSpPr>
            <p:spPr>
              <a:xfrm>
                <a:off x="7629338" y="2593895"/>
                <a:ext cx="539413" cy="312047"/>
              </a:xfrm>
              <a:custGeom>
                <a:rect b="b" l="l" r="r" t="t"/>
                <a:pathLst>
                  <a:path extrusionOk="0" h="10926" w="18887">
                    <a:moveTo>
                      <a:pt x="17632" y="1"/>
                    </a:moveTo>
                    <a:lnTo>
                      <a:pt x="0" y="10205"/>
                    </a:lnTo>
                    <a:lnTo>
                      <a:pt x="1255" y="10925"/>
                    </a:lnTo>
                    <a:lnTo>
                      <a:pt x="18887" y="741"/>
                    </a:lnTo>
                    <a:lnTo>
                      <a:pt x="17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04"/>
              <p:cNvSpPr/>
              <p:nvPr/>
            </p:nvSpPr>
            <p:spPr>
              <a:xfrm>
                <a:off x="7665181" y="2615058"/>
                <a:ext cx="504170" cy="406038"/>
              </a:xfrm>
              <a:custGeom>
                <a:rect b="b" l="l" r="r" t="t"/>
                <a:pathLst>
                  <a:path extrusionOk="0" h="14217" w="17653">
                    <a:moveTo>
                      <a:pt x="17632" y="0"/>
                    </a:moveTo>
                    <a:lnTo>
                      <a:pt x="0" y="10184"/>
                    </a:lnTo>
                    <a:lnTo>
                      <a:pt x="21" y="14217"/>
                    </a:lnTo>
                    <a:lnTo>
                      <a:pt x="17652" y="4033"/>
                    </a:lnTo>
                    <a:lnTo>
                      <a:pt x="17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04"/>
              <p:cNvSpPr/>
              <p:nvPr/>
            </p:nvSpPr>
            <p:spPr>
              <a:xfrm>
                <a:off x="7574675" y="2889462"/>
                <a:ext cx="96390" cy="105786"/>
              </a:xfrm>
              <a:custGeom>
                <a:rect b="b" l="l" r="r" t="t"/>
                <a:pathLst>
                  <a:path extrusionOk="0" h="3704" w="3375">
                    <a:moveTo>
                      <a:pt x="1" y="0"/>
                    </a:moveTo>
                    <a:lnTo>
                      <a:pt x="1" y="1749"/>
                    </a:lnTo>
                    <a:lnTo>
                      <a:pt x="3375" y="3704"/>
                    </a:lnTo>
                    <a:lnTo>
                      <a:pt x="3375" y="3704"/>
                    </a:lnTo>
                    <a:lnTo>
                      <a:pt x="3354" y="1955"/>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04"/>
              <p:cNvSpPr/>
              <p:nvPr/>
            </p:nvSpPr>
            <p:spPr>
              <a:xfrm>
                <a:off x="7574675" y="2826002"/>
                <a:ext cx="205118" cy="119295"/>
              </a:xfrm>
              <a:custGeom>
                <a:rect b="b" l="l" r="r" t="t"/>
                <a:pathLst>
                  <a:path extrusionOk="0" h="4177" w="7182">
                    <a:moveTo>
                      <a:pt x="3828" y="0"/>
                    </a:moveTo>
                    <a:lnTo>
                      <a:pt x="1" y="2222"/>
                    </a:lnTo>
                    <a:lnTo>
                      <a:pt x="3354" y="4177"/>
                    </a:lnTo>
                    <a:lnTo>
                      <a:pt x="7181" y="1955"/>
                    </a:lnTo>
                    <a:lnTo>
                      <a:pt x="38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04"/>
              <p:cNvSpPr/>
              <p:nvPr/>
            </p:nvSpPr>
            <p:spPr>
              <a:xfrm>
                <a:off x="7670465" y="2881808"/>
                <a:ext cx="109899" cy="113440"/>
              </a:xfrm>
              <a:custGeom>
                <a:rect b="b" l="l" r="r" t="t"/>
                <a:pathLst>
                  <a:path extrusionOk="0" h="3972" w="3848">
                    <a:moveTo>
                      <a:pt x="3827" y="1"/>
                    </a:moveTo>
                    <a:lnTo>
                      <a:pt x="0" y="2223"/>
                    </a:lnTo>
                    <a:lnTo>
                      <a:pt x="21" y="3972"/>
                    </a:lnTo>
                    <a:lnTo>
                      <a:pt x="3848" y="1750"/>
                    </a:lnTo>
                    <a:lnTo>
                      <a:pt x="382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04"/>
              <p:cNvSpPr/>
              <p:nvPr/>
            </p:nvSpPr>
            <p:spPr>
              <a:xfrm>
                <a:off x="7623455" y="2752546"/>
                <a:ext cx="51151" cy="163963"/>
              </a:xfrm>
              <a:custGeom>
                <a:rect b="b" l="l" r="r" t="t"/>
                <a:pathLst>
                  <a:path extrusionOk="0" h="5741" w="1791">
                    <a:moveTo>
                      <a:pt x="0" y="1"/>
                    </a:moveTo>
                    <a:lnTo>
                      <a:pt x="0" y="4712"/>
                    </a:lnTo>
                    <a:lnTo>
                      <a:pt x="1790" y="5741"/>
                    </a:lnTo>
                    <a:lnTo>
                      <a:pt x="1790" y="1029"/>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04"/>
              <p:cNvSpPr/>
              <p:nvPr/>
            </p:nvSpPr>
            <p:spPr>
              <a:xfrm>
                <a:off x="7674577" y="2758429"/>
                <a:ext cx="41155" cy="158080"/>
              </a:xfrm>
              <a:custGeom>
                <a:rect b="b" l="l" r="r" t="t"/>
                <a:pathLst>
                  <a:path extrusionOk="0" h="5535" w="1441">
                    <a:moveTo>
                      <a:pt x="1440" y="0"/>
                    </a:moveTo>
                    <a:lnTo>
                      <a:pt x="0" y="823"/>
                    </a:lnTo>
                    <a:lnTo>
                      <a:pt x="0" y="5535"/>
                    </a:lnTo>
                    <a:lnTo>
                      <a:pt x="1440" y="4712"/>
                    </a:lnTo>
                    <a:lnTo>
                      <a:pt x="14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04"/>
              <p:cNvSpPr/>
              <p:nvPr/>
            </p:nvSpPr>
            <p:spPr>
              <a:xfrm>
                <a:off x="7688086" y="2587440"/>
                <a:ext cx="96390" cy="196864"/>
              </a:xfrm>
              <a:custGeom>
                <a:rect b="b" l="l" r="r" t="t"/>
                <a:pathLst>
                  <a:path extrusionOk="0" h="6893" w="3375">
                    <a:moveTo>
                      <a:pt x="1" y="0"/>
                    </a:moveTo>
                    <a:lnTo>
                      <a:pt x="21" y="4938"/>
                    </a:lnTo>
                    <a:lnTo>
                      <a:pt x="3375" y="6893"/>
                    </a:lnTo>
                    <a:lnTo>
                      <a:pt x="3375" y="1955"/>
                    </a:lnTo>
                    <a:lnTo>
                      <a:pt x="1" y="0"/>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04"/>
              <p:cNvSpPr/>
              <p:nvPr/>
            </p:nvSpPr>
            <p:spPr>
              <a:xfrm>
                <a:off x="7688086" y="2448182"/>
                <a:ext cx="336722" cy="195093"/>
              </a:xfrm>
              <a:custGeom>
                <a:rect b="b" l="l" r="r" t="t"/>
                <a:pathLst>
                  <a:path extrusionOk="0" h="6831" w="11790">
                    <a:moveTo>
                      <a:pt x="8436" y="0"/>
                    </a:moveTo>
                    <a:lnTo>
                      <a:pt x="1" y="4876"/>
                    </a:lnTo>
                    <a:lnTo>
                      <a:pt x="3375" y="6831"/>
                    </a:lnTo>
                    <a:lnTo>
                      <a:pt x="11789" y="1955"/>
                    </a:lnTo>
                    <a:lnTo>
                      <a:pt x="8436" y="0"/>
                    </a:lnTo>
                    <a:close/>
                  </a:path>
                </a:pathLst>
              </a:custGeom>
              <a:solidFill>
                <a:srgbClr val="FCE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04"/>
              <p:cNvSpPr/>
              <p:nvPr/>
            </p:nvSpPr>
            <p:spPr>
              <a:xfrm>
                <a:off x="7784448" y="2503988"/>
                <a:ext cx="240932" cy="280316"/>
              </a:xfrm>
              <a:custGeom>
                <a:rect b="b" l="l" r="r" t="t"/>
                <a:pathLst>
                  <a:path extrusionOk="0" h="9815" w="8436">
                    <a:moveTo>
                      <a:pt x="8415" y="1"/>
                    </a:moveTo>
                    <a:lnTo>
                      <a:pt x="1" y="4877"/>
                    </a:lnTo>
                    <a:lnTo>
                      <a:pt x="1" y="9815"/>
                    </a:lnTo>
                    <a:lnTo>
                      <a:pt x="8436" y="4959"/>
                    </a:lnTo>
                    <a:lnTo>
                      <a:pt x="8415" y="1"/>
                    </a:lnTo>
                    <a:close/>
                  </a:path>
                </a:pathLst>
              </a:custGeom>
              <a:solidFill>
                <a:srgbClr val="D98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04"/>
              <p:cNvSpPr/>
              <p:nvPr/>
            </p:nvSpPr>
            <p:spPr>
              <a:xfrm>
                <a:off x="7578216" y="2650900"/>
                <a:ext cx="96390" cy="196864"/>
              </a:xfrm>
              <a:custGeom>
                <a:rect b="b" l="l" r="r" t="t"/>
                <a:pathLst>
                  <a:path extrusionOk="0" h="6893" w="3375">
                    <a:moveTo>
                      <a:pt x="0" y="0"/>
                    </a:moveTo>
                    <a:lnTo>
                      <a:pt x="21" y="4938"/>
                    </a:lnTo>
                    <a:lnTo>
                      <a:pt x="3374" y="6893"/>
                    </a:lnTo>
                    <a:lnTo>
                      <a:pt x="3374" y="1955"/>
                    </a:lnTo>
                    <a:lnTo>
                      <a:pt x="0" y="0"/>
                    </a:lnTo>
                    <a:close/>
                  </a:path>
                </a:pathLst>
              </a:custGeom>
              <a:solidFill>
                <a:srgbClr val="E8D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04"/>
              <p:cNvSpPr/>
              <p:nvPr/>
            </p:nvSpPr>
            <p:spPr>
              <a:xfrm>
                <a:off x="7578216" y="2587440"/>
                <a:ext cx="205689" cy="119295"/>
              </a:xfrm>
              <a:custGeom>
                <a:rect b="b" l="l" r="r" t="t"/>
                <a:pathLst>
                  <a:path extrusionOk="0" h="4177" w="7202">
                    <a:moveTo>
                      <a:pt x="3848" y="0"/>
                    </a:moveTo>
                    <a:lnTo>
                      <a:pt x="0" y="2222"/>
                    </a:lnTo>
                    <a:lnTo>
                      <a:pt x="3374" y="4177"/>
                    </a:lnTo>
                    <a:lnTo>
                      <a:pt x="7201" y="1955"/>
                    </a:lnTo>
                    <a:lnTo>
                      <a:pt x="3848" y="0"/>
                    </a:lnTo>
                    <a:close/>
                  </a:path>
                </a:pathLst>
              </a:custGeom>
              <a:solidFill>
                <a:srgbClr val="FCE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04"/>
              <p:cNvSpPr/>
              <p:nvPr/>
            </p:nvSpPr>
            <p:spPr>
              <a:xfrm>
                <a:off x="7674577" y="2643246"/>
                <a:ext cx="109899" cy="204518"/>
              </a:xfrm>
              <a:custGeom>
                <a:rect b="b" l="l" r="r" t="t"/>
                <a:pathLst>
                  <a:path extrusionOk="0" h="7161" w="3848">
                    <a:moveTo>
                      <a:pt x="3827" y="1"/>
                    </a:moveTo>
                    <a:lnTo>
                      <a:pt x="0" y="2223"/>
                    </a:lnTo>
                    <a:lnTo>
                      <a:pt x="0" y="7161"/>
                    </a:lnTo>
                    <a:lnTo>
                      <a:pt x="3848" y="4959"/>
                    </a:lnTo>
                    <a:lnTo>
                      <a:pt x="3827" y="1"/>
                    </a:lnTo>
                    <a:close/>
                  </a:path>
                </a:pathLst>
              </a:custGeom>
              <a:solidFill>
                <a:srgbClr val="D98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04"/>
              <p:cNvSpPr/>
              <p:nvPr/>
            </p:nvSpPr>
            <p:spPr>
              <a:xfrm>
                <a:off x="7742150" y="2507529"/>
                <a:ext cx="158080" cy="90507"/>
              </a:xfrm>
              <a:custGeom>
                <a:rect b="b" l="l" r="r" t="t"/>
                <a:pathLst>
                  <a:path extrusionOk="0" h="3169" w="5535">
                    <a:moveTo>
                      <a:pt x="1276" y="0"/>
                    </a:moveTo>
                    <a:lnTo>
                      <a:pt x="0" y="720"/>
                    </a:lnTo>
                    <a:lnTo>
                      <a:pt x="4259" y="3169"/>
                    </a:lnTo>
                    <a:lnTo>
                      <a:pt x="5535" y="2449"/>
                    </a:lnTo>
                    <a:lnTo>
                      <a:pt x="12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04"/>
              <p:cNvSpPr/>
              <p:nvPr/>
            </p:nvSpPr>
            <p:spPr>
              <a:xfrm>
                <a:off x="7863787" y="2577444"/>
                <a:ext cx="36443" cy="204518"/>
              </a:xfrm>
              <a:custGeom>
                <a:rect b="b" l="l" r="r" t="t"/>
                <a:pathLst>
                  <a:path extrusionOk="0" h="7161" w="1276">
                    <a:moveTo>
                      <a:pt x="1276" y="1"/>
                    </a:moveTo>
                    <a:lnTo>
                      <a:pt x="0" y="721"/>
                    </a:lnTo>
                    <a:lnTo>
                      <a:pt x="0" y="7160"/>
                    </a:lnTo>
                    <a:lnTo>
                      <a:pt x="1276" y="6440"/>
                    </a:lnTo>
                    <a:lnTo>
                      <a:pt x="127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04"/>
              <p:cNvSpPr/>
              <p:nvPr/>
            </p:nvSpPr>
            <p:spPr>
              <a:xfrm>
                <a:off x="7742150" y="2528092"/>
                <a:ext cx="121666" cy="253870"/>
              </a:xfrm>
              <a:custGeom>
                <a:rect b="b" l="l" r="r" t="t"/>
                <a:pathLst>
                  <a:path extrusionOk="0" h="8889" w="4260">
                    <a:moveTo>
                      <a:pt x="0" y="0"/>
                    </a:moveTo>
                    <a:lnTo>
                      <a:pt x="0" y="988"/>
                    </a:lnTo>
                    <a:lnTo>
                      <a:pt x="247" y="844"/>
                    </a:lnTo>
                    <a:lnTo>
                      <a:pt x="3621" y="2799"/>
                    </a:lnTo>
                    <a:lnTo>
                      <a:pt x="3621" y="7736"/>
                    </a:lnTo>
                    <a:lnTo>
                      <a:pt x="2942" y="8148"/>
                    </a:lnTo>
                    <a:lnTo>
                      <a:pt x="4259" y="8888"/>
                    </a:lnTo>
                    <a:lnTo>
                      <a:pt x="4259" y="2449"/>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04"/>
              <p:cNvSpPr/>
              <p:nvPr/>
            </p:nvSpPr>
            <p:spPr>
              <a:xfrm>
                <a:off x="7681032" y="2542772"/>
                <a:ext cx="158080" cy="90535"/>
              </a:xfrm>
              <a:custGeom>
                <a:rect b="b" l="l" r="r" t="t"/>
                <a:pathLst>
                  <a:path extrusionOk="0" h="3170" w="5535">
                    <a:moveTo>
                      <a:pt x="1276" y="1"/>
                    </a:moveTo>
                    <a:lnTo>
                      <a:pt x="1" y="721"/>
                    </a:lnTo>
                    <a:lnTo>
                      <a:pt x="4259" y="3169"/>
                    </a:lnTo>
                    <a:lnTo>
                      <a:pt x="5535" y="2449"/>
                    </a:lnTo>
                    <a:lnTo>
                      <a:pt x="127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04"/>
              <p:cNvSpPr/>
              <p:nvPr/>
            </p:nvSpPr>
            <p:spPr>
              <a:xfrm>
                <a:off x="7802669" y="2612716"/>
                <a:ext cx="36443" cy="204490"/>
              </a:xfrm>
              <a:custGeom>
                <a:rect b="b" l="l" r="r" t="t"/>
                <a:pathLst>
                  <a:path extrusionOk="0" h="7160" w="1276">
                    <a:moveTo>
                      <a:pt x="1276" y="0"/>
                    </a:moveTo>
                    <a:lnTo>
                      <a:pt x="0" y="720"/>
                    </a:lnTo>
                    <a:lnTo>
                      <a:pt x="0" y="7160"/>
                    </a:lnTo>
                    <a:lnTo>
                      <a:pt x="1276" y="6440"/>
                    </a:lnTo>
                    <a:lnTo>
                      <a:pt x="12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04"/>
              <p:cNvSpPr/>
              <p:nvPr/>
            </p:nvSpPr>
            <p:spPr>
              <a:xfrm>
                <a:off x="7681032" y="2563336"/>
                <a:ext cx="121666" cy="253870"/>
              </a:xfrm>
              <a:custGeom>
                <a:rect b="b" l="l" r="r" t="t"/>
                <a:pathLst>
                  <a:path extrusionOk="0" h="8889" w="4260">
                    <a:moveTo>
                      <a:pt x="1" y="1"/>
                    </a:moveTo>
                    <a:lnTo>
                      <a:pt x="1" y="988"/>
                    </a:lnTo>
                    <a:lnTo>
                      <a:pt x="248" y="844"/>
                    </a:lnTo>
                    <a:lnTo>
                      <a:pt x="3622" y="2799"/>
                    </a:lnTo>
                    <a:lnTo>
                      <a:pt x="3622" y="7737"/>
                    </a:lnTo>
                    <a:lnTo>
                      <a:pt x="2943" y="8148"/>
                    </a:lnTo>
                    <a:lnTo>
                      <a:pt x="4259" y="8889"/>
                    </a:lnTo>
                    <a:lnTo>
                      <a:pt x="4259" y="244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04"/>
              <p:cNvSpPr/>
              <p:nvPr/>
            </p:nvSpPr>
            <p:spPr>
              <a:xfrm>
                <a:off x="7748605" y="2057424"/>
                <a:ext cx="155166" cy="469526"/>
              </a:xfrm>
              <a:custGeom>
                <a:rect b="b" l="l" r="r" t="t"/>
                <a:pathLst>
                  <a:path extrusionOk="0" h="16440" w="5433">
                    <a:moveTo>
                      <a:pt x="1" y="1"/>
                    </a:moveTo>
                    <a:lnTo>
                      <a:pt x="21" y="13271"/>
                    </a:lnTo>
                    <a:lnTo>
                      <a:pt x="5432" y="16439"/>
                    </a:lnTo>
                    <a:lnTo>
                      <a:pt x="5412" y="3149"/>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04"/>
              <p:cNvSpPr/>
              <p:nvPr/>
            </p:nvSpPr>
            <p:spPr>
              <a:xfrm>
                <a:off x="7748605" y="2008672"/>
                <a:ext cx="238590" cy="138687"/>
              </a:xfrm>
              <a:custGeom>
                <a:rect b="b" l="l" r="r" t="t"/>
                <a:pathLst>
                  <a:path extrusionOk="0" h="4856" w="8354">
                    <a:moveTo>
                      <a:pt x="2922" y="0"/>
                    </a:moveTo>
                    <a:lnTo>
                      <a:pt x="1" y="1708"/>
                    </a:lnTo>
                    <a:lnTo>
                      <a:pt x="5412" y="4856"/>
                    </a:lnTo>
                    <a:lnTo>
                      <a:pt x="8354" y="3169"/>
                    </a:lnTo>
                    <a:lnTo>
                      <a:pt x="29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04"/>
              <p:cNvSpPr/>
              <p:nvPr/>
            </p:nvSpPr>
            <p:spPr>
              <a:xfrm>
                <a:off x="7903143" y="2099150"/>
                <a:ext cx="84652" cy="427800"/>
              </a:xfrm>
              <a:custGeom>
                <a:rect b="b" l="l" r="r" t="t"/>
                <a:pathLst>
                  <a:path extrusionOk="0" h="14979" w="2964">
                    <a:moveTo>
                      <a:pt x="2943" y="1"/>
                    </a:moveTo>
                    <a:lnTo>
                      <a:pt x="1" y="1688"/>
                    </a:lnTo>
                    <a:lnTo>
                      <a:pt x="21" y="14978"/>
                    </a:lnTo>
                    <a:lnTo>
                      <a:pt x="2963" y="13271"/>
                    </a:lnTo>
                    <a:lnTo>
                      <a:pt x="2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04"/>
              <p:cNvSpPr/>
              <p:nvPr/>
            </p:nvSpPr>
            <p:spPr>
              <a:xfrm>
                <a:off x="7623455" y="2485795"/>
                <a:ext cx="51151" cy="193323"/>
              </a:xfrm>
              <a:custGeom>
                <a:rect b="b" l="l" r="r" t="t"/>
                <a:pathLst>
                  <a:path extrusionOk="0" h="6769" w="1791">
                    <a:moveTo>
                      <a:pt x="0" y="0"/>
                    </a:moveTo>
                    <a:lnTo>
                      <a:pt x="0" y="5720"/>
                    </a:lnTo>
                    <a:lnTo>
                      <a:pt x="1790" y="6769"/>
                    </a:lnTo>
                    <a:lnTo>
                      <a:pt x="1790" y="102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04"/>
              <p:cNvSpPr/>
              <p:nvPr/>
            </p:nvSpPr>
            <p:spPr>
              <a:xfrm>
                <a:off x="7674577" y="2491650"/>
                <a:ext cx="41155" cy="187468"/>
              </a:xfrm>
              <a:custGeom>
                <a:rect b="b" l="l" r="r" t="t"/>
                <a:pathLst>
                  <a:path extrusionOk="0" h="6564" w="1441">
                    <a:moveTo>
                      <a:pt x="1440" y="1"/>
                    </a:moveTo>
                    <a:lnTo>
                      <a:pt x="0" y="824"/>
                    </a:lnTo>
                    <a:lnTo>
                      <a:pt x="0" y="6564"/>
                    </a:lnTo>
                    <a:lnTo>
                      <a:pt x="1440" y="5720"/>
                    </a:lnTo>
                    <a:lnTo>
                      <a:pt x="14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04"/>
              <p:cNvSpPr/>
              <p:nvPr/>
            </p:nvSpPr>
            <p:spPr>
              <a:xfrm>
                <a:off x="7428961" y="2327716"/>
                <a:ext cx="96390" cy="327897"/>
              </a:xfrm>
              <a:custGeom>
                <a:rect b="b" l="l" r="r" t="t"/>
                <a:pathLst>
                  <a:path extrusionOk="0" h="11481" w="3375">
                    <a:moveTo>
                      <a:pt x="0" y="1"/>
                    </a:moveTo>
                    <a:lnTo>
                      <a:pt x="21" y="9526"/>
                    </a:lnTo>
                    <a:lnTo>
                      <a:pt x="3375" y="11481"/>
                    </a:lnTo>
                    <a:lnTo>
                      <a:pt x="3354" y="1955"/>
                    </a:lnTo>
                    <a:lnTo>
                      <a:pt x="0" y="1"/>
                    </a:lnTo>
                    <a:close/>
                  </a:path>
                </a:pathLst>
              </a:custGeom>
              <a:solidFill>
                <a:srgbClr val="BD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04"/>
              <p:cNvSpPr/>
              <p:nvPr/>
            </p:nvSpPr>
            <p:spPr>
              <a:xfrm>
                <a:off x="7428961" y="2130880"/>
                <a:ext cx="437196" cy="252699"/>
              </a:xfrm>
              <a:custGeom>
                <a:rect b="b" l="l" r="r" t="t"/>
                <a:pathLst>
                  <a:path extrusionOk="0" h="8848" w="15308">
                    <a:moveTo>
                      <a:pt x="11954" y="1"/>
                    </a:moveTo>
                    <a:lnTo>
                      <a:pt x="0" y="6893"/>
                    </a:lnTo>
                    <a:lnTo>
                      <a:pt x="3354" y="8847"/>
                    </a:lnTo>
                    <a:lnTo>
                      <a:pt x="15307" y="1955"/>
                    </a:lnTo>
                    <a:lnTo>
                      <a:pt x="1195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04"/>
              <p:cNvSpPr/>
              <p:nvPr/>
            </p:nvSpPr>
            <p:spPr>
              <a:xfrm>
                <a:off x="7524752" y="2186715"/>
                <a:ext cx="341977" cy="468898"/>
              </a:xfrm>
              <a:custGeom>
                <a:rect b="b" l="l" r="r" t="t"/>
                <a:pathLst>
                  <a:path extrusionOk="0" h="16418" w="11974">
                    <a:moveTo>
                      <a:pt x="11953" y="0"/>
                    </a:moveTo>
                    <a:lnTo>
                      <a:pt x="0" y="6892"/>
                    </a:lnTo>
                    <a:lnTo>
                      <a:pt x="21" y="16418"/>
                    </a:lnTo>
                    <a:lnTo>
                      <a:pt x="11974" y="9526"/>
                    </a:lnTo>
                    <a:lnTo>
                      <a:pt x="119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04"/>
              <p:cNvSpPr/>
              <p:nvPr/>
            </p:nvSpPr>
            <p:spPr>
              <a:xfrm>
                <a:off x="7330258" y="2298927"/>
                <a:ext cx="155138" cy="468927"/>
              </a:xfrm>
              <a:custGeom>
                <a:rect b="b" l="l" r="r" t="t"/>
                <a:pathLst>
                  <a:path extrusionOk="0" h="16419" w="5432">
                    <a:moveTo>
                      <a:pt x="0" y="1"/>
                    </a:moveTo>
                    <a:lnTo>
                      <a:pt x="21" y="13271"/>
                    </a:lnTo>
                    <a:lnTo>
                      <a:pt x="5432" y="16419"/>
                    </a:lnTo>
                    <a:lnTo>
                      <a:pt x="5411" y="3148"/>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04"/>
              <p:cNvSpPr/>
              <p:nvPr/>
            </p:nvSpPr>
            <p:spPr>
              <a:xfrm>
                <a:off x="7330258" y="2250175"/>
                <a:ext cx="238590" cy="138687"/>
              </a:xfrm>
              <a:custGeom>
                <a:rect b="b" l="l" r="r" t="t"/>
                <a:pathLst>
                  <a:path extrusionOk="0" h="4856" w="8354">
                    <a:moveTo>
                      <a:pt x="2942" y="0"/>
                    </a:moveTo>
                    <a:lnTo>
                      <a:pt x="0" y="1708"/>
                    </a:lnTo>
                    <a:lnTo>
                      <a:pt x="5411" y="4855"/>
                    </a:lnTo>
                    <a:lnTo>
                      <a:pt x="8353" y="3148"/>
                    </a:lnTo>
                    <a:lnTo>
                      <a:pt x="2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04"/>
              <p:cNvSpPr/>
              <p:nvPr/>
            </p:nvSpPr>
            <p:spPr>
              <a:xfrm>
                <a:off x="7484768" y="2340053"/>
                <a:ext cx="84652" cy="427800"/>
              </a:xfrm>
              <a:custGeom>
                <a:rect b="b" l="l" r="r" t="t"/>
                <a:pathLst>
                  <a:path extrusionOk="0" h="14979" w="2964">
                    <a:moveTo>
                      <a:pt x="2943" y="1"/>
                    </a:moveTo>
                    <a:lnTo>
                      <a:pt x="1" y="1708"/>
                    </a:lnTo>
                    <a:lnTo>
                      <a:pt x="22" y="14979"/>
                    </a:lnTo>
                    <a:lnTo>
                      <a:pt x="2964" y="13292"/>
                    </a:lnTo>
                    <a:lnTo>
                      <a:pt x="2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04"/>
              <p:cNvSpPr/>
              <p:nvPr/>
            </p:nvSpPr>
            <p:spPr>
              <a:xfrm>
                <a:off x="7636393" y="2372926"/>
                <a:ext cx="105186" cy="131690"/>
              </a:xfrm>
              <a:custGeom>
                <a:rect b="b" l="l" r="r" t="t"/>
                <a:pathLst>
                  <a:path extrusionOk="0" h="4611" w="3683">
                    <a:moveTo>
                      <a:pt x="3678" y="616"/>
                    </a:moveTo>
                    <a:lnTo>
                      <a:pt x="3683" y="619"/>
                    </a:lnTo>
                    <a:cubicBezTo>
                      <a:pt x="3681" y="618"/>
                      <a:pt x="3680" y="617"/>
                      <a:pt x="3678" y="616"/>
                    </a:cubicBezTo>
                    <a:close/>
                    <a:moveTo>
                      <a:pt x="2385" y="0"/>
                    </a:moveTo>
                    <a:cubicBezTo>
                      <a:pt x="2161" y="0"/>
                      <a:pt x="1910" y="72"/>
                      <a:pt x="1646" y="228"/>
                    </a:cubicBezTo>
                    <a:cubicBezTo>
                      <a:pt x="741" y="743"/>
                      <a:pt x="0" y="2018"/>
                      <a:pt x="0" y="3067"/>
                    </a:cubicBezTo>
                    <a:cubicBezTo>
                      <a:pt x="0" y="3582"/>
                      <a:pt x="185" y="3952"/>
                      <a:pt x="494" y="4117"/>
                    </a:cubicBezTo>
                    <a:lnTo>
                      <a:pt x="1319" y="4588"/>
                    </a:lnTo>
                    <a:lnTo>
                      <a:pt x="1319" y="4588"/>
                    </a:lnTo>
                    <a:cubicBezTo>
                      <a:pt x="1034" y="4414"/>
                      <a:pt x="864" y="4054"/>
                      <a:pt x="864" y="3561"/>
                    </a:cubicBezTo>
                    <a:cubicBezTo>
                      <a:pt x="864" y="2533"/>
                      <a:pt x="1605" y="1257"/>
                      <a:pt x="2510" y="722"/>
                    </a:cubicBezTo>
                    <a:cubicBezTo>
                      <a:pt x="2774" y="578"/>
                      <a:pt x="3024" y="504"/>
                      <a:pt x="3247" y="504"/>
                    </a:cubicBezTo>
                    <a:cubicBezTo>
                      <a:pt x="3406" y="504"/>
                      <a:pt x="3550" y="541"/>
                      <a:pt x="3678" y="616"/>
                    </a:cubicBezTo>
                    <a:lnTo>
                      <a:pt x="3678" y="616"/>
                    </a:lnTo>
                    <a:lnTo>
                      <a:pt x="2819" y="105"/>
                    </a:lnTo>
                    <a:cubicBezTo>
                      <a:pt x="2690" y="36"/>
                      <a:pt x="2544" y="0"/>
                      <a:pt x="2385" y="0"/>
                    </a:cubicBezTo>
                    <a:close/>
                    <a:moveTo>
                      <a:pt x="1319" y="4588"/>
                    </a:moveTo>
                    <a:cubicBezTo>
                      <a:pt x="1332" y="4596"/>
                      <a:pt x="1345" y="4604"/>
                      <a:pt x="1358" y="4611"/>
                    </a:cubicBezTo>
                    <a:lnTo>
                      <a:pt x="1319" y="458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04"/>
              <p:cNvSpPr/>
              <p:nvPr/>
            </p:nvSpPr>
            <p:spPr>
              <a:xfrm>
                <a:off x="7661069" y="2387235"/>
                <a:ext cx="94020" cy="120752"/>
              </a:xfrm>
              <a:custGeom>
                <a:rect b="b" l="l" r="r" t="t"/>
                <a:pathLst>
                  <a:path extrusionOk="0" h="4228" w="3292">
                    <a:moveTo>
                      <a:pt x="2380" y="0"/>
                    </a:moveTo>
                    <a:cubicBezTo>
                      <a:pt x="2159" y="0"/>
                      <a:pt x="1909" y="71"/>
                      <a:pt x="1646" y="221"/>
                    </a:cubicBezTo>
                    <a:cubicBezTo>
                      <a:pt x="741" y="756"/>
                      <a:pt x="0" y="2032"/>
                      <a:pt x="0" y="3060"/>
                    </a:cubicBezTo>
                    <a:cubicBezTo>
                      <a:pt x="0" y="3804"/>
                      <a:pt x="373" y="4228"/>
                      <a:pt x="912" y="4228"/>
                    </a:cubicBezTo>
                    <a:cubicBezTo>
                      <a:pt x="1133" y="4228"/>
                      <a:pt x="1383" y="4156"/>
                      <a:pt x="1646" y="4007"/>
                    </a:cubicBezTo>
                    <a:cubicBezTo>
                      <a:pt x="2551" y="3472"/>
                      <a:pt x="3292" y="2217"/>
                      <a:pt x="3292" y="1167"/>
                    </a:cubicBezTo>
                    <a:cubicBezTo>
                      <a:pt x="3292" y="423"/>
                      <a:pt x="2920" y="0"/>
                      <a:pt x="23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373" name="Google Shape;9373;p104"/>
          <p:cNvSpPr txBox="1"/>
          <p:nvPr>
            <p:ph type="title"/>
          </p:nvPr>
        </p:nvSpPr>
        <p:spPr>
          <a:xfrm>
            <a:off x="1684500" y="536400"/>
            <a:ext cx="5775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Tips to start design</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77" name="Shape 9377"/>
        <p:cNvGrpSpPr/>
        <p:nvPr/>
      </p:nvGrpSpPr>
      <p:grpSpPr>
        <a:xfrm>
          <a:off x="0" y="0"/>
          <a:ext cx="0" cy="0"/>
          <a:chOff x="0" y="0"/>
          <a:chExt cx="0" cy="0"/>
        </a:xfrm>
      </p:grpSpPr>
      <p:grpSp>
        <p:nvGrpSpPr>
          <p:cNvPr id="9378" name="Google Shape;9378;p105"/>
          <p:cNvGrpSpPr/>
          <p:nvPr/>
        </p:nvGrpSpPr>
        <p:grpSpPr>
          <a:xfrm flipH="1">
            <a:off x="6569470" y="783406"/>
            <a:ext cx="2369309" cy="3999630"/>
            <a:chOff x="256095" y="884469"/>
            <a:chExt cx="2369309" cy="3999630"/>
          </a:xfrm>
        </p:grpSpPr>
        <p:grpSp>
          <p:nvGrpSpPr>
            <p:cNvPr id="9379" name="Google Shape;9379;p105"/>
            <p:cNvGrpSpPr/>
            <p:nvPr/>
          </p:nvGrpSpPr>
          <p:grpSpPr>
            <a:xfrm>
              <a:off x="256095" y="2588413"/>
              <a:ext cx="2354626" cy="2295686"/>
              <a:chOff x="27495" y="2676490"/>
              <a:chExt cx="2354626" cy="2295686"/>
            </a:xfrm>
          </p:grpSpPr>
          <p:sp>
            <p:nvSpPr>
              <p:cNvPr id="9380" name="Google Shape;9380;p105"/>
              <p:cNvSpPr/>
              <p:nvPr/>
            </p:nvSpPr>
            <p:spPr>
              <a:xfrm flipH="1">
                <a:off x="621927" y="3181229"/>
                <a:ext cx="886500" cy="1612866"/>
              </a:xfrm>
              <a:custGeom>
                <a:rect b="b" l="l" r="r" t="t"/>
                <a:pathLst>
                  <a:path extrusionOk="0" h="39331" w="21618">
                    <a:moveTo>
                      <a:pt x="21618" y="0"/>
                    </a:moveTo>
                    <a:lnTo>
                      <a:pt x="126" y="12496"/>
                    </a:lnTo>
                    <a:lnTo>
                      <a:pt x="1" y="39330"/>
                    </a:lnTo>
                    <a:lnTo>
                      <a:pt x="21493" y="26835"/>
                    </a:lnTo>
                    <a:lnTo>
                      <a:pt x="2161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05"/>
              <p:cNvSpPr/>
              <p:nvPr/>
            </p:nvSpPr>
            <p:spPr>
              <a:xfrm flipH="1">
                <a:off x="1503288" y="3188898"/>
                <a:ext cx="878832" cy="1605198"/>
              </a:xfrm>
              <a:custGeom>
                <a:rect b="b" l="l" r="r" t="t"/>
                <a:pathLst>
                  <a:path extrusionOk="0" h="39144" w="21431">
                    <a:moveTo>
                      <a:pt x="126" y="1"/>
                    </a:moveTo>
                    <a:lnTo>
                      <a:pt x="1" y="26866"/>
                    </a:lnTo>
                    <a:lnTo>
                      <a:pt x="21306" y="39143"/>
                    </a:lnTo>
                    <a:lnTo>
                      <a:pt x="21431" y="12309"/>
                    </a:lnTo>
                    <a:lnTo>
                      <a:pt x="1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05"/>
              <p:cNvSpPr/>
              <p:nvPr/>
            </p:nvSpPr>
            <p:spPr>
              <a:xfrm flipH="1">
                <a:off x="621955" y="2676490"/>
                <a:ext cx="1755039" cy="1017150"/>
              </a:xfrm>
              <a:custGeom>
                <a:rect b="b" l="l" r="r" t="t"/>
                <a:pathLst>
                  <a:path extrusionOk="0" h="24804" w="42798">
                    <a:moveTo>
                      <a:pt x="21493" y="0"/>
                    </a:moveTo>
                    <a:lnTo>
                      <a:pt x="1" y="12496"/>
                    </a:lnTo>
                    <a:lnTo>
                      <a:pt x="21306" y="24804"/>
                    </a:lnTo>
                    <a:lnTo>
                      <a:pt x="42798" y="12308"/>
                    </a:lnTo>
                    <a:lnTo>
                      <a:pt x="2149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05"/>
              <p:cNvSpPr/>
              <p:nvPr/>
            </p:nvSpPr>
            <p:spPr>
              <a:xfrm flipH="1">
                <a:off x="27495" y="3873011"/>
                <a:ext cx="603384" cy="1099165"/>
              </a:xfrm>
              <a:custGeom>
                <a:rect b="b" l="l" r="r" t="t"/>
                <a:pathLst>
                  <a:path extrusionOk="0" h="26804" w="14714">
                    <a:moveTo>
                      <a:pt x="14714" y="0"/>
                    </a:moveTo>
                    <a:lnTo>
                      <a:pt x="94" y="8529"/>
                    </a:lnTo>
                    <a:lnTo>
                      <a:pt x="0" y="26803"/>
                    </a:lnTo>
                    <a:lnTo>
                      <a:pt x="14651" y="18275"/>
                    </a:lnTo>
                    <a:lnTo>
                      <a:pt x="1471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05"/>
              <p:cNvSpPr/>
              <p:nvPr/>
            </p:nvSpPr>
            <p:spPr>
              <a:xfrm flipH="1">
                <a:off x="627044" y="3879408"/>
                <a:ext cx="598258" cy="1092768"/>
              </a:xfrm>
              <a:custGeom>
                <a:rect b="b" l="l" r="r" t="t"/>
                <a:pathLst>
                  <a:path extrusionOk="0" h="26648" w="14589">
                    <a:moveTo>
                      <a:pt x="63" y="1"/>
                    </a:moveTo>
                    <a:lnTo>
                      <a:pt x="0" y="18275"/>
                    </a:lnTo>
                    <a:lnTo>
                      <a:pt x="14495" y="26647"/>
                    </a:lnTo>
                    <a:lnTo>
                      <a:pt x="14589" y="8373"/>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05"/>
              <p:cNvSpPr/>
              <p:nvPr/>
            </p:nvSpPr>
            <p:spPr>
              <a:xfrm flipH="1">
                <a:off x="27514" y="3529683"/>
                <a:ext cx="1195246" cy="693068"/>
              </a:xfrm>
              <a:custGeom>
                <a:rect b="b" l="l" r="r" t="t"/>
                <a:pathLst>
                  <a:path extrusionOk="0" h="16901" w="29147">
                    <a:moveTo>
                      <a:pt x="14652" y="0"/>
                    </a:moveTo>
                    <a:lnTo>
                      <a:pt x="1" y="8529"/>
                    </a:lnTo>
                    <a:lnTo>
                      <a:pt x="14527" y="16901"/>
                    </a:lnTo>
                    <a:lnTo>
                      <a:pt x="29147" y="8372"/>
                    </a:lnTo>
                    <a:lnTo>
                      <a:pt x="146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86" name="Google Shape;9386;p105"/>
            <p:cNvSpPr/>
            <p:nvPr/>
          </p:nvSpPr>
          <p:spPr>
            <a:xfrm flipH="1">
              <a:off x="2405386" y="2426359"/>
              <a:ext cx="108371" cy="118935"/>
            </a:xfrm>
            <a:custGeom>
              <a:rect b="b" l="l" r="r" t="t"/>
              <a:pathLst>
                <a:path extrusionOk="0" h="3704" w="3375">
                  <a:moveTo>
                    <a:pt x="1" y="0"/>
                  </a:moveTo>
                  <a:lnTo>
                    <a:pt x="1" y="1749"/>
                  </a:lnTo>
                  <a:lnTo>
                    <a:pt x="3375" y="3704"/>
                  </a:lnTo>
                  <a:lnTo>
                    <a:pt x="3354" y="1955"/>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05"/>
            <p:cNvSpPr/>
            <p:nvPr/>
          </p:nvSpPr>
          <p:spPr>
            <a:xfrm flipH="1">
              <a:off x="2283175" y="2355010"/>
              <a:ext cx="230582" cy="134123"/>
            </a:xfrm>
            <a:custGeom>
              <a:rect b="b" l="l" r="r" t="t"/>
              <a:pathLst>
                <a:path extrusionOk="0" h="4177" w="7181">
                  <a:moveTo>
                    <a:pt x="3827" y="0"/>
                  </a:moveTo>
                  <a:lnTo>
                    <a:pt x="1" y="2222"/>
                  </a:lnTo>
                  <a:lnTo>
                    <a:pt x="3354" y="4177"/>
                  </a:lnTo>
                  <a:lnTo>
                    <a:pt x="7181" y="1955"/>
                  </a:lnTo>
                  <a:lnTo>
                    <a:pt x="382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105"/>
            <p:cNvSpPr/>
            <p:nvPr/>
          </p:nvSpPr>
          <p:spPr>
            <a:xfrm flipH="1">
              <a:off x="2282501" y="2417753"/>
              <a:ext cx="123559" cy="127541"/>
            </a:xfrm>
            <a:custGeom>
              <a:rect b="b" l="l" r="r" t="t"/>
              <a:pathLst>
                <a:path extrusionOk="0" h="3972" w="3848">
                  <a:moveTo>
                    <a:pt x="3827" y="1"/>
                  </a:moveTo>
                  <a:lnTo>
                    <a:pt x="0" y="2223"/>
                  </a:lnTo>
                  <a:lnTo>
                    <a:pt x="21" y="3972"/>
                  </a:lnTo>
                  <a:lnTo>
                    <a:pt x="3848" y="1750"/>
                  </a:lnTo>
                  <a:lnTo>
                    <a:pt x="382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05"/>
            <p:cNvSpPr/>
            <p:nvPr/>
          </p:nvSpPr>
          <p:spPr>
            <a:xfrm flipH="1">
              <a:off x="2401404" y="2273098"/>
              <a:ext cx="57509" cy="183669"/>
            </a:xfrm>
            <a:custGeom>
              <a:rect b="b" l="l" r="r" t="t"/>
              <a:pathLst>
                <a:path extrusionOk="0" h="5720" w="1791">
                  <a:moveTo>
                    <a:pt x="0" y="0"/>
                  </a:moveTo>
                  <a:lnTo>
                    <a:pt x="0" y="4691"/>
                  </a:lnTo>
                  <a:lnTo>
                    <a:pt x="1790" y="5720"/>
                  </a:lnTo>
                  <a:lnTo>
                    <a:pt x="1790" y="100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05"/>
            <p:cNvSpPr/>
            <p:nvPr/>
          </p:nvSpPr>
          <p:spPr>
            <a:xfrm flipH="1">
              <a:off x="2355166" y="2279038"/>
              <a:ext cx="46271" cy="177729"/>
            </a:xfrm>
            <a:custGeom>
              <a:rect b="b" l="l" r="r" t="t"/>
              <a:pathLst>
                <a:path extrusionOk="0" h="5535" w="1441">
                  <a:moveTo>
                    <a:pt x="1440" y="0"/>
                  </a:moveTo>
                  <a:lnTo>
                    <a:pt x="0" y="823"/>
                  </a:lnTo>
                  <a:lnTo>
                    <a:pt x="0" y="5535"/>
                  </a:lnTo>
                  <a:lnTo>
                    <a:pt x="1440" y="4712"/>
                  </a:lnTo>
                  <a:lnTo>
                    <a:pt x="14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05"/>
            <p:cNvSpPr/>
            <p:nvPr/>
          </p:nvSpPr>
          <p:spPr>
            <a:xfrm flipH="1">
              <a:off x="2281826" y="2084163"/>
              <a:ext cx="108403" cy="221976"/>
            </a:xfrm>
            <a:custGeom>
              <a:rect b="b" l="l" r="r" t="t"/>
              <a:pathLst>
                <a:path extrusionOk="0" h="6913" w="3376">
                  <a:moveTo>
                    <a:pt x="1" y="0"/>
                  </a:moveTo>
                  <a:lnTo>
                    <a:pt x="1" y="4958"/>
                  </a:lnTo>
                  <a:lnTo>
                    <a:pt x="3375" y="6913"/>
                  </a:lnTo>
                  <a:lnTo>
                    <a:pt x="3355" y="1955"/>
                  </a:lnTo>
                  <a:lnTo>
                    <a:pt x="1" y="0"/>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05"/>
            <p:cNvSpPr/>
            <p:nvPr/>
          </p:nvSpPr>
          <p:spPr>
            <a:xfrm flipH="1">
              <a:off x="2011653" y="1928236"/>
              <a:ext cx="378577" cy="218701"/>
            </a:xfrm>
            <a:custGeom>
              <a:rect b="b" l="l" r="r" t="t"/>
              <a:pathLst>
                <a:path extrusionOk="0" h="6811" w="11790">
                  <a:moveTo>
                    <a:pt x="8416" y="1"/>
                  </a:moveTo>
                  <a:lnTo>
                    <a:pt x="1" y="4856"/>
                  </a:lnTo>
                  <a:lnTo>
                    <a:pt x="3355" y="6811"/>
                  </a:lnTo>
                  <a:lnTo>
                    <a:pt x="11790" y="1955"/>
                  </a:lnTo>
                  <a:lnTo>
                    <a:pt x="8416" y="1"/>
                  </a:lnTo>
                  <a:close/>
                </a:path>
              </a:pathLst>
            </a:custGeom>
            <a:solidFill>
              <a:srgbClr val="7B7C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05"/>
            <p:cNvSpPr/>
            <p:nvPr/>
          </p:nvSpPr>
          <p:spPr>
            <a:xfrm flipH="1">
              <a:off x="2011653" y="1991011"/>
              <a:ext cx="270880" cy="315128"/>
            </a:xfrm>
            <a:custGeom>
              <a:rect b="b" l="l" r="r" t="t"/>
              <a:pathLst>
                <a:path extrusionOk="0" h="9814" w="8436">
                  <a:moveTo>
                    <a:pt x="8436" y="0"/>
                  </a:moveTo>
                  <a:lnTo>
                    <a:pt x="1" y="4856"/>
                  </a:lnTo>
                  <a:lnTo>
                    <a:pt x="21" y="9814"/>
                  </a:lnTo>
                  <a:lnTo>
                    <a:pt x="8436" y="4938"/>
                  </a:lnTo>
                  <a:lnTo>
                    <a:pt x="8436" y="0"/>
                  </a:lnTo>
                  <a:close/>
                </a:path>
              </a:pathLst>
            </a:custGeom>
            <a:solidFill>
              <a:srgbClr val="6E6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05"/>
            <p:cNvSpPr/>
            <p:nvPr/>
          </p:nvSpPr>
          <p:spPr>
            <a:xfrm flipH="1">
              <a:off x="2405386" y="2155511"/>
              <a:ext cx="108371" cy="221976"/>
            </a:xfrm>
            <a:custGeom>
              <a:rect b="b" l="l" r="r" t="t"/>
              <a:pathLst>
                <a:path extrusionOk="0" h="6913" w="3375">
                  <a:moveTo>
                    <a:pt x="1" y="0"/>
                  </a:moveTo>
                  <a:lnTo>
                    <a:pt x="1" y="4958"/>
                  </a:lnTo>
                  <a:lnTo>
                    <a:pt x="3375" y="6913"/>
                  </a:lnTo>
                  <a:lnTo>
                    <a:pt x="3375" y="6913"/>
                  </a:lnTo>
                  <a:lnTo>
                    <a:pt x="3354" y="195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05"/>
            <p:cNvSpPr/>
            <p:nvPr/>
          </p:nvSpPr>
          <p:spPr>
            <a:xfrm flipH="1">
              <a:off x="2283175" y="2084805"/>
              <a:ext cx="230582" cy="133481"/>
            </a:xfrm>
            <a:custGeom>
              <a:rect b="b" l="l" r="r" t="t"/>
              <a:pathLst>
                <a:path extrusionOk="0" h="4157" w="7181">
                  <a:moveTo>
                    <a:pt x="3827" y="1"/>
                  </a:moveTo>
                  <a:lnTo>
                    <a:pt x="1" y="2202"/>
                  </a:lnTo>
                  <a:lnTo>
                    <a:pt x="3354" y="4157"/>
                  </a:lnTo>
                  <a:lnTo>
                    <a:pt x="7181" y="1955"/>
                  </a:lnTo>
                  <a:lnTo>
                    <a:pt x="382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05"/>
            <p:cNvSpPr/>
            <p:nvPr/>
          </p:nvSpPr>
          <p:spPr>
            <a:xfrm flipH="1">
              <a:off x="2282501" y="2147580"/>
              <a:ext cx="123559" cy="229908"/>
            </a:xfrm>
            <a:custGeom>
              <a:rect b="b" l="l" r="r" t="t"/>
              <a:pathLst>
                <a:path extrusionOk="0" h="7160" w="3848">
                  <a:moveTo>
                    <a:pt x="3827" y="0"/>
                  </a:moveTo>
                  <a:lnTo>
                    <a:pt x="0" y="2202"/>
                  </a:lnTo>
                  <a:lnTo>
                    <a:pt x="21" y="7160"/>
                  </a:lnTo>
                  <a:lnTo>
                    <a:pt x="3848" y="4938"/>
                  </a:lnTo>
                  <a:lnTo>
                    <a:pt x="382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05"/>
            <p:cNvSpPr/>
            <p:nvPr/>
          </p:nvSpPr>
          <p:spPr>
            <a:xfrm flipH="1">
              <a:off x="2220400" y="2033942"/>
              <a:ext cx="178403" cy="102431"/>
            </a:xfrm>
            <a:custGeom>
              <a:rect b="b" l="l" r="r" t="t"/>
              <a:pathLst>
                <a:path extrusionOk="0" h="3190" w="5556">
                  <a:moveTo>
                    <a:pt x="1276" y="0"/>
                  </a:moveTo>
                  <a:lnTo>
                    <a:pt x="1" y="741"/>
                  </a:lnTo>
                  <a:lnTo>
                    <a:pt x="4280" y="3189"/>
                  </a:lnTo>
                  <a:lnTo>
                    <a:pt x="5555" y="2449"/>
                  </a:lnTo>
                  <a:lnTo>
                    <a:pt x="1276" y="0"/>
                  </a:lnTo>
                  <a:close/>
                </a:path>
              </a:pathLst>
            </a:custGeom>
            <a:solidFill>
              <a:srgbClr val="95AB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05"/>
            <p:cNvSpPr/>
            <p:nvPr/>
          </p:nvSpPr>
          <p:spPr>
            <a:xfrm flipH="1">
              <a:off x="2220400" y="2112548"/>
              <a:ext cx="41004" cy="230582"/>
            </a:xfrm>
            <a:custGeom>
              <a:rect b="b" l="l" r="r" t="t"/>
              <a:pathLst>
                <a:path extrusionOk="0" h="7181" w="1277">
                  <a:moveTo>
                    <a:pt x="1276" y="1"/>
                  </a:moveTo>
                  <a:lnTo>
                    <a:pt x="1" y="741"/>
                  </a:lnTo>
                  <a:lnTo>
                    <a:pt x="1" y="7181"/>
                  </a:lnTo>
                  <a:lnTo>
                    <a:pt x="1276" y="6440"/>
                  </a:lnTo>
                  <a:lnTo>
                    <a:pt x="1276" y="1"/>
                  </a:lnTo>
                  <a:close/>
                </a:path>
              </a:pathLst>
            </a:custGeom>
            <a:solidFill>
              <a:srgbClr val="80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105"/>
            <p:cNvSpPr/>
            <p:nvPr/>
          </p:nvSpPr>
          <p:spPr>
            <a:xfrm flipH="1">
              <a:off x="2261372" y="2057736"/>
              <a:ext cx="137431" cy="285394"/>
            </a:xfrm>
            <a:custGeom>
              <a:rect b="b" l="l" r="r" t="t"/>
              <a:pathLst>
                <a:path extrusionOk="0" h="8888" w="4280">
                  <a:moveTo>
                    <a:pt x="1" y="0"/>
                  </a:moveTo>
                  <a:lnTo>
                    <a:pt x="1" y="988"/>
                  </a:lnTo>
                  <a:lnTo>
                    <a:pt x="247" y="844"/>
                  </a:lnTo>
                  <a:lnTo>
                    <a:pt x="3622" y="2778"/>
                  </a:lnTo>
                  <a:lnTo>
                    <a:pt x="3642" y="7736"/>
                  </a:lnTo>
                  <a:lnTo>
                    <a:pt x="2963" y="8127"/>
                  </a:lnTo>
                  <a:lnTo>
                    <a:pt x="4280" y="8888"/>
                  </a:lnTo>
                  <a:lnTo>
                    <a:pt x="4280" y="244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05"/>
            <p:cNvSpPr/>
            <p:nvPr/>
          </p:nvSpPr>
          <p:spPr>
            <a:xfrm flipH="1">
              <a:off x="2401404" y="1972516"/>
              <a:ext cx="57509" cy="217353"/>
            </a:xfrm>
            <a:custGeom>
              <a:rect b="b" l="l" r="r" t="t"/>
              <a:pathLst>
                <a:path extrusionOk="0" h="6769" w="1791">
                  <a:moveTo>
                    <a:pt x="0" y="0"/>
                  </a:moveTo>
                  <a:lnTo>
                    <a:pt x="0" y="5740"/>
                  </a:lnTo>
                  <a:lnTo>
                    <a:pt x="1790" y="6769"/>
                  </a:lnTo>
                  <a:lnTo>
                    <a:pt x="1790" y="1029"/>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05"/>
            <p:cNvSpPr/>
            <p:nvPr/>
          </p:nvSpPr>
          <p:spPr>
            <a:xfrm flipH="1">
              <a:off x="2355166" y="1979099"/>
              <a:ext cx="46271" cy="210770"/>
            </a:xfrm>
            <a:custGeom>
              <a:rect b="b" l="l" r="r" t="t"/>
              <a:pathLst>
                <a:path extrusionOk="0" h="6564" w="1441">
                  <a:moveTo>
                    <a:pt x="1440" y="1"/>
                  </a:moveTo>
                  <a:lnTo>
                    <a:pt x="0" y="824"/>
                  </a:lnTo>
                  <a:lnTo>
                    <a:pt x="0" y="6564"/>
                  </a:lnTo>
                  <a:lnTo>
                    <a:pt x="1440" y="5741"/>
                  </a:lnTo>
                  <a:lnTo>
                    <a:pt x="144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05"/>
            <p:cNvSpPr/>
            <p:nvPr/>
          </p:nvSpPr>
          <p:spPr>
            <a:xfrm flipH="1">
              <a:off x="2517032" y="2044507"/>
              <a:ext cx="108371" cy="132807"/>
            </a:xfrm>
            <a:custGeom>
              <a:rect b="b" l="l" r="r" t="t"/>
              <a:pathLst>
                <a:path extrusionOk="0" h="4136" w="3375">
                  <a:moveTo>
                    <a:pt x="1" y="1"/>
                  </a:moveTo>
                  <a:lnTo>
                    <a:pt x="21" y="2181"/>
                  </a:lnTo>
                  <a:lnTo>
                    <a:pt x="3375" y="4136"/>
                  </a:lnTo>
                  <a:lnTo>
                    <a:pt x="3354" y="1955"/>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05"/>
            <p:cNvSpPr/>
            <p:nvPr/>
          </p:nvSpPr>
          <p:spPr>
            <a:xfrm flipH="1">
              <a:off x="2186042" y="1852938"/>
              <a:ext cx="439361" cy="254375"/>
            </a:xfrm>
            <a:custGeom>
              <a:rect b="b" l="l" r="r" t="t"/>
              <a:pathLst>
                <a:path extrusionOk="0" h="7922" w="13683">
                  <a:moveTo>
                    <a:pt x="10329" y="0"/>
                  </a:moveTo>
                  <a:lnTo>
                    <a:pt x="1" y="5967"/>
                  </a:lnTo>
                  <a:lnTo>
                    <a:pt x="3354" y="7921"/>
                  </a:lnTo>
                  <a:lnTo>
                    <a:pt x="13682" y="1955"/>
                  </a:lnTo>
                  <a:lnTo>
                    <a:pt x="103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05"/>
            <p:cNvSpPr/>
            <p:nvPr/>
          </p:nvSpPr>
          <p:spPr>
            <a:xfrm flipH="1">
              <a:off x="2185400" y="1915681"/>
              <a:ext cx="332306" cy="261632"/>
            </a:xfrm>
            <a:custGeom>
              <a:rect b="b" l="l" r="r" t="t"/>
              <a:pathLst>
                <a:path extrusionOk="0" h="8148" w="10349">
                  <a:moveTo>
                    <a:pt x="10328" y="1"/>
                  </a:moveTo>
                  <a:lnTo>
                    <a:pt x="0" y="5967"/>
                  </a:lnTo>
                  <a:lnTo>
                    <a:pt x="21" y="8148"/>
                  </a:lnTo>
                  <a:lnTo>
                    <a:pt x="10349" y="2182"/>
                  </a:lnTo>
                  <a:lnTo>
                    <a:pt x="1032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05"/>
            <p:cNvSpPr/>
            <p:nvPr/>
          </p:nvSpPr>
          <p:spPr>
            <a:xfrm flipH="1">
              <a:off x="2463505" y="1024500"/>
              <a:ext cx="42321" cy="1014772"/>
            </a:xfrm>
            <a:custGeom>
              <a:rect b="b" l="l" r="r" t="t"/>
              <a:pathLst>
                <a:path extrusionOk="0" h="31603" w="1318">
                  <a:moveTo>
                    <a:pt x="1" y="1"/>
                  </a:moveTo>
                  <a:lnTo>
                    <a:pt x="62" y="30861"/>
                  </a:lnTo>
                  <a:lnTo>
                    <a:pt x="1317" y="31602"/>
                  </a:lnTo>
                  <a:lnTo>
                    <a:pt x="1276" y="74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105"/>
            <p:cNvSpPr/>
            <p:nvPr/>
          </p:nvSpPr>
          <p:spPr>
            <a:xfrm flipH="1">
              <a:off x="2318175" y="884469"/>
              <a:ext cx="146678" cy="1154804"/>
            </a:xfrm>
            <a:custGeom>
              <a:rect b="b" l="l" r="r" t="t"/>
              <a:pathLst>
                <a:path extrusionOk="0" h="35964" w="4568">
                  <a:moveTo>
                    <a:pt x="2243" y="0"/>
                  </a:moveTo>
                  <a:lnTo>
                    <a:pt x="0" y="5102"/>
                  </a:lnTo>
                  <a:lnTo>
                    <a:pt x="41" y="35963"/>
                  </a:lnTo>
                  <a:lnTo>
                    <a:pt x="4568" y="33350"/>
                  </a:lnTo>
                  <a:lnTo>
                    <a:pt x="4526" y="2469"/>
                  </a:lnTo>
                  <a:lnTo>
                    <a:pt x="224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05"/>
            <p:cNvSpPr/>
            <p:nvPr/>
          </p:nvSpPr>
          <p:spPr>
            <a:xfrm flipH="1">
              <a:off x="1638406" y="3258072"/>
              <a:ext cx="195550" cy="185660"/>
            </a:xfrm>
            <a:custGeom>
              <a:rect b="b" l="l" r="r" t="t"/>
              <a:pathLst>
                <a:path extrusionOk="0" h="5782" w="6090">
                  <a:moveTo>
                    <a:pt x="0" y="1"/>
                  </a:moveTo>
                  <a:lnTo>
                    <a:pt x="0" y="2243"/>
                  </a:lnTo>
                  <a:lnTo>
                    <a:pt x="6090" y="5782"/>
                  </a:lnTo>
                  <a:lnTo>
                    <a:pt x="6069" y="3539"/>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05"/>
            <p:cNvSpPr/>
            <p:nvPr/>
          </p:nvSpPr>
          <p:spPr>
            <a:xfrm flipH="1">
              <a:off x="1296852" y="3174169"/>
              <a:ext cx="342228" cy="269563"/>
            </a:xfrm>
            <a:custGeom>
              <a:rect b="b" l="l" r="r" t="t"/>
              <a:pathLst>
                <a:path extrusionOk="0" h="8395" w="10658">
                  <a:moveTo>
                    <a:pt x="10637" y="1"/>
                  </a:moveTo>
                  <a:lnTo>
                    <a:pt x="0" y="6152"/>
                  </a:lnTo>
                  <a:lnTo>
                    <a:pt x="21" y="8395"/>
                  </a:lnTo>
                  <a:lnTo>
                    <a:pt x="10658" y="2243"/>
                  </a:lnTo>
                  <a:lnTo>
                    <a:pt x="10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05"/>
            <p:cNvSpPr/>
            <p:nvPr/>
          </p:nvSpPr>
          <p:spPr>
            <a:xfrm flipH="1">
              <a:off x="1297494" y="3060563"/>
              <a:ext cx="536462" cy="311178"/>
            </a:xfrm>
            <a:custGeom>
              <a:rect b="b" l="l" r="r" t="t"/>
              <a:pathLst>
                <a:path extrusionOk="0" h="9691" w="16707">
                  <a:moveTo>
                    <a:pt x="10637" y="0"/>
                  </a:moveTo>
                  <a:lnTo>
                    <a:pt x="0" y="6152"/>
                  </a:lnTo>
                  <a:lnTo>
                    <a:pt x="6069" y="9690"/>
                  </a:lnTo>
                  <a:lnTo>
                    <a:pt x="16706" y="3539"/>
                  </a:lnTo>
                  <a:lnTo>
                    <a:pt x="106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05"/>
            <p:cNvSpPr/>
            <p:nvPr/>
          </p:nvSpPr>
          <p:spPr>
            <a:xfrm flipH="1">
              <a:off x="1321288" y="2452785"/>
              <a:ext cx="145362" cy="801369"/>
            </a:xfrm>
            <a:custGeom>
              <a:rect b="b" l="l" r="r" t="t"/>
              <a:pathLst>
                <a:path extrusionOk="0" h="24957" w="4527">
                  <a:moveTo>
                    <a:pt x="4526" y="0"/>
                  </a:moveTo>
                  <a:lnTo>
                    <a:pt x="21" y="2613"/>
                  </a:lnTo>
                  <a:lnTo>
                    <a:pt x="0" y="24956"/>
                  </a:lnTo>
                  <a:lnTo>
                    <a:pt x="4506" y="22343"/>
                  </a:lnTo>
                  <a:lnTo>
                    <a:pt x="45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05"/>
            <p:cNvSpPr/>
            <p:nvPr/>
          </p:nvSpPr>
          <p:spPr>
            <a:xfrm flipH="1">
              <a:off x="1321288" y="2357643"/>
              <a:ext cx="309219" cy="179077"/>
            </a:xfrm>
            <a:custGeom>
              <a:rect b="b" l="l" r="r" t="t"/>
              <a:pathLst>
                <a:path extrusionOk="0" h="5577" w="9630">
                  <a:moveTo>
                    <a:pt x="4486" y="1"/>
                  </a:moveTo>
                  <a:lnTo>
                    <a:pt x="1" y="2613"/>
                  </a:lnTo>
                  <a:lnTo>
                    <a:pt x="5124" y="5576"/>
                  </a:lnTo>
                  <a:lnTo>
                    <a:pt x="9629" y="2963"/>
                  </a:lnTo>
                  <a:lnTo>
                    <a:pt x="4486" y="1"/>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05"/>
            <p:cNvSpPr/>
            <p:nvPr/>
          </p:nvSpPr>
          <p:spPr>
            <a:xfrm flipH="1">
              <a:off x="1465976" y="2441547"/>
              <a:ext cx="165174" cy="812608"/>
            </a:xfrm>
            <a:custGeom>
              <a:rect b="b" l="l" r="r" t="t"/>
              <a:pathLst>
                <a:path extrusionOk="0" h="25307" w="5144">
                  <a:moveTo>
                    <a:pt x="21" y="0"/>
                  </a:moveTo>
                  <a:lnTo>
                    <a:pt x="0" y="22344"/>
                  </a:lnTo>
                  <a:lnTo>
                    <a:pt x="5123" y="25306"/>
                  </a:lnTo>
                  <a:lnTo>
                    <a:pt x="5144" y="2963"/>
                  </a:lnTo>
                  <a:lnTo>
                    <a:pt x="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05"/>
            <p:cNvSpPr/>
            <p:nvPr/>
          </p:nvSpPr>
          <p:spPr>
            <a:xfrm flipH="1">
              <a:off x="2073754" y="3007036"/>
              <a:ext cx="195582" cy="185660"/>
            </a:xfrm>
            <a:custGeom>
              <a:rect b="b" l="l" r="r" t="t"/>
              <a:pathLst>
                <a:path extrusionOk="0" h="5782" w="6091">
                  <a:moveTo>
                    <a:pt x="1" y="1"/>
                  </a:moveTo>
                  <a:lnTo>
                    <a:pt x="22" y="2243"/>
                  </a:lnTo>
                  <a:lnTo>
                    <a:pt x="6091" y="5782"/>
                  </a:lnTo>
                  <a:lnTo>
                    <a:pt x="6091" y="3519"/>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05"/>
            <p:cNvSpPr/>
            <p:nvPr/>
          </p:nvSpPr>
          <p:spPr>
            <a:xfrm flipH="1">
              <a:off x="1732200" y="2923133"/>
              <a:ext cx="341586" cy="269563"/>
            </a:xfrm>
            <a:custGeom>
              <a:rect b="b" l="l" r="r" t="t"/>
              <a:pathLst>
                <a:path extrusionOk="0" h="8395" w="10638">
                  <a:moveTo>
                    <a:pt x="10638" y="1"/>
                  </a:moveTo>
                  <a:lnTo>
                    <a:pt x="1" y="6132"/>
                  </a:lnTo>
                  <a:lnTo>
                    <a:pt x="1" y="8395"/>
                  </a:lnTo>
                  <a:lnTo>
                    <a:pt x="10638" y="2243"/>
                  </a:lnTo>
                  <a:lnTo>
                    <a:pt x="106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05"/>
            <p:cNvSpPr/>
            <p:nvPr/>
          </p:nvSpPr>
          <p:spPr>
            <a:xfrm flipH="1">
              <a:off x="1732200" y="2809527"/>
              <a:ext cx="537136" cy="310504"/>
            </a:xfrm>
            <a:custGeom>
              <a:rect b="b" l="l" r="r" t="t"/>
              <a:pathLst>
                <a:path extrusionOk="0" h="9670" w="16728">
                  <a:moveTo>
                    <a:pt x="10658" y="0"/>
                  </a:moveTo>
                  <a:lnTo>
                    <a:pt x="1" y="6152"/>
                  </a:lnTo>
                  <a:lnTo>
                    <a:pt x="6091" y="9670"/>
                  </a:lnTo>
                  <a:lnTo>
                    <a:pt x="16728" y="3539"/>
                  </a:lnTo>
                  <a:lnTo>
                    <a:pt x="106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05"/>
            <p:cNvSpPr/>
            <p:nvPr/>
          </p:nvSpPr>
          <p:spPr>
            <a:xfrm flipH="1">
              <a:off x="1755319" y="2202392"/>
              <a:ext cx="144720" cy="801369"/>
            </a:xfrm>
            <a:custGeom>
              <a:rect b="b" l="l" r="r" t="t"/>
              <a:pathLst>
                <a:path extrusionOk="0" h="24957" w="4507">
                  <a:moveTo>
                    <a:pt x="4506" y="1"/>
                  </a:moveTo>
                  <a:lnTo>
                    <a:pt x="21" y="2614"/>
                  </a:lnTo>
                  <a:lnTo>
                    <a:pt x="1" y="24957"/>
                  </a:lnTo>
                  <a:lnTo>
                    <a:pt x="4486" y="22344"/>
                  </a:lnTo>
                  <a:lnTo>
                    <a:pt x="4506" y="1"/>
                  </a:lnTo>
                  <a:close/>
                </a:path>
              </a:pathLst>
            </a:custGeom>
            <a:solidFill>
              <a:srgbClr val="6661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05"/>
            <p:cNvSpPr/>
            <p:nvPr/>
          </p:nvSpPr>
          <p:spPr>
            <a:xfrm flipH="1">
              <a:off x="1755319" y="2107282"/>
              <a:ext cx="309219" cy="179045"/>
            </a:xfrm>
            <a:custGeom>
              <a:rect b="b" l="l" r="r" t="t"/>
              <a:pathLst>
                <a:path extrusionOk="0" h="5576" w="9630">
                  <a:moveTo>
                    <a:pt x="4507" y="0"/>
                  </a:moveTo>
                  <a:lnTo>
                    <a:pt x="1" y="2613"/>
                  </a:lnTo>
                  <a:lnTo>
                    <a:pt x="5144" y="5576"/>
                  </a:lnTo>
                  <a:lnTo>
                    <a:pt x="9629" y="2963"/>
                  </a:lnTo>
                  <a:lnTo>
                    <a:pt x="4507"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05"/>
            <p:cNvSpPr/>
            <p:nvPr/>
          </p:nvSpPr>
          <p:spPr>
            <a:xfrm flipH="1">
              <a:off x="1899332" y="2191185"/>
              <a:ext cx="165206" cy="812576"/>
            </a:xfrm>
            <a:custGeom>
              <a:rect b="b" l="l" r="r" t="t"/>
              <a:pathLst>
                <a:path extrusionOk="0" h="25306" w="5145">
                  <a:moveTo>
                    <a:pt x="1" y="0"/>
                  </a:moveTo>
                  <a:lnTo>
                    <a:pt x="1" y="22343"/>
                  </a:lnTo>
                  <a:lnTo>
                    <a:pt x="5124" y="25306"/>
                  </a:lnTo>
                  <a:lnTo>
                    <a:pt x="5144" y="2963"/>
                  </a:lnTo>
                  <a:lnTo>
                    <a:pt x="1" y="0"/>
                  </a:lnTo>
                  <a:close/>
                </a:path>
              </a:pathLst>
            </a:custGeom>
            <a:solidFill>
              <a:srgbClr val="8E9D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05"/>
            <p:cNvSpPr/>
            <p:nvPr/>
          </p:nvSpPr>
          <p:spPr>
            <a:xfrm flipH="1">
              <a:off x="1184531" y="2181263"/>
              <a:ext cx="526572" cy="992295"/>
            </a:xfrm>
            <a:custGeom>
              <a:rect b="b" l="l" r="r" t="t"/>
              <a:pathLst>
                <a:path extrusionOk="0" h="30903" w="16399">
                  <a:moveTo>
                    <a:pt x="16398" y="0"/>
                  </a:moveTo>
                  <a:lnTo>
                    <a:pt x="63" y="9506"/>
                  </a:lnTo>
                  <a:lnTo>
                    <a:pt x="1" y="30902"/>
                  </a:lnTo>
                  <a:lnTo>
                    <a:pt x="16337" y="21418"/>
                  </a:lnTo>
                  <a:lnTo>
                    <a:pt x="163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05"/>
            <p:cNvSpPr/>
            <p:nvPr/>
          </p:nvSpPr>
          <p:spPr>
            <a:xfrm flipH="1">
              <a:off x="1184531" y="1835760"/>
              <a:ext cx="1123111" cy="650741"/>
            </a:xfrm>
            <a:custGeom>
              <a:rect b="b" l="l" r="r" t="t"/>
              <a:pathLst>
                <a:path extrusionOk="0" h="20266" w="34977">
                  <a:moveTo>
                    <a:pt x="16357" y="0"/>
                  </a:moveTo>
                  <a:lnTo>
                    <a:pt x="1" y="9505"/>
                  </a:lnTo>
                  <a:lnTo>
                    <a:pt x="18641" y="20266"/>
                  </a:lnTo>
                  <a:lnTo>
                    <a:pt x="34976" y="10760"/>
                  </a:lnTo>
                  <a:lnTo>
                    <a:pt x="16357" y="0"/>
                  </a:lnTo>
                  <a:close/>
                </a:path>
              </a:pathLst>
            </a:custGeom>
            <a:solidFill>
              <a:srgbClr val="FFBA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05"/>
            <p:cNvSpPr/>
            <p:nvPr/>
          </p:nvSpPr>
          <p:spPr>
            <a:xfrm flipH="1">
              <a:off x="1709080" y="2140965"/>
              <a:ext cx="600553" cy="1032593"/>
            </a:xfrm>
            <a:custGeom>
              <a:rect b="b" l="l" r="r" t="t"/>
              <a:pathLst>
                <a:path extrusionOk="0" h="32158" w="18703">
                  <a:moveTo>
                    <a:pt x="63" y="0"/>
                  </a:moveTo>
                  <a:lnTo>
                    <a:pt x="1" y="21418"/>
                  </a:lnTo>
                  <a:lnTo>
                    <a:pt x="18641" y="32157"/>
                  </a:lnTo>
                  <a:lnTo>
                    <a:pt x="18703" y="10761"/>
                  </a:lnTo>
                  <a:lnTo>
                    <a:pt x="6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05"/>
            <p:cNvSpPr/>
            <p:nvPr/>
          </p:nvSpPr>
          <p:spPr>
            <a:xfrm flipH="1">
              <a:off x="1182573" y="1493563"/>
              <a:ext cx="526540" cy="992938"/>
            </a:xfrm>
            <a:custGeom>
              <a:rect b="b" l="l" r="r" t="t"/>
              <a:pathLst>
                <a:path extrusionOk="0" h="30923" w="16398">
                  <a:moveTo>
                    <a:pt x="16398" y="0"/>
                  </a:moveTo>
                  <a:lnTo>
                    <a:pt x="42" y="9505"/>
                  </a:lnTo>
                  <a:lnTo>
                    <a:pt x="1" y="30923"/>
                  </a:lnTo>
                  <a:lnTo>
                    <a:pt x="16336" y="21417"/>
                  </a:lnTo>
                  <a:lnTo>
                    <a:pt x="16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05"/>
            <p:cNvSpPr/>
            <p:nvPr/>
          </p:nvSpPr>
          <p:spPr>
            <a:xfrm flipH="1">
              <a:off x="1182573" y="1148702"/>
              <a:ext cx="1123079" cy="650099"/>
            </a:xfrm>
            <a:custGeom>
              <a:rect b="b" l="l" r="r" t="t"/>
              <a:pathLst>
                <a:path extrusionOk="0" h="20246" w="34976">
                  <a:moveTo>
                    <a:pt x="16357" y="1"/>
                  </a:moveTo>
                  <a:lnTo>
                    <a:pt x="0" y="9485"/>
                  </a:lnTo>
                  <a:lnTo>
                    <a:pt x="18620" y="20245"/>
                  </a:lnTo>
                  <a:lnTo>
                    <a:pt x="34976" y="10740"/>
                  </a:lnTo>
                  <a:lnTo>
                    <a:pt x="163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05"/>
            <p:cNvSpPr/>
            <p:nvPr/>
          </p:nvSpPr>
          <p:spPr>
            <a:xfrm flipH="1">
              <a:off x="1707764" y="1453265"/>
              <a:ext cx="599879" cy="1033236"/>
            </a:xfrm>
            <a:custGeom>
              <a:rect b="b" l="l" r="r" t="t"/>
              <a:pathLst>
                <a:path extrusionOk="0" h="32178" w="18682">
                  <a:moveTo>
                    <a:pt x="62" y="0"/>
                  </a:moveTo>
                  <a:lnTo>
                    <a:pt x="1" y="21417"/>
                  </a:lnTo>
                  <a:lnTo>
                    <a:pt x="18641" y="32178"/>
                  </a:lnTo>
                  <a:lnTo>
                    <a:pt x="18682" y="10760"/>
                  </a:lnTo>
                  <a:lnTo>
                    <a:pt x="62" y="0"/>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05"/>
            <p:cNvSpPr/>
            <p:nvPr/>
          </p:nvSpPr>
          <p:spPr>
            <a:xfrm flipH="1">
              <a:off x="1415113" y="2814793"/>
              <a:ext cx="108371" cy="167165"/>
            </a:xfrm>
            <a:custGeom>
              <a:rect b="b" l="l" r="r" t="t"/>
              <a:pathLst>
                <a:path extrusionOk="0" h="5206" w="3375">
                  <a:moveTo>
                    <a:pt x="1" y="1"/>
                  </a:moveTo>
                  <a:lnTo>
                    <a:pt x="21" y="3251"/>
                  </a:lnTo>
                  <a:lnTo>
                    <a:pt x="3375" y="5206"/>
                  </a:lnTo>
                  <a:lnTo>
                    <a:pt x="3354" y="1955"/>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05"/>
            <p:cNvSpPr/>
            <p:nvPr/>
          </p:nvSpPr>
          <p:spPr>
            <a:xfrm flipH="1">
              <a:off x="1292228" y="2743445"/>
              <a:ext cx="231256" cy="134156"/>
            </a:xfrm>
            <a:custGeom>
              <a:rect b="b" l="l" r="r" t="t"/>
              <a:pathLst>
                <a:path extrusionOk="0" h="4178" w="7202">
                  <a:moveTo>
                    <a:pt x="3828" y="1"/>
                  </a:moveTo>
                  <a:lnTo>
                    <a:pt x="1" y="2223"/>
                  </a:lnTo>
                  <a:lnTo>
                    <a:pt x="3354" y="4177"/>
                  </a:lnTo>
                  <a:lnTo>
                    <a:pt x="7202" y="1955"/>
                  </a:lnTo>
                  <a:lnTo>
                    <a:pt x="3828" y="1"/>
                  </a:lnTo>
                  <a:close/>
                </a:path>
              </a:pathLst>
            </a:custGeom>
            <a:solidFill>
              <a:srgbClr val="FA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05"/>
            <p:cNvSpPr/>
            <p:nvPr/>
          </p:nvSpPr>
          <p:spPr>
            <a:xfrm flipH="1">
              <a:off x="1292228" y="2806220"/>
              <a:ext cx="123559" cy="175738"/>
            </a:xfrm>
            <a:custGeom>
              <a:rect b="b" l="l" r="r" t="t"/>
              <a:pathLst>
                <a:path extrusionOk="0" h="5473" w="3848">
                  <a:moveTo>
                    <a:pt x="3848" y="0"/>
                  </a:moveTo>
                  <a:lnTo>
                    <a:pt x="0" y="2222"/>
                  </a:lnTo>
                  <a:lnTo>
                    <a:pt x="21" y="5473"/>
                  </a:lnTo>
                  <a:lnTo>
                    <a:pt x="3848" y="3271"/>
                  </a:lnTo>
                  <a:lnTo>
                    <a:pt x="38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05"/>
            <p:cNvSpPr/>
            <p:nvPr/>
          </p:nvSpPr>
          <p:spPr>
            <a:xfrm flipH="1">
              <a:off x="1415113" y="2411171"/>
              <a:ext cx="108371" cy="466430"/>
            </a:xfrm>
            <a:custGeom>
              <a:rect b="b" l="l" r="r" t="t"/>
              <a:pathLst>
                <a:path extrusionOk="0" h="14526" w="3375">
                  <a:moveTo>
                    <a:pt x="1" y="0"/>
                  </a:moveTo>
                  <a:lnTo>
                    <a:pt x="21" y="12571"/>
                  </a:lnTo>
                  <a:lnTo>
                    <a:pt x="3375" y="14525"/>
                  </a:lnTo>
                  <a:lnTo>
                    <a:pt x="3354" y="1955"/>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05"/>
            <p:cNvSpPr/>
            <p:nvPr/>
          </p:nvSpPr>
          <p:spPr>
            <a:xfrm flipH="1">
              <a:off x="1292228" y="2340465"/>
              <a:ext cx="231256" cy="133481"/>
            </a:xfrm>
            <a:custGeom>
              <a:rect b="b" l="l" r="r" t="t"/>
              <a:pathLst>
                <a:path extrusionOk="0" h="4157" w="7202">
                  <a:moveTo>
                    <a:pt x="3828" y="1"/>
                  </a:moveTo>
                  <a:lnTo>
                    <a:pt x="1" y="2202"/>
                  </a:lnTo>
                  <a:lnTo>
                    <a:pt x="3354" y="4157"/>
                  </a:lnTo>
                  <a:lnTo>
                    <a:pt x="7202" y="1955"/>
                  </a:lnTo>
                  <a:lnTo>
                    <a:pt x="3828" y="1"/>
                  </a:lnTo>
                  <a:close/>
                </a:path>
              </a:pathLst>
            </a:custGeom>
            <a:solidFill>
              <a:srgbClr val="5B6C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05"/>
            <p:cNvSpPr/>
            <p:nvPr/>
          </p:nvSpPr>
          <p:spPr>
            <a:xfrm flipH="1">
              <a:off x="1292228" y="2403240"/>
              <a:ext cx="123559" cy="474361"/>
            </a:xfrm>
            <a:custGeom>
              <a:rect b="b" l="l" r="r" t="t"/>
              <a:pathLst>
                <a:path extrusionOk="0" h="14773" w="3848">
                  <a:moveTo>
                    <a:pt x="3848" y="0"/>
                  </a:moveTo>
                  <a:lnTo>
                    <a:pt x="0" y="2202"/>
                  </a:lnTo>
                  <a:lnTo>
                    <a:pt x="21" y="14772"/>
                  </a:lnTo>
                  <a:lnTo>
                    <a:pt x="3848" y="12550"/>
                  </a:lnTo>
                  <a:lnTo>
                    <a:pt x="38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05"/>
            <p:cNvSpPr/>
            <p:nvPr/>
          </p:nvSpPr>
          <p:spPr>
            <a:xfrm flipH="1">
              <a:off x="1264485" y="2743445"/>
              <a:ext cx="149986" cy="134156"/>
            </a:xfrm>
            <a:custGeom>
              <a:rect b="b" l="l" r="r" t="t"/>
              <a:pathLst>
                <a:path extrusionOk="0" h="4178" w="4671">
                  <a:moveTo>
                    <a:pt x="4671" y="1"/>
                  </a:moveTo>
                  <a:lnTo>
                    <a:pt x="1" y="2696"/>
                  </a:lnTo>
                  <a:lnTo>
                    <a:pt x="1" y="4177"/>
                  </a:lnTo>
                  <a:lnTo>
                    <a:pt x="4650" y="1461"/>
                  </a:lnTo>
                  <a:lnTo>
                    <a:pt x="46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05"/>
            <p:cNvSpPr/>
            <p:nvPr/>
          </p:nvSpPr>
          <p:spPr>
            <a:xfrm flipH="1">
              <a:off x="1414439" y="2743445"/>
              <a:ext cx="151302" cy="134156"/>
            </a:xfrm>
            <a:custGeom>
              <a:rect b="b" l="l" r="r" t="t"/>
              <a:pathLst>
                <a:path extrusionOk="0" h="4178" w="4712">
                  <a:moveTo>
                    <a:pt x="21" y="1"/>
                  </a:moveTo>
                  <a:lnTo>
                    <a:pt x="0" y="1461"/>
                  </a:lnTo>
                  <a:lnTo>
                    <a:pt x="4712" y="4177"/>
                  </a:lnTo>
                  <a:lnTo>
                    <a:pt x="4712" y="2696"/>
                  </a:lnTo>
                  <a:lnTo>
                    <a:pt x="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05"/>
            <p:cNvSpPr/>
            <p:nvPr/>
          </p:nvSpPr>
          <p:spPr>
            <a:xfrm flipH="1">
              <a:off x="1264485" y="2718335"/>
              <a:ext cx="300614" cy="111679"/>
            </a:xfrm>
            <a:custGeom>
              <a:rect b="b" l="l" r="r" t="t"/>
              <a:pathLst>
                <a:path extrusionOk="0" h="3478" w="9362">
                  <a:moveTo>
                    <a:pt x="1297" y="1"/>
                  </a:moveTo>
                  <a:lnTo>
                    <a:pt x="1" y="783"/>
                  </a:lnTo>
                  <a:lnTo>
                    <a:pt x="4692" y="3478"/>
                  </a:lnTo>
                  <a:lnTo>
                    <a:pt x="9362" y="783"/>
                  </a:lnTo>
                  <a:lnTo>
                    <a:pt x="8498" y="289"/>
                  </a:lnTo>
                  <a:lnTo>
                    <a:pt x="8498" y="556"/>
                  </a:lnTo>
                  <a:lnTo>
                    <a:pt x="4671" y="2778"/>
                  </a:lnTo>
                  <a:lnTo>
                    <a:pt x="1317" y="824"/>
                  </a:lnTo>
                  <a:lnTo>
                    <a:pt x="12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05"/>
            <p:cNvSpPr/>
            <p:nvPr/>
          </p:nvSpPr>
          <p:spPr>
            <a:xfrm flipH="1">
              <a:off x="1217573" y="2355010"/>
              <a:ext cx="196899" cy="238513"/>
            </a:xfrm>
            <a:custGeom>
              <a:rect b="b" l="l" r="r" t="t"/>
              <a:pathLst>
                <a:path extrusionOk="0" h="7428" w="6132">
                  <a:moveTo>
                    <a:pt x="6132" y="0"/>
                  </a:moveTo>
                  <a:lnTo>
                    <a:pt x="1" y="3560"/>
                  </a:lnTo>
                  <a:lnTo>
                    <a:pt x="1" y="7427"/>
                  </a:lnTo>
                  <a:lnTo>
                    <a:pt x="6132" y="3868"/>
                  </a:lnTo>
                  <a:lnTo>
                    <a:pt x="61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05"/>
            <p:cNvSpPr/>
            <p:nvPr/>
          </p:nvSpPr>
          <p:spPr>
            <a:xfrm flipH="1">
              <a:off x="1414439" y="2355010"/>
              <a:ext cx="198215" cy="238513"/>
            </a:xfrm>
            <a:custGeom>
              <a:rect b="b" l="l" r="r" t="t"/>
              <a:pathLst>
                <a:path extrusionOk="0" h="7428" w="6173">
                  <a:moveTo>
                    <a:pt x="0" y="0"/>
                  </a:moveTo>
                  <a:lnTo>
                    <a:pt x="0" y="3868"/>
                  </a:lnTo>
                  <a:lnTo>
                    <a:pt x="6173" y="7427"/>
                  </a:lnTo>
                  <a:lnTo>
                    <a:pt x="6173" y="356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05"/>
            <p:cNvSpPr/>
            <p:nvPr/>
          </p:nvSpPr>
          <p:spPr>
            <a:xfrm flipH="1">
              <a:off x="1217573" y="2240731"/>
              <a:ext cx="395081" cy="228591"/>
            </a:xfrm>
            <a:custGeom>
              <a:rect b="b" l="l" r="r" t="t"/>
              <a:pathLst>
                <a:path extrusionOk="0" h="7119" w="12304">
                  <a:moveTo>
                    <a:pt x="6131" y="0"/>
                  </a:moveTo>
                  <a:lnTo>
                    <a:pt x="0" y="3559"/>
                  </a:lnTo>
                  <a:lnTo>
                    <a:pt x="6173" y="7119"/>
                  </a:lnTo>
                  <a:lnTo>
                    <a:pt x="12304" y="3559"/>
                  </a:lnTo>
                  <a:lnTo>
                    <a:pt x="61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05"/>
            <p:cNvSpPr/>
            <p:nvPr/>
          </p:nvSpPr>
          <p:spPr>
            <a:xfrm flipH="1">
              <a:off x="1278357" y="2275056"/>
              <a:ext cx="136114" cy="165206"/>
            </a:xfrm>
            <a:custGeom>
              <a:rect b="b" l="l" r="r" t="t"/>
              <a:pathLst>
                <a:path extrusionOk="0" h="5145" w="4239">
                  <a:moveTo>
                    <a:pt x="4239" y="1"/>
                  </a:moveTo>
                  <a:lnTo>
                    <a:pt x="1" y="2470"/>
                  </a:lnTo>
                  <a:lnTo>
                    <a:pt x="1" y="5144"/>
                  </a:lnTo>
                  <a:lnTo>
                    <a:pt x="4239" y="2675"/>
                  </a:lnTo>
                  <a:lnTo>
                    <a:pt x="42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05"/>
            <p:cNvSpPr/>
            <p:nvPr/>
          </p:nvSpPr>
          <p:spPr>
            <a:xfrm flipH="1">
              <a:off x="1414439" y="2275056"/>
              <a:ext cx="137431" cy="165206"/>
            </a:xfrm>
            <a:custGeom>
              <a:rect b="b" l="l" r="r" t="t"/>
              <a:pathLst>
                <a:path extrusionOk="0" h="5145" w="4280">
                  <a:moveTo>
                    <a:pt x="0" y="1"/>
                  </a:moveTo>
                  <a:lnTo>
                    <a:pt x="0" y="2675"/>
                  </a:lnTo>
                  <a:lnTo>
                    <a:pt x="4280" y="5144"/>
                  </a:lnTo>
                  <a:lnTo>
                    <a:pt x="4280" y="247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05"/>
            <p:cNvSpPr/>
            <p:nvPr/>
          </p:nvSpPr>
          <p:spPr>
            <a:xfrm flipH="1">
              <a:off x="1278357" y="2196451"/>
              <a:ext cx="273513" cy="157917"/>
            </a:xfrm>
            <a:custGeom>
              <a:rect b="b" l="l" r="r" t="t"/>
              <a:pathLst>
                <a:path extrusionOk="0" h="4918" w="8518">
                  <a:moveTo>
                    <a:pt x="4238" y="1"/>
                  </a:moveTo>
                  <a:lnTo>
                    <a:pt x="0" y="2449"/>
                  </a:lnTo>
                  <a:lnTo>
                    <a:pt x="4280" y="4918"/>
                  </a:lnTo>
                  <a:lnTo>
                    <a:pt x="8518" y="2449"/>
                  </a:lnTo>
                  <a:lnTo>
                    <a:pt x="42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05"/>
            <p:cNvSpPr/>
            <p:nvPr/>
          </p:nvSpPr>
          <p:spPr>
            <a:xfrm flipH="1">
              <a:off x="1707090" y="1753847"/>
              <a:ext cx="135472" cy="596572"/>
            </a:xfrm>
            <a:custGeom>
              <a:rect b="b" l="l" r="r" t="t"/>
              <a:pathLst>
                <a:path extrusionOk="0" h="18579" w="4219">
                  <a:moveTo>
                    <a:pt x="4218" y="0"/>
                  </a:moveTo>
                  <a:lnTo>
                    <a:pt x="62" y="2469"/>
                  </a:lnTo>
                  <a:lnTo>
                    <a:pt x="1" y="18578"/>
                  </a:lnTo>
                  <a:lnTo>
                    <a:pt x="4157" y="16109"/>
                  </a:lnTo>
                  <a:lnTo>
                    <a:pt x="42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05"/>
            <p:cNvSpPr/>
            <p:nvPr/>
          </p:nvSpPr>
          <p:spPr>
            <a:xfrm flipH="1">
              <a:off x="1707090" y="1381917"/>
              <a:ext cx="777608" cy="451242"/>
            </a:xfrm>
            <a:custGeom>
              <a:rect b="b" l="l" r="r" t="t"/>
              <a:pathLst>
                <a:path extrusionOk="0" h="14053" w="24217">
                  <a:moveTo>
                    <a:pt x="4157" y="0"/>
                  </a:moveTo>
                  <a:lnTo>
                    <a:pt x="1" y="2469"/>
                  </a:lnTo>
                  <a:lnTo>
                    <a:pt x="20060" y="14052"/>
                  </a:lnTo>
                  <a:lnTo>
                    <a:pt x="24216" y="11583"/>
                  </a:lnTo>
                  <a:lnTo>
                    <a:pt x="4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05"/>
            <p:cNvSpPr/>
            <p:nvPr/>
          </p:nvSpPr>
          <p:spPr>
            <a:xfrm flipH="1">
              <a:off x="1840539" y="1461196"/>
              <a:ext cx="646117" cy="889222"/>
            </a:xfrm>
            <a:custGeom>
              <a:rect b="b" l="l" r="r" t="t"/>
              <a:pathLst>
                <a:path extrusionOk="0" h="27693" w="20122">
                  <a:moveTo>
                    <a:pt x="62" y="0"/>
                  </a:moveTo>
                  <a:lnTo>
                    <a:pt x="0" y="16109"/>
                  </a:lnTo>
                  <a:lnTo>
                    <a:pt x="20060" y="27692"/>
                  </a:lnTo>
                  <a:lnTo>
                    <a:pt x="20121" y="11583"/>
                  </a:lnTo>
                  <a:lnTo>
                    <a:pt x="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05"/>
            <p:cNvSpPr/>
            <p:nvPr/>
          </p:nvSpPr>
          <p:spPr>
            <a:xfrm flipH="1">
              <a:off x="2334679" y="1616416"/>
              <a:ext cx="59500" cy="365380"/>
            </a:xfrm>
            <a:custGeom>
              <a:rect b="b" l="l" r="r" t="t"/>
              <a:pathLst>
                <a:path extrusionOk="0" h="11379" w="1853">
                  <a:moveTo>
                    <a:pt x="62" y="1"/>
                  </a:moveTo>
                  <a:lnTo>
                    <a:pt x="1" y="10349"/>
                  </a:lnTo>
                  <a:lnTo>
                    <a:pt x="1790" y="11378"/>
                  </a:lnTo>
                  <a:lnTo>
                    <a:pt x="1852" y="1030"/>
                  </a:lnTo>
                  <a:lnTo>
                    <a:pt x="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05"/>
            <p:cNvSpPr/>
            <p:nvPr/>
          </p:nvSpPr>
          <p:spPr>
            <a:xfrm flipH="1">
              <a:off x="2336670" y="1915681"/>
              <a:ext cx="57509" cy="66114"/>
            </a:xfrm>
            <a:custGeom>
              <a:rect b="b" l="l" r="r" t="t"/>
              <a:pathLst>
                <a:path extrusionOk="0" h="2059" w="1791">
                  <a:moveTo>
                    <a:pt x="1790" y="1"/>
                  </a:moveTo>
                  <a:lnTo>
                    <a:pt x="1" y="1029"/>
                  </a:lnTo>
                  <a:lnTo>
                    <a:pt x="1790" y="2058"/>
                  </a:lnTo>
                  <a:lnTo>
                    <a:pt x="179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05"/>
            <p:cNvSpPr/>
            <p:nvPr/>
          </p:nvSpPr>
          <p:spPr>
            <a:xfrm flipH="1">
              <a:off x="2238895" y="1671260"/>
              <a:ext cx="59500" cy="365348"/>
            </a:xfrm>
            <a:custGeom>
              <a:rect b="b" l="l" r="r" t="t"/>
              <a:pathLst>
                <a:path extrusionOk="0" h="11378" w="1853">
                  <a:moveTo>
                    <a:pt x="62" y="0"/>
                  </a:moveTo>
                  <a:lnTo>
                    <a:pt x="1" y="10370"/>
                  </a:lnTo>
                  <a:lnTo>
                    <a:pt x="1791" y="11378"/>
                  </a:lnTo>
                  <a:lnTo>
                    <a:pt x="1852" y="1029"/>
                  </a:lnTo>
                  <a:lnTo>
                    <a:pt x="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05"/>
            <p:cNvSpPr/>
            <p:nvPr/>
          </p:nvSpPr>
          <p:spPr>
            <a:xfrm flipH="1">
              <a:off x="2240886" y="1970525"/>
              <a:ext cx="57509" cy="66082"/>
            </a:xfrm>
            <a:custGeom>
              <a:rect b="b" l="l" r="r" t="t"/>
              <a:pathLst>
                <a:path extrusionOk="0" h="2058" w="1791">
                  <a:moveTo>
                    <a:pt x="1791" y="0"/>
                  </a:moveTo>
                  <a:lnTo>
                    <a:pt x="1" y="1050"/>
                  </a:lnTo>
                  <a:lnTo>
                    <a:pt x="1791" y="2058"/>
                  </a:lnTo>
                  <a:lnTo>
                    <a:pt x="17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05"/>
            <p:cNvSpPr/>
            <p:nvPr/>
          </p:nvSpPr>
          <p:spPr>
            <a:xfrm flipH="1">
              <a:off x="2143753" y="1726746"/>
              <a:ext cx="58858" cy="365348"/>
            </a:xfrm>
            <a:custGeom>
              <a:rect b="b" l="l" r="r" t="t"/>
              <a:pathLst>
                <a:path extrusionOk="0" h="11378" w="1833">
                  <a:moveTo>
                    <a:pt x="63" y="1"/>
                  </a:moveTo>
                  <a:lnTo>
                    <a:pt x="1" y="10349"/>
                  </a:lnTo>
                  <a:lnTo>
                    <a:pt x="1770" y="11378"/>
                  </a:lnTo>
                  <a:lnTo>
                    <a:pt x="1832" y="1029"/>
                  </a:lnTo>
                  <a:lnTo>
                    <a:pt x="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05"/>
            <p:cNvSpPr/>
            <p:nvPr/>
          </p:nvSpPr>
          <p:spPr>
            <a:xfrm flipH="1">
              <a:off x="2145102" y="2026011"/>
              <a:ext cx="57509" cy="66082"/>
            </a:xfrm>
            <a:custGeom>
              <a:rect b="b" l="l" r="r" t="t"/>
              <a:pathLst>
                <a:path extrusionOk="0" h="2058" w="1791">
                  <a:moveTo>
                    <a:pt x="1791" y="1"/>
                  </a:moveTo>
                  <a:lnTo>
                    <a:pt x="1" y="1029"/>
                  </a:lnTo>
                  <a:lnTo>
                    <a:pt x="1770" y="2058"/>
                  </a:lnTo>
                  <a:lnTo>
                    <a:pt x="17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05"/>
            <p:cNvSpPr/>
            <p:nvPr/>
          </p:nvSpPr>
          <p:spPr>
            <a:xfrm flipH="1">
              <a:off x="2047969" y="1781590"/>
              <a:ext cx="59500" cy="366022"/>
            </a:xfrm>
            <a:custGeom>
              <a:rect b="b" l="l" r="r" t="t"/>
              <a:pathLst>
                <a:path extrusionOk="0" h="11399" w="1853">
                  <a:moveTo>
                    <a:pt x="83" y="0"/>
                  </a:moveTo>
                  <a:lnTo>
                    <a:pt x="1" y="10369"/>
                  </a:lnTo>
                  <a:lnTo>
                    <a:pt x="1790" y="11398"/>
                  </a:lnTo>
                  <a:lnTo>
                    <a:pt x="1852" y="1029"/>
                  </a:lnTo>
                  <a:lnTo>
                    <a:pt x="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05"/>
            <p:cNvSpPr/>
            <p:nvPr/>
          </p:nvSpPr>
          <p:spPr>
            <a:xfrm flipH="1">
              <a:off x="2049286" y="2080855"/>
              <a:ext cx="58183" cy="66757"/>
            </a:xfrm>
            <a:custGeom>
              <a:rect b="b" l="l" r="r" t="t"/>
              <a:pathLst>
                <a:path extrusionOk="0" h="2079" w="1812">
                  <a:moveTo>
                    <a:pt x="1811" y="0"/>
                  </a:moveTo>
                  <a:lnTo>
                    <a:pt x="1" y="1049"/>
                  </a:lnTo>
                  <a:lnTo>
                    <a:pt x="1790" y="2078"/>
                  </a:lnTo>
                  <a:lnTo>
                    <a:pt x="18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05"/>
            <p:cNvSpPr/>
            <p:nvPr/>
          </p:nvSpPr>
          <p:spPr>
            <a:xfrm flipH="1">
              <a:off x="1952185" y="1837076"/>
              <a:ext cx="59500" cy="365348"/>
            </a:xfrm>
            <a:custGeom>
              <a:rect b="b" l="l" r="r" t="t"/>
              <a:pathLst>
                <a:path extrusionOk="0" h="11378" w="1853">
                  <a:moveTo>
                    <a:pt x="63" y="0"/>
                  </a:moveTo>
                  <a:lnTo>
                    <a:pt x="1" y="10349"/>
                  </a:lnTo>
                  <a:lnTo>
                    <a:pt x="1791" y="11378"/>
                  </a:lnTo>
                  <a:lnTo>
                    <a:pt x="1852" y="1029"/>
                  </a:lnTo>
                  <a:lnTo>
                    <a:pt x="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05"/>
            <p:cNvSpPr/>
            <p:nvPr/>
          </p:nvSpPr>
          <p:spPr>
            <a:xfrm flipH="1">
              <a:off x="1954176" y="2136341"/>
              <a:ext cx="57509" cy="66082"/>
            </a:xfrm>
            <a:custGeom>
              <a:rect b="b" l="l" r="r" t="t"/>
              <a:pathLst>
                <a:path extrusionOk="0" h="2058" w="1791">
                  <a:moveTo>
                    <a:pt x="1791" y="0"/>
                  </a:moveTo>
                  <a:lnTo>
                    <a:pt x="1" y="1029"/>
                  </a:lnTo>
                  <a:lnTo>
                    <a:pt x="1791" y="2058"/>
                  </a:lnTo>
                  <a:lnTo>
                    <a:pt x="17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105"/>
            <p:cNvSpPr/>
            <p:nvPr/>
          </p:nvSpPr>
          <p:spPr>
            <a:xfrm flipH="1">
              <a:off x="1813470" y="2738821"/>
              <a:ext cx="46271" cy="228623"/>
            </a:xfrm>
            <a:custGeom>
              <a:rect b="b" l="l" r="r" t="t"/>
              <a:pathLst>
                <a:path extrusionOk="0" h="7120" w="1441">
                  <a:moveTo>
                    <a:pt x="1441" y="1"/>
                  </a:moveTo>
                  <a:lnTo>
                    <a:pt x="83" y="865"/>
                  </a:lnTo>
                  <a:lnTo>
                    <a:pt x="1" y="7119"/>
                  </a:lnTo>
                  <a:lnTo>
                    <a:pt x="1379" y="6276"/>
                  </a:lnTo>
                  <a:lnTo>
                    <a:pt x="14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05"/>
            <p:cNvSpPr/>
            <p:nvPr/>
          </p:nvSpPr>
          <p:spPr>
            <a:xfrm flipH="1">
              <a:off x="1813470" y="2514212"/>
              <a:ext cx="433389" cy="252385"/>
            </a:xfrm>
            <a:custGeom>
              <a:rect b="b" l="l" r="r" t="t"/>
              <a:pathLst>
                <a:path extrusionOk="0" h="7860" w="13497">
                  <a:moveTo>
                    <a:pt x="1358" y="1"/>
                  </a:moveTo>
                  <a:lnTo>
                    <a:pt x="0" y="844"/>
                  </a:lnTo>
                  <a:lnTo>
                    <a:pt x="12139" y="7860"/>
                  </a:lnTo>
                  <a:lnTo>
                    <a:pt x="13497" y="6996"/>
                  </a:lnTo>
                  <a:lnTo>
                    <a:pt x="13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05"/>
            <p:cNvSpPr/>
            <p:nvPr/>
          </p:nvSpPr>
          <p:spPr>
            <a:xfrm flipH="1">
              <a:off x="1857043" y="2541313"/>
              <a:ext cx="392448" cy="426132"/>
            </a:xfrm>
            <a:custGeom>
              <a:rect b="b" l="l" r="r" t="t"/>
              <a:pathLst>
                <a:path extrusionOk="0" h="13271" w="12222">
                  <a:moveTo>
                    <a:pt x="82" y="0"/>
                  </a:moveTo>
                  <a:lnTo>
                    <a:pt x="0" y="6275"/>
                  </a:lnTo>
                  <a:lnTo>
                    <a:pt x="12139" y="13270"/>
                  </a:lnTo>
                  <a:lnTo>
                    <a:pt x="12221" y="7016"/>
                  </a:lnTo>
                  <a:lnTo>
                    <a:pt x="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05"/>
            <p:cNvSpPr/>
            <p:nvPr/>
          </p:nvSpPr>
          <p:spPr>
            <a:xfrm flipH="1">
              <a:off x="1745397" y="2465983"/>
              <a:ext cx="46303" cy="311852"/>
            </a:xfrm>
            <a:custGeom>
              <a:rect b="b" l="l" r="r" t="t"/>
              <a:pathLst>
                <a:path extrusionOk="0" h="9712" w="1442">
                  <a:moveTo>
                    <a:pt x="1441" y="1"/>
                  </a:moveTo>
                  <a:lnTo>
                    <a:pt x="83" y="844"/>
                  </a:lnTo>
                  <a:lnTo>
                    <a:pt x="1" y="9712"/>
                  </a:lnTo>
                  <a:lnTo>
                    <a:pt x="1379" y="8868"/>
                  </a:lnTo>
                  <a:lnTo>
                    <a:pt x="14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05"/>
            <p:cNvSpPr/>
            <p:nvPr/>
          </p:nvSpPr>
          <p:spPr>
            <a:xfrm flipH="1">
              <a:off x="1745397" y="2166717"/>
              <a:ext cx="561572" cy="326398"/>
            </a:xfrm>
            <a:custGeom>
              <a:rect b="b" l="l" r="r" t="t"/>
              <a:pathLst>
                <a:path extrusionOk="0" h="10165" w="17489">
                  <a:moveTo>
                    <a:pt x="1379" y="1"/>
                  </a:moveTo>
                  <a:lnTo>
                    <a:pt x="0" y="865"/>
                  </a:lnTo>
                  <a:lnTo>
                    <a:pt x="16130" y="10164"/>
                  </a:lnTo>
                  <a:lnTo>
                    <a:pt x="17488" y="9321"/>
                  </a:lnTo>
                  <a:lnTo>
                    <a:pt x="137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05"/>
            <p:cNvSpPr/>
            <p:nvPr/>
          </p:nvSpPr>
          <p:spPr>
            <a:xfrm flipH="1">
              <a:off x="1789002" y="2194460"/>
              <a:ext cx="519957" cy="583374"/>
            </a:xfrm>
            <a:custGeom>
              <a:rect b="b" l="l" r="r" t="t"/>
              <a:pathLst>
                <a:path extrusionOk="0" h="18168" w="16193">
                  <a:moveTo>
                    <a:pt x="62" y="1"/>
                  </a:moveTo>
                  <a:lnTo>
                    <a:pt x="1" y="8868"/>
                  </a:lnTo>
                  <a:lnTo>
                    <a:pt x="16110" y="18168"/>
                  </a:lnTo>
                  <a:lnTo>
                    <a:pt x="16192" y="9300"/>
                  </a:lnTo>
                  <a:lnTo>
                    <a:pt x="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05"/>
            <p:cNvSpPr/>
            <p:nvPr/>
          </p:nvSpPr>
          <p:spPr>
            <a:xfrm flipH="1">
              <a:off x="1777121" y="1928236"/>
              <a:ext cx="46271" cy="312527"/>
            </a:xfrm>
            <a:custGeom>
              <a:rect b="b" l="l" r="r" t="t"/>
              <a:pathLst>
                <a:path extrusionOk="0" h="9733" w="1441">
                  <a:moveTo>
                    <a:pt x="0" y="1"/>
                  </a:moveTo>
                  <a:lnTo>
                    <a:pt x="62" y="8889"/>
                  </a:lnTo>
                  <a:lnTo>
                    <a:pt x="1440" y="9732"/>
                  </a:lnTo>
                  <a:lnTo>
                    <a:pt x="1379" y="865"/>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05"/>
            <p:cNvSpPr/>
            <p:nvPr/>
          </p:nvSpPr>
          <p:spPr>
            <a:xfrm flipH="1">
              <a:off x="1345724" y="1678517"/>
              <a:ext cx="477668" cy="277495"/>
            </a:xfrm>
            <a:custGeom>
              <a:rect b="b" l="l" r="r" t="t"/>
              <a:pathLst>
                <a:path extrusionOk="0" h="8642" w="14876">
                  <a:moveTo>
                    <a:pt x="13497" y="1"/>
                  </a:moveTo>
                  <a:lnTo>
                    <a:pt x="0" y="7778"/>
                  </a:lnTo>
                  <a:lnTo>
                    <a:pt x="1379" y="8642"/>
                  </a:lnTo>
                  <a:lnTo>
                    <a:pt x="14875" y="865"/>
                  </a:lnTo>
                  <a:lnTo>
                    <a:pt x="134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05"/>
            <p:cNvSpPr/>
            <p:nvPr/>
          </p:nvSpPr>
          <p:spPr>
            <a:xfrm flipH="1">
              <a:off x="1343765" y="1706260"/>
              <a:ext cx="435379" cy="534503"/>
            </a:xfrm>
            <a:custGeom>
              <a:rect b="b" l="l" r="r" t="t"/>
              <a:pathLst>
                <a:path extrusionOk="0" h="16646" w="13559">
                  <a:moveTo>
                    <a:pt x="13497" y="1"/>
                  </a:moveTo>
                  <a:lnTo>
                    <a:pt x="1" y="7778"/>
                  </a:lnTo>
                  <a:lnTo>
                    <a:pt x="62" y="16645"/>
                  </a:lnTo>
                  <a:lnTo>
                    <a:pt x="13559" y="8868"/>
                  </a:lnTo>
                  <a:lnTo>
                    <a:pt x="1349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05"/>
            <p:cNvSpPr/>
            <p:nvPr/>
          </p:nvSpPr>
          <p:spPr>
            <a:xfrm flipH="1">
              <a:off x="1372824" y="1799893"/>
              <a:ext cx="171789" cy="215587"/>
            </a:xfrm>
            <a:custGeom>
              <a:rect b="b" l="l" r="r" t="t"/>
              <a:pathLst>
                <a:path extrusionOk="0" h="6714" w="5350">
                  <a:moveTo>
                    <a:pt x="3467" y="0"/>
                  </a:moveTo>
                  <a:cubicBezTo>
                    <a:pt x="3145" y="0"/>
                    <a:pt x="2780" y="109"/>
                    <a:pt x="2387" y="336"/>
                  </a:cubicBezTo>
                  <a:cubicBezTo>
                    <a:pt x="1070" y="1097"/>
                    <a:pt x="0" y="2948"/>
                    <a:pt x="21" y="4450"/>
                  </a:cubicBezTo>
                  <a:cubicBezTo>
                    <a:pt x="21" y="5212"/>
                    <a:pt x="289" y="5746"/>
                    <a:pt x="721" y="5993"/>
                  </a:cubicBezTo>
                  <a:lnTo>
                    <a:pt x="1972" y="6711"/>
                  </a:lnTo>
                  <a:lnTo>
                    <a:pt x="1972" y="6711"/>
                  </a:lnTo>
                  <a:cubicBezTo>
                    <a:pt x="1542" y="6464"/>
                    <a:pt x="1276" y="5930"/>
                    <a:pt x="1276" y="5191"/>
                  </a:cubicBezTo>
                  <a:cubicBezTo>
                    <a:pt x="1276" y="3668"/>
                    <a:pt x="2325" y="1817"/>
                    <a:pt x="3642" y="1056"/>
                  </a:cubicBezTo>
                  <a:cubicBezTo>
                    <a:pt x="4038" y="839"/>
                    <a:pt x="4407" y="735"/>
                    <a:pt x="4731" y="735"/>
                  </a:cubicBezTo>
                  <a:cubicBezTo>
                    <a:pt x="4962" y="735"/>
                    <a:pt x="5170" y="788"/>
                    <a:pt x="5350" y="891"/>
                  </a:cubicBezTo>
                  <a:lnTo>
                    <a:pt x="4095" y="171"/>
                  </a:lnTo>
                  <a:cubicBezTo>
                    <a:pt x="3913" y="58"/>
                    <a:pt x="3701" y="0"/>
                    <a:pt x="3467" y="0"/>
                  </a:cubicBezTo>
                  <a:close/>
                  <a:moveTo>
                    <a:pt x="1972" y="6711"/>
                  </a:moveTo>
                  <a:cubicBezTo>
                    <a:pt x="1973" y="6712"/>
                    <a:pt x="1974" y="6713"/>
                    <a:pt x="1976" y="6713"/>
                  </a:cubicBezTo>
                  <a:lnTo>
                    <a:pt x="1972" y="67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05"/>
            <p:cNvSpPr/>
            <p:nvPr/>
          </p:nvSpPr>
          <p:spPr>
            <a:xfrm flipH="1">
              <a:off x="1350347" y="1823301"/>
              <a:ext cx="153293" cy="197380"/>
            </a:xfrm>
            <a:custGeom>
              <a:rect b="b" l="l" r="r" t="t"/>
              <a:pathLst>
                <a:path extrusionOk="0" h="6147" w="4774">
                  <a:moveTo>
                    <a:pt x="3445" y="1"/>
                  </a:moveTo>
                  <a:cubicBezTo>
                    <a:pt x="3121" y="1"/>
                    <a:pt x="2755" y="105"/>
                    <a:pt x="2366" y="327"/>
                  </a:cubicBezTo>
                  <a:cubicBezTo>
                    <a:pt x="1049" y="1088"/>
                    <a:pt x="0" y="2939"/>
                    <a:pt x="0" y="4462"/>
                  </a:cubicBezTo>
                  <a:cubicBezTo>
                    <a:pt x="0" y="5526"/>
                    <a:pt x="537" y="6146"/>
                    <a:pt x="1319" y="6146"/>
                  </a:cubicBezTo>
                  <a:cubicBezTo>
                    <a:pt x="1640" y="6146"/>
                    <a:pt x="2003" y="6042"/>
                    <a:pt x="2387" y="5820"/>
                  </a:cubicBezTo>
                  <a:cubicBezTo>
                    <a:pt x="3703" y="5059"/>
                    <a:pt x="4773" y="3207"/>
                    <a:pt x="4773" y="1705"/>
                  </a:cubicBezTo>
                  <a:cubicBezTo>
                    <a:pt x="4773" y="625"/>
                    <a:pt x="4235" y="1"/>
                    <a:pt x="34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05"/>
            <p:cNvSpPr/>
            <p:nvPr/>
          </p:nvSpPr>
          <p:spPr>
            <a:xfrm flipH="1">
              <a:off x="1386696" y="1870342"/>
              <a:ext cx="80628" cy="103651"/>
            </a:xfrm>
            <a:custGeom>
              <a:rect b="b" l="l" r="r" t="t"/>
              <a:pathLst>
                <a:path extrusionOk="0" h="3228" w="2511">
                  <a:moveTo>
                    <a:pt x="1817" y="0"/>
                  </a:moveTo>
                  <a:cubicBezTo>
                    <a:pt x="1647" y="0"/>
                    <a:pt x="1456" y="57"/>
                    <a:pt x="1256" y="178"/>
                  </a:cubicBezTo>
                  <a:cubicBezTo>
                    <a:pt x="556" y="569"/>
                    <a:pt x="1" y="1536"/>
                    <a:pt x="1" y="2339"/>
                  </a:cubicBezTo>
                  <a:cubicBezTo>
                    <a:pt x="1" y="2907"/>
                    <a:pt x="279" y="3227"/>
                    <a:pt x="690" y="3227"/>
                  </a:cubicBezTo>
                  <a:cubicBezTo>
                    <a:pt x="859" y="3227"/>
                    <a:pt x="1051" y="3173"/>
                    <a:pt x="1256" y="3059"/>
                  </a:cubicBezTo>
                  <a:cubicBezTo>
                    <a:pt x="1955" y="2647"/>
                    <a:pt x="2511" y="1680"/>
                    <a:pt x="2511" y="878"/>
                  </a:cubicBezTo>
                  <a:cubicBezTo>
                    <a:pt x="2511" y="326"/>
                    <a:pt x="2224" y="0"/>
                    <a:pt x="18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5" name="Google Shape;9465;p105"/>
          <p:cNvSpPr/>
          <p:nvPr/>
        </p:nvSpPr>
        <p:spPr>
          <a:xfrm>
            <a:off x="1289400" y="1275775"/>
            <a:ext cx="4371900" cy="23415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9466" name="Google Shape;9466;p105"/>
          <p:cNvSpPr txBox="1"/>
          <p:nvPr>
            <p:ph idx="2" type="title"/>
          </p:nvPr>
        </p:nvSpPr>
        <p:spPr>
          <a:xfrm>
            <a:off x="1545849" y="1479725"/>
            <a:ext cx="3701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Adım 4</a:t>
            </a:r>
            <a:endParaRPr/>
          </a:p>
        </p:txBody>
      </p:sp>
      <p:sp>
        <p:nvSpPr>
          <p:cNvPr id="9467" name="Google Shape;9467;p105"/>
          <p:cNvSpPr txBox="1"/>
          <p:nvPr>
            <p:ph idx="1" type="subTitle"/>
          </p:nvPr>
        </p:nvSpPr>
        <p:spPr>
          <a:xfrm>
            <a:off x="1545849" y="1885584"/>
            <a:ext cx="37011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Öncelikli olan oyun fikri!</a:t>
            </a:r>
            <a:endParaRPr b="1"/>
          </a:p>
        </p:txBody>
      </p:sp>
      <p:grpSp>
        <p:nvGrpSpPr>
          <p:cNvPr id="9468" name="Google Shape;9468;p105"/>
          <p:cNvGrpSpPr/>
          <p:nvPr/>
        </p:nvGrpSpPr>
        <p:grpSpPr>
          <a:xfrm>
            <a:off x="251942" y="1063208"/>
            <a:ext cx="742482" cy="594924"/>
            <a:chOff x="4458400" y="2657663"/>
            <a:chExt cx="945475" cy="757575"/>
          </a:xfrm>
        </p:grpSpPr>
        <p:sp>
          <p:nvSpPr>
            <p:cNvPr id="9469" name="Google Shape;9469;p105"/>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05"/>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05"/>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2" name="Google Shape;9472;p105"/>
          <p:cNvGrpSpPr/>
          <p:nvPr/>
        </p:nvGrpSpPr>
        <p:grpSpPr>
          <a:xfrm flipH="1">
            <a:off x="8218987" y="476656"/>
            <a:ext cx="509569" cy="306732"/>
            <a:chOff x="5028350" y="1751100"/>
            <a:chExt cx="1007650" cy="606550"/>
          </a:xfrm>
        </p:grpSpPr>
        <p:sp>
          <p:nvSpPr>
            <p:cNvPr id="9473" name="Google Shape;9473;p105"/>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05"/>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05"/>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05"/>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05"/>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05"/>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05"/>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05"/>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05"/>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05"/>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05"/>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05"/>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05"/>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05"/>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05"/>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05"/>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05"/>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0" name="Google Shape;9490;p105"/>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05"/>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105"/>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3" name="Google Shape;9493;p105"/>
          <p:cNvGrpSpPr/>
          <p:nvPr/>
        </p:nvGrpSpPr>
        <p:grpSpPr>
          <a:xfrm>
            <a:off x="3924711" y="4085649"/>
            <a:ext cx="269239" cy="164758"/>
            <a:chOff x="5940564" y="1991606"/>
            <a:chExt cx="357365" cy="218657"/>
          </a:xfrm>
        </p:grpSpPr>
        <p:sp>
          <p:nvSpPr>
            <p:cNvPr id="9494" name="Google Shape;9494;p105"/>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05"/>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05"/>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05"/>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05"/>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05"/>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05"/>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105"/>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105"/>
          <p:cNvGrpSpPr/>
          <p:nvPr/>
        </p:nvGrpSpPr>
        <p:grpSpPr>
          <a:xfrm>
            <a:off x="750450" y="4020572"/>
            <a:ext cx="243970" cy="457795"/>
            <a:chOff x="3171550" y="3868750"/>
            <a:chExt cx="317050" cy="594925"/>
          </a:xfrm>
        </p:grpSpPr>
        <p:sp>
          <p:nvSpPr>
            <p:cNvPr id="9503" name="Google Shape;9503;p105"/>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05"/>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105"/>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105"/>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05"/>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05"/>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105"/>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05"/>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05"/>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05"/>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105"/>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05"/>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05"/>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6" name="Google Shape;9516;p105"/>
          <p:cNvGrpSpPr/>
          <p:nvPr/>
        </p:nvGrpSpPr>
        <p:grpSpPr>
          <a:xfrm>
            <a:off x="5578850" y="3939122"/>
            <a:ext cx="243970" cy="457795"/>
            <a:chOff x="3171550" y="3868750"/>
            <a:chExt cx="317050" cy="594925"/>
          </a:xfrm>
        </p:grpSpPr>
        <p:sp>
          <p:nvSpPr>
            <p:cNvPr id="9517" name="Google Shape;9517;p105"/>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05"/>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05"/>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05"/>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05"/>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05"/>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05"/>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05"/>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05"/>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05"/>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05"/>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05"/>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05"/>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0" name="Google Shape;9530;p105"/>
          <p:cNvGrpSpPr/>
          <p:nvPr/>
        </p:nvGrpSpPr>
        <p:grpSpPr>
          <a:xfrm flipH="1">
            <a:off x="2397896" y="4132653"/>
            <a:ext cx="271859" cy="233627"/>
            <a:chOff x="739150" y="4174275"/>
            <a:chExt cx="945925" cy="812900"/>
          </a:xfrm>
        </p:grpSpPr>
        <p:sp>
          <p:nvSpPr>
            <p:cNvPr id="9531" name="Google Shape;9531;p105"/>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05"/>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05"/>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05"/>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05"/>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05"/>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05"/>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05"/>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05"/>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105"/>
          <p:cNvGrpSpPr/>
          <p:nvPr/>
        </p:nvGrpSpPr>
        <p:grpSpPr>
          <a:xfrm>
            <a:off x="6672336" y="2343356"/>
            <a:ext cx="243987" cy="339453"/>
            <a:chOff x="4661686" y="366694"/>
            <a:chExt cx="243987" cy="339453"/>
          </a:xfrm>
        </p:grpSpPr>
        <p:sp>
          <p:nvSpPr>
            <p:cNvPr id="9541" name="Google Shape;9541;p105"/>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05"/>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05"/>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05"/>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05"/>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05"/>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7" name="Google Shape;9547;p105"/>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05">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05">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9550" name="Google Shape;9550;p105">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05">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9552" name="Google Shape;9552;p105">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05">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9554" name="Google Shape;9554;p105">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05">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9556" name="Google Shape;9556;p105">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05">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9558" name="Google Shape;9558;p105">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05">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05">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05">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2" name="Google Shape;9562;p105"/>
          <p:cNvGrpSpPr/>
          <p:nvPr/>
        </p:nvGrpSpPr>
        <p:grpSpPr>
          <a:xfrm>
            <a:off x="1992121" y="4623314"/>
            <a:ext cx="159899" cy="279351"/>
            <a:chOff x="2000128" y="4623314"/>
            <a:chExt cx="159899" cy="279351"/>
          </a:xfrm>
        </p:grpSpPr>
        <p:sp>
          <p:nvSpPr>
            <p:cNvPr id="9563" name="Google Shape;9563;p105"/>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05"/>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05"/>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05"/>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05"/>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8" name="Google Shape;9568;p105"/>
          <p:cNvGrpSpPr/>
          <p:nvPr/>
        </p:nvGrpSpPr>
        <p:grpSpPr>
          <a:xfrm>
            <a:off x="5246843" y="4644827"/>
            <a:ext cx="206281" cy="241552"/>
            <a:chOff x="5254850" y="4644827"/>
            <a:chExt cx="206281" cy="241552"/>
          </a:xfrm>
        </p:grpSpPr>
        <p:sp>
          <p:nvSpPr>
            <p:cNvPr id="9569" name="Google Shape;9569;p105"/>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105"/>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05"/>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2" name="Google Shape;9572;p105"/>
          <p:cNvGrpSpPr/>
          <p:nvPr/>
        </p:nvGrpSpPr>
        <p:grpSpPr>
          <a:xfrm>
            <a:off x="4126327" y="4607105"/>
            <a:ext cx="202168" cy="279358"/>
            <a:chOff x="4134334" y="4607105"/>
            <a:chExt cx="202168" cy="279358"/>
          </a:xfrm>
        </p:grpSpPr>
        <p:sp>
          <p:nvSpPr>
            <p:cNvPr id="9573" name="Google Shape;9573;p105"/>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05"/>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05"/>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05"/>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05"/>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05"/>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05"/>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05"/>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05"/>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2" name="Google Shape;9582;p105"/>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05"/>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05"/>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5" name="Google Shape;9585;p105"/>
          <p:cNvGrpSpPr/>
          <p:nvPr/>
        </p:nvGrpSpPr>
        <p:grpSpPr>
          <a:xfrm>
            <a:off x="6300092" y="4620438"/>
            <a:ext cx="269374" cy="279338"/>
            <a:chOff x="6314624" y="4620438"/>
            <a:chExt cx="269374" cy="279338"/>
          </a:xfrm>
        </p:grpSpPr>
        <p:sp>
          <p:nvSpPr>
            <p:cNvPr id="9586" name="Google Shape;9586;p105"/>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05"/>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105"/>
          <p:cNvGrpSpPr/>
          <p:nvPr/>
        </p:nvGrpSpPr>
        <p:grpSpPr>
          <a:xfrm>
            <a:off x="3031488" y="4626441"/>
            <a:ext cx="255400" cy="279351"/>
            <a:chOff x="3039495" y="4626441"/>
            <a:chExt cx="255400" cy="279351"/>
          </a:xfrm>
        </p:grpSpPr>
        <p:sp>
          <p:nvSpPr>
            <p:cNvPr id="9589" name="Google Shape;9589;p105"/>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0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0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05"/>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05"/>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05"/>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05"/>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05"/>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0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0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05"/>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05"/>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05"/>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0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0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05"/>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0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6" name="Google Shape;9606;p105"/>
          <p:cNvSpPr txBox="1"/>
          <p:nvPr>
            <p:ph idx="1" type="subTitle"/>
          </p:nvPr>
        </p:nvSpPr>
        <p:spPr>
          <a:xfrm>
            <a:off x="1545850" y="2344017"/>
            <a:ext cx="3701100" cy="10062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GDD’nizde oyun konseptine ve temel ögelere geniş yer verin.</a:t>
            </a:r>
            <a:endParaRPr/>
          </a:p>
          <a:p>
            <a:pPr indent="0" lvl="0" marL="0" rtl="0" algn="l">
              <a:spcBef>
                <a:spcPts val="0"/>
              </a:spcBef>
              <a:spcAft>
                <a:spcPts val="0"/>
              </a:spcAft>
              <a:buNone/>
            </a:pPr>
            <a:r>
              <a:t/>
            </a:r>
            <a:endParaRPr/>
          </a:p>
          <a:p>
            <a:pPr indent="-317500" lvl="0" marL="457200" rtl="0" algn="l">
              <a:spcBef>
                <a:spcPts val="0"/>
              </a:spcBef>
              <a:spcAft>
                <a:spcPts val="0"/>
              </a:spcAft>
              <a:buSzPts val="1400"/>
              <a:buChar char="●"/>
            </a:pPr>
            <a:r>
              <a:rPr lang="en"/>
              <a:t>Gelişen şüreçte odaklanılacak temel unsurları belirleyin.</a:t>
            </a:r>
            <a:endParaRPr/>
          </a:p>
        </p:txBody>
      </p:sp>
      <p:sp>
        <p:nvSpPr>
          <p:cNvPr id="9607" name="Google Shape;9607;p105"/>
          <p:cNvSpPr txBox="1"/>
          <p:nvPr>
            <p:ph type="title"/>
          </p:nvPr>
        </p:nvSpPr>
        <p:spPr>
          <a:xfrm>
            <a:off x="1684500" y="536400"/>
            <a:ext cx="5775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Tips to start design</a:t>
            </a:r>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11" name="Shape 9611"/>
        <p:cNvGrpSpPr/>
        <p:nvPr/>
      </p:nvGrpSpPr>
      <p:grpSpPr>
        <a:xfrm>
          <a:off x="0" y="0"/>
          <a:ext cx="0" cy="0"/>
          <a:chOff x="0" y="0"/>
          <a:chExt cx="0" cy="0"/>
        </a:xfrm>
      </p:grpSpPr>
      <p:sp>
        <p:nvSpPr>
          <p:cNvPr id="9612" name="Google Shape;9612;p106"/>
          <p:cNvSpPr/>
          <p:nvPr/>
        </p:nvSpPr>
        <p:spPr>
          <a:xfrm>
            <a:off x="1289400" y="1275775"/>
            <a:ext cx="4371900" cy="23415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9613" name="Google Shape;9613;p106"/>
          <p:cNvSpPr txBox="1"/>
          <p:nvPr>
            <p:ph idx="2" type="title"/>
          </p:nvPr>
        </p:nvSpPr>
        <p:spPr>
          <a:xfrm>
            <a:off x="1545849" y="1479725"/>
            <a:ext cx="3701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Adım 6</a:t>
            </a:r>
            <a:endParaRPr/>
          </a:p>
        </p:txBody>
      </p:sp>
      <p:sp>
        <p:nvSpPr>
          <p:cNvPr id="9614" name="Google Shape;9614;p106"/>
          <p:cNvSpPr txBox="1"/>
          <p:nvPr>
            <p:ph idx="1" type="subTitle"/>
          </p:nvPr>
        </p:nvSpPr>
        <p:spPr>
          <a:xfrm>
            <a:off x="1545849" y="1885584"/>
            <a:ext cx="37011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İşbirliği içerisinde oluşturun!</a:t>
            </a:r>
            <a:endParaRPr b="1"/>
          </a:p>
        </p:txBody>
      </p:sp>
      <p:grpSp>
        <p:nvGrpSpPr>
          <p:cNvPr id="9615" name="Google Shape;9615;p106"/>
          <p:cNvGrpSpPr/>
          <p:nvPr/>
        </p:nvGrpSpPr>
        <p:grpSpPr>
          <a:xfrm>
            <a:off x="251942" y="1063208"/>
            <a:ext cx="742482" cy="594924"/>
            <a:chOff x="4458400" y="2657663"/>
            <a:chExt cx="945475" cy="757575"/>
          </a:xfrm>
        </p:grpSpPr>
        <p:sp>
          <p:nvSpPr>
            <p:cNvPr id="9616" name="Google Shape;9616;p106"/>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06"/>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06"/>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106"/>
          <p:cNvGrpSpPr/>
          <p:nvPr/>
        </p:nvGrpSpPr>
        <p:grpSpPr>
          <a:xfrm flipH="1">
            <a:off x="8218987" y="476656"/>
            <a:ext cx="509569" cy="306732"/>
            <a:chOff x="5028350" y="1751100"/>
            <a:chExt cx="1007650" cy="606550"/>
          </a:xfrm>
        </p:grpSpPr>
        <p:sp>
          <p:nvSpPr>
            <p:cNvPr id="9620" name="Google Shape;9620;p106"/>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06"/>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06"/>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06"/>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06"/>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06"/>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06"/>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06"/>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06"/>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06"/>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06"/>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06"/>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06"/>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06"/>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06"/>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06"/>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06"/>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7" name="Google Shape;9637;p106"/>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06"/>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06"/>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0" name="Google Shape;9640;p106"/>
          <p:cNvGrpSpPr/>
          <p:nvPr/>
        </p:nvGrpSpPr>
        <p:grpSpPr>
          <a:xfrm>
            <a:off x="3924711" y="4085649"/>
            <a:ext cx="269239" cy="164758"/>
            <a:chOff x="5940564" y="1991606"/>
            <a:chExt cx="357365" cy="218657"/>
          </a:xfrm>
        </p:grpSpPr>
        <p:sp>
          <p:nvSpPr>
            <p:cNvPr id="9641" name="Google Shape;9641;p106"/>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06"/>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06"/>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06"/>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06"/>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06"/>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06"/>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06"/>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9" name="Google Shape;9649;p106"/>
          <p:cNvGrpSpPr/>
          <p:nvPr/>
        </p:nvGrpSpPr>
        <p:grpSpPr>
          <a:xfrm>
            <a:off x="750450" y="4020572"/>
            <a:ext cx="243970" cy="457795"/>
            <a:chOff x="3171550" y="3868750"/>
            <a:chExt cx="317050" cy="594925"/>
          </a:xfrm>
        </p:grpSpPr>
        <p:sp>
          <p:nvSpPr>
            <p:cNvPr id="9650" name="Google Shape;9650;p106"/>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06"/>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06"/>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06"/>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06"/>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06"/>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106"/>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06"/>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06"/>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06"/>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06"/>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06"/>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06"/>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106"/>
          <p:cNvGrpSpPr/>
          <p:nvPr/>
        </p:nvGrpSpPr>
        <p:grpSpPr>
          <a:xfrm>
            <a:off x="5578850" y="3939122"/>
            <a:ext cx="243970" cy="457795"/>
            <a:chOff x="3171550" y="3868750"/>
            <a:chExt cx="317050" cy="594925"/>
          </a:xfrm>
        </p:grpSpPr>
        <p:sp>
          <p:nvSpPr>
            <p:cNvPr id="9664" name="Google Shape;9664;p106"/>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106"/>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06"/>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06"/>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06"/>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06"/>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06"/>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06"/>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06"/>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06"/>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06"/>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06"/>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06"/>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106"/>
          <p:cNvGrpSpPr/>
          <p:nvPr/>
        </p:nvGrpSpPr>
        <p:grpSpPr>
          <a:xfrm flipH="1">
            <a:off x="2397896" y="4132653"/>
            <a:ext cx="271859" cy="233627"/>
            <a:chOff x="739150" y="4174275"/>
            <a:chExt cx="945925" cy="812900"/>
          </a:xfrm>
        </p:grpSpPr>
        <p:sp>
          <p:nvSpPr>
            <p:cNvPr id="9678" name="Google Shape;9678;p106"/>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06"/>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06"/>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06"/>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06"/>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06"/>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06"/>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06"/>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06"/>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7" name="Google Shape;9687;p106"/>
          <p:cNvGrpSpPr/>
          <p:nvPr/>
        </p:nvGrpSpPr>
        <p:grpSpPr>
          <a:xfrm>
            <a:off x="6672336" y="2343356"/>
            <a:ext cx="243987" cy="339453"/>
            <a:chOff x="4661686" y="366694"/>
            <a:chExt cx="243987" cy="339453"/>
          </a:xfrm>
        </p:grpSpPr>
        <p:sp>
          <p:nvSpPr>
            <p:cNvPr id="9688" name="Google Shape;9688;p106"/>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06"/>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06"/>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06"/>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06"/>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06"/>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4" name="Google Shape;9694;p106"/>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06">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06">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9697" name="Google Shape;9697;p106">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06">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9699" name="Google Shape;9699;p106">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06">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9701" name="Google Shape;9701;p106">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06">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9703" name="Google Shape;9703;p106">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06">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9705" name="Google Shape;9705;p106">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06">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06">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06">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9" name="Google Shape;9709;p106"/>
          <p:cNvGrpSpPr/>
          <p:nvPr/>
        </p:nvGrpSpPr>
        <p:grpSpPr>
          <a:xfrm>
            <a:off x="1992121" y="4623314"/>
            <a:ext cx="159899" cy="279351"/>
            <a:chOff x="2000128" y="4623314"/>
            <a:chExt cx="159899" cy="279351"/>
          </a:xfrm>
        </p:grpSpPr>
        <p:sp>
          <p:nvSpPr>
            <p:cNvPr id="9710" name="Google Shape;9710;p106"/>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06"/>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106"/>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06"/>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06"/>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5" name="Google Shape;9715;p106"/>
          <p:cNvGrpSpPr/>
          <p:nvPr/>
        </p:nvGrpSpPr>
        <p:grpSpPr>
          <a:xfrm>
            <a:off x="5246843" y="4644827"/>
            <a:ext cx="206281" cy="241552"/>
            <a:chOff x="5254850" y="4644827"/>
            <a:chExt cx="206281" cy="241552"/>
          </a:xfrm>
        </p:grpSpPr>
        <p:sp>
          <p:nvSpPr>
            <p:cNvPr id="9716" name="Google Shape;9716;p106"/>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06"/>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06"/>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106"/>
          <p:cNvGrpSpPr/>
          <p:nvPr/>
        </p:nvGrpSpPr>
        <p:grpSpPr>
          <a:xfrm>
            <a:off x="4126327" y="4607105"/>
            <a:ext cx="202168" cy="279358"/>
            <a:chOff x="4134334" y="4607105"/>
            <a:chExt cx="202168" cy="279358"/>
          </a:xfrm>
        </p:grpSpPr>
        <p:sp>
          <p:nvSpPr>
            <p:cNvPr id="9720" name="Google Shape;9720;p106"/>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06"/>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06"/>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106"/>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06"/>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06"/>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06"/>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06"/>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06"/>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9" name="Google Shape;9729;p106"/>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06"/>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06"/>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2" name="Google Shape;9732;p106"/>
          <p:cNvGrpSpPr/>
          <p:nvPr/>
        </p:nvGrpSpPr>
        <p:grpSpPr>
          <a:xfrm>
            <a:off x="6300092" y="4620438"/>
            <a:ext cx="269374" cy="279338"/>
            <a:chOff x="6314624" y="4620438"/>
            <a:chExt cx="269374" cy="279338"/>
          </a:xfrm>
        </p:grpSpPr>
        <p:sp>
          <p:nvSpPr>
            <p:cNvPr id="9733" name="Google Shape;9733;p106"/>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06"/>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106"/>
          <p:cNvGrpSpPr/>
          <p:nvPr/>
        </p:nvGrpSpPr>
        <p:grpSpPr>
          <a:xfrm>
            <a:off x="3031488" y="4626441"/>
            <a:ext cx="255400" cy="279351"/>
            <a:chOff x="3039495" y="4626441"/>
            <a:chExt cx="255400" cy="279351"/>
          </a:xfrm>
        </p:grpSpPr>
        <p:sp>
          <p:nvSpPr>
            <p:cNvPr id="9736" name="Google Shape;9736;p106"/>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0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0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106"/>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06"/>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06"/>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06"/>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06"/>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0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0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06"/>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06"/>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06"/>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0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0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06"/>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0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3" name="Google Shape;9753;p106"/>
          <p:cNvSpPr txBox="1"/>
          <p:nvPr>
            <p:ph idx="1" type="subTitle"/>
          </p:nvPr>
        </p:nvSpPr>
        <p:spPr>
          <a:xfrm>
            <a:off x="1545850" y="2344016"/>
            <a:ext cx="3701100" cy="10062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GDD oluştururken ekipler arası işbirliği önemlidir.</a:t>
            </a:r>
            <a:endParaRPr/>
          </a:p>
          <a:p>
            <a:pPr indent="0" lvl="0" marL="457200" rtl="0" algn="l">
              <a:spcBef>
                <a:spcPts val="0"/>
              </a:spcBef>
              <a:spcAft>
                <a:spcPts val="0"/>
              </a:spcAft>
              <a:buNone/>
            </a:pPr>
            <a:r>
              <a:t/>
            </a:r>
            <a:endParaRPr/>
          </a:p>
          <a:p>
            <a:pPr indent="-317500" lvl="0" marL="457200" rtl="0" algn="l">
              <a:spcBef>
                <a:spcPts val="0"/>
              </a:spcBef>
              <a:spcAft>
                <a:spcPts val="0"/>
              </a:spcAft>
              <a:buSzPts val="1400"/>
              <a:buChar char="●"/>
            </a:pPr>
            <a:r>
              <a:rPr lang="en"/>
              <a:t>Yenilik ve ilhamın paylaşıldığı bir merkez olarak kullanılmalıdır.</a:t>
            </a:r>
            <a:endParaRPr/>
          </a:p>
        </p:txBody>
      </p:sp>
      <p:grpSp>
        <p:nvGrpSpPr>
          <p:cNvPr id="9754" name="Google Shape;9754;p106"/>
          <p:cNvGrpSpPr/>
          <p:nvPr/>
        </p:nvGrpSpPr>
        <p:grpSpPr>
          <a:xfrm>
            <a:off x="6913380" y="1460347"/>
            <a:ext cx="1262186" cy="2777680"/>
            <a:chOff x="1984000" y="1522563"/>
            <a:chExt cx="897650" cy="1975450"/>
          </a:xfrm>
        </p:grpSpPr>
        <p:sp>
          <p:nvSpPr>
            <p:cNvPr id="9755" name="Google Shape;9755;p106"/>
            <p:cNvSpPr/>
            <p:nvPr/>
          </p:nvSpPr>
          <p:spPr>
            <a:xfrm>
              <a:off x="2097350" y="2301338"/>
              <a:ext cx="686875" cy="1099850"/>
            </a:xfrm>
            <a:custGeom>
              <a:rect b="b" l="l" r="r" t="t"/>
              <a:pathLst>
                <a:path extrusionOk="0" h="43994" w="27475">
                  <a:moveTo>
                    <a:pt x="3848" y="1"/>
                  </a:moveTo>
                  <a:lnTo>
                    <a:pt x="0" y="29754"/>
                  </a:lnTo>
                  <a:lnTo>
                    <a:pt x="27475" y="43994"/>
                  </a:lnTo>
                  <a:lnTo>
                    <a:pt x="22230" y="1986"/>
                  </a:lnTo>
                  <a:lnTo>
                    <a:pt x="38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06"/>
            <p:cNvSpPr/>
            <p:nvPr/>
          </p:nvSpPr>
          <p:spPr>
            <a:xfrm>
              <a:off x="2218675" y="3113188"/>
              <a:ext cx="255525" cy="289225"/>
            </a:xfrm>
            <a:custGeom>
              <a:rect b="b" l="l" r="r" t="t"/>
              <a:pathLst>
                <a:path extrusionOk="0" h="11569" w="10221">
                  <a:moveTo>
                    <a:pt x="10220" y="1"/>
                  </a:moveTo>
                  <a:lnTo>
                    <a:pt x="49" y="5932"/>
                  </a:lnTo>
                  <a:lnTo>
                    <a:pt x="0" y="11569"/>
                  </a:lnTo>
                  <a:lnTo>
                    <a:pt x="10171" y="5662"/>
                  </a:lnTo>
                  <a:lnTo>
                    <a:pt x="102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06"/>
            <p:cNvSpPr/>
            <p:nvPr/>
          </p:nvSpPr>
          <p:spPr>
            <a:xfrm>
              <a:off x="2078350" y="3034163"/>
              <a:ext cx="395850" cy="227325"/>
            </a:xfrm>
            <a:custGeom>
              <a:rect b="b" l="l" r="r" t="t"/>
              <a:pathLst>
                <a:path extrusionOk="0" h="9093" w="15834">
                  <a:moveTo>
                    <a:pt x="10172" y="0"/>
                  </a:moveTo>
                  <a:lnTo>
                    <a:pt x="1" y="5907"/>
                  </a:lnTo>
                  <a:lnTo>
                    <a:pt x="5662" y="9093"/>
                  </a:lnTo>
                  <a:lnTo>
                    <a:pt x="15833" y="3162"/>
                  </a:lnTo>
                  <a:lnTo>
                    <a:pt x="101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06"/>
            <p:cNvSpPr/>
            <p:nvPr/>
          </p:nvSpPr>
          <p:spPr>
            <a:xfrm>
              <a:off x="2077125" y="3181813"/>
              <a:ext cx="142800" cy="220600"/>
            </a:xfrm>
            <a:custGeom>
              <a:rect b="b" l="l" r="r" t="t"/>
              <a:pathLst>
                <a:path extrusionOk="0" h="8824" w="5712">
                  <a:moveTo>
                    <a:pt x="50" y="1"/>
                  </a:moveTo>
                  <a:lnTo>
                    <a:pt x="1" y="5662"/>
                  </a:lnTo>
                  <a:lnTo>
                    <a:pt x="5662" y="8824"/>
                  </a:lnTo>
                  <a:lnTo>
                    <a:pt x="5711" y="3187"/>
                  </a:lnTo>
                  <a:lnTo>
                    <a:pt x="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06"/>
            <p:cNvSpPr/>
            <p:nvPr/>
          </p:nvSpPr>
          <p:spPr>
            <a:xfrm>
              <a:off x="2390850" y="3208788"/>
              <a:ext cx="255525" cy="289225"/>
            </a:xfrm>
            <a:custGeom>
              <a:rect b="b" l="l" r="r" t="t"/>
              <a:pathLst>
                <a:path extrusionOk="0" h="11569" w="10221">
                  <a:moveTo>
                    <a:pt x="10220" y="0"/>
                  </a:moveTo>
                  <a:lnTo>
                    <a:pt x="49" y="5907"/>
                  </a:lnTo>
                  <a:lnTo>
                    <a:pt x="0" y="11568"/>
                  </a:lnTo>
                  <a:lnTo>
                    <a:pt x="10147" y="5662"/>
                  </a:lnTo>
                  <a:lnTo>
                    <a:pt x="102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06"/>
            <p:cNvSpPr/>
            <p:nvPr/>
          </p:nvSpPr>
          <p:spPr>
            <a:xfrm>
              <a:off x="2250525" y="3129738"/>
              <a:ext cx="395850" cy="226725"/>
            </a:xfrm>
            <a:custGeom>
              <a:rect b="b" l="l" r="r" t="t"/>
              <a:pathLst>
                <a:path extrusionOk="0" h="9069" w="15834">
                  <a:moveTo>
                    <a:pt x="10172" y="0"/>
                  </a:moveTo>
                  <a:lnTo>
                    <a:pt x="1" y="5907"/>
                  </a:lnTo>
                  <a:lnTo>
                    <a:pt x="5662" y="9069"/>
                  </a:lnTo>
                  <a:lnTo>
                    <a:pt x="15833" y="3162"/>
                  </a:lnTo>
                  <a:lnTo>
                    <a:pt x="101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06"/>
            <p:cNvSpPr/>
            <p:nvPr/>
          </p:nvSpPr>
          <p:spPr>
            <a:xfrm>
              <a:off x="2249300" y="3277413"/>
              <a:ext cx="142800" cy="220600"/>
            </a:xfrm>
            <a:custGeom>
              <a:rect b="b" l="l" r="r" t="t"/>
              <a:pathLst>
                <a:path extrusionOk="0" h="8824" w="5712">
                  <a:moveTo>
                    <a:pt x="50" y="0"/>
                  </a:moveTo>
                  <a:lnTo>
                    <a:pt x="1" y="5637"/>
                  </a:lnTo>
                  <a:lnTo>
                    <a:pt x="5662" y="8823"/>
                  </a:lnTo>
                  <a:lnTo>
                    <a:pt x="5711" y="3162"/>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06"/>
            <p:cNvSpPr/>
            <p:nvPr/>
          </p:nvSpPr>
          <p:spPr>
            <a:xfrm>
              <a:off x="2165975" y="2445938"/>
              <a:ext cx="87650" cy="352350"/>
            </a:xfrm>
            <a:custGeom>
              <a:rect b="b" l="l" r="r" t="t"/>
              <a:pathLst>
                <a:path extrusionOk="0" h="14094" w="3506">
                  <a:moveTo>
                    <a:pt x="3505" y="1"/>
                  </a:moveTo>
                  <a:lnTo>
                    <a:pt x="25" y="2010"/>
                  </a:lnTo>
                  <a:lnTo>
                    <a:pt x="0" y="14093"/>
                  </a:lnTo>
                  <a:lnTo>
                    <a:pt x="0" y="14093"/>
                  </a:lnTo>
                  <a:lnTo>
                    <a:pt x="3481" y="12083"/>
                  </a:lnTo>
                  <a:lnTo>
                    <a:pt x="3505" y="1"/>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106"/>
            <p:cNvSpPr/>
            <p:nvPr/>
          </p:nvSpPr>
          <p:spPr>
            <a:xfrm>
              <a:off x="2082025" y="2398763"/>
              <a:ext cx="171600" cy="97450"/>
            </a:xfrm>
            <a:custGeom>
              <a:rect b="b" l="l" r="r" t="t"/>
              <a:pathLst>
                <a:path extrusionOk="0" h="3898" w="6864">
                  <a:moveTo>
                    <a:pt x="3481" y="0"/>
                  </a:moveTo>
                  <a:lnTo>
                    <a:pt x="1" y="2010"/>
                  </a:lnTo>
                  <a:lnTo>
                    <a:pt x="3383" y="3897"/>
                  </a:lnTo>
                  <a:lnTo>
                    <a:pt x="6863" y="1888"/>
                  </a:lnTo>
                  <a:lnTo>
                    <a:pt x="3481"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06"/>
            <p:cNvSpPr/>
            <p:nvPr/>
          </p:nvSpPr>
          <p:spPr>
            <a:xfrm>
              <a:off x="2080800" y="2449013"/>
              <a:ext cx="85800" cy="349275"/>
            </a:xfrm>
            <a:custGeom>
              <a:rect b="b" l="l" r="r" t="t"/>
              <a:pathLst>
                <a:path extrusionOk="0" h="13971" w="3432">
                  <a:moveTo>
                    <a:pt x="50" y="0"/>
                  </a:moveTo>
                  <a:lnTo>
                    <a:pt x="1" y="12059"/>
                  </a:lnTo>
                  <a:lnTo>
                    <a:pt x="3407" y="13970"/>
                  </a:lnTo>
                  <a:lnTo>
                    <a:pt x="3432" y="1887"/>
                  </a:lnTo>
                  <a:lnTo>
                    <a:pt x="50" y="0"/>
                  </a:lnTo>
                  <a:close/>
                </a:path>
              </a:pathLst>
            </a:custGeom>
            <a:solidFill>
              <a:srgbClr val="D1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06"/>
            <p:cNvSpPr/>
            <p:nvPr/>
          </p:nvSpPr>
          <p:spPr>
            <a:xfrm>
              <a:off x="2195375" y="2292138"/>
              <a:ext cx="90725" cy="226750"/>
            </a:xfrm>
            <a:custGeom>
              <a:rect b="b" l="l" r="r" t="t"/>
              <a:pathLst>
                <a:path extrusionOk="0" h="9070" w="3629">
                  <a:moveTo>
                    <a:pt x="3628" y="1"/>
                  </a:moveTo>
                  <a:lnTo>
                    <a:pt x="25" y="2109"/>
                  </a:lnTo>
                  <a:lnTo>
                    <a:pt x="1" y="9069"/>
                  </a:lnTo>
                  <a:lnTo>
                    <a:pt x="3604" y="6961"/>
                  </a:lnTo>
                  <a:lnTo>
                    <a:pt x="3628" y="1"/>
                  </a:lnTo>
                  <a:close/>
                </a:path>
              </a:pathLst>
            </a:custGeom>
            <a:solidFill>
              <a:srgbClr val="D0D2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06"/>
            <p:cNvSpPr/>
            <p:nvPr/>
          </p:nvSpPr>
          <p:spPr>
            <a:xfrm>
              <a:off x="2097350" y="2257213"/>
              <a:ext cx="188750" cy="87650"/>
            </a:xfrm>
            <a:custGeom>
              <a:rect b="b" l="l" r="r" t="t"/>
              <a:pathLst>
                <a:path extrusionOk="0" h="3506" w="7550">
                  <a:moveTo>
                    <a:pt x="165" y="2233"/>
                  </a:moveTo>
                  <a:cubicBezTo>
                    <a:pt x="151" y="2236"/>
                    <a:pt x="137" y="2242"/>
                    <a:pt x="123" y="2256"/>
                  </a:cubicBezTo>
                  <a:lnTo>
                    <a:pt x="98" y="2256"/>
                  </a:lnTo>
                  <a:cubicBezTo>
                    <a:pt x="49" y="2280"/>
                    <a:pt x="25" y="2305"/>
                    <a:pt x="0" y="2329"/>
                  </a:cubicBezTo>
                  <a:lnTo>
                    <a:pt x="165" y="2233"/>
                  </a:lnTo>
                  <a:close/>
                  <a:moveTo>
                    <a:pt x="4338" y="1"/>
                  </a:moveTo>
                  <a:cubicBezTo>
                    <a:pt x="4338" y="13"/>
                    <a:pt x="4332" y="13"/>
                    <a:pt x="4326" y="13"/>
                  </a:cubicBezTo>
                  <a:cubicBezTo>
                    <a:pt x="4320" y="13"/>
                    <a:pt x="4314" y="13"/>
                    <a:pt x="4314" y="25"/>
                  </a:cubicBezTo>
                  <a:lnTo>
                    <a:pt x="4118" y="25"/>
                  </a:lnTo>
                  <a:cubicBezTo>
                    <a:pt x="4118" y="50"/>
                    <a:pt x="4093" y="50"/>
                    <a:pt x="4093" y="50"/>
                  </a:cubicBezTo>
                  <a:lnTo>
                    <a:pt x="4069" y="50"/>
                  </a:lnTo>
                  <a:cubicBezTo>
                    <a:pt x="4020" y="50"/>
                    <a:pt x="3995" y="74"/>
                    <a:pt x="3946" y="74"/>
                  </a:cubicBezTo>
                  <a:cubicBezTo>
                    <a:pt x="3897" y="99"/>
                    <a:pt x="3873" y="99"/>
                    <a:pt x="3848" y="124"/>
                  </a:cubicBezTo>
                  <a:lnTo>
                    <a:pt x="3799" y="124"/>
                  </a:lnTo>
                  <a:cubicBezTo>
                    <a:pt x="3799" y="124"/>
                    <a:pt x="3775" y="124"/>
                    <a:pt x="3775" y="148"/>
                  </a:cubicBezTo>
                  <a:cubicBezTo>
                    <a:pt x="3750" y="148"/>
                    <a:pt x="3750" y="148"/>
                    <a:pt x="3726" y="173"/>
                  </a:cubicBezTo>
                  <a:lnTo>
                    <a:pt x="3701" y="173"/>
                  </a:lnTo>
                  <a:cubicBezTo>
                    <a:pt x="3677" y="197"/>
                    <a:pt x="3652" y="197"/>
                    <a:pt x="3603" y="222"/>
                  </a:cubicBezTo>
                  <a:lnTo>
                    <a:pt x="165" y="2233"/>
                  </a:lnTo>
                  <a:lnTo>
                    <a:pt x="165" y="2233"/>
                  </a:lnTo>
                  <a:cubicBezTo>
                    <a:pt x="175" y="2231"/>
                    <a:pt x="186" y="2231"/>
                    <a:pt x="196" y="2231"/>
                  </a:cubicBezTo>
                  <a:cubicBezTo>
                    <a:pt x="221" y="2207"/>
                    <a:pt x="221" y="2207"/>
                    <a:pt x="221" y="2207"/>
                  </a:cubicBezTo>
                  <a:cubicBezTo>
                    <a:pt x="270" y="2207"/>
                    <a:pt x="294" y="2182"/>
                    <a:pt x="343" y="2182"/>
                  </a:cubicBezTo>
                  <a:cubicBezTo>
                    <a:pt x="392" y="2158"/>
                    <a:pt x="417" y="2158"/>
                    <a:pt x="466" y="2133"/>
                  </a:cubicBezTo>
                  <a:lnTo>
                    <a:pt x="589" y="2133"/>
                  </a:lnTo>
                  <a:cubicBezTo>
                    <a:pt x="589" y="2133"/>
                    <a:pt x="589" y="2109"/>
                    <a:pt x="613" y="2109"/>
                  </a:cubicBezTo>
                  <a:lnTo>
                    <a:pt x="1030" y="2109"/>
                  </a:lnTo>
                  <a:cubicBezTo>
                    <a:pt x="1079" y="2109"/>
                    <a:pt x="1128" y="2133"/>
                    <a:pt x="1152" y="2133"/>
                  </a:cubicBezTo>
                  <a:lnTo>
                    <a:pt x="1177" y="2133"/>
                  </a:lnTo>
                  <a:cubicBezTo>
                    <a:pt x="1226" y="2133"/>
                    <a:pt x="1275" y="2158"/>
                    <a:pt x="1324" y="2158"/>
                  </a:cubicBezTo>
                  <a:lnTo>
                    <a:pt x="1348" y="2158"/>
                  </a:lnTo>
                  <a:cubicBezTo>
                    <a:pt x="1397" y="2182"/>
                    <a:pt x="1422" y="2182"/>
                    <a:pt x="1471" y="2207"/>
                  </a:cubicBezTo>
                  <a:cubicBezTo>
                    <a:pt x="1520" y="2207"/>
                    <a:pt x="1569" y="2231"/>
                    <a:pt x="1642" y="2256"/>
                  </a:cubicBezTo>
                  <a:lnTo>
                    <a:pt x="1667" y="2256"/>
                  </a:lnTo>
                  <a:cubicBezTo>
                    <a:pt x="1716" y="2280"/>
                    <a:pt x="1765" y="2305"/>
                    <a:pt x="1814" y="2305"/>
                  </a:cubicBezTo>
                  <a:cubicBezTo>
                    <a:pt x="1863" y="2329"/>
                    <a:pt x="1888" y="2354"/>
                    <a:pt x="1961" y="2378"/>
                  </a:cubicBezTo>
                  <a:cubicBezTo>
                    <a:pt x="2010" y="2403"/>
                    <a:pt x="2059" y="2427"/>
                    <a:pt x="2084" y="2452"/>
                  </a:cubicBezTo>
                  <a:cubicBezTo>
                    <a:pt x="2108" y="2452"/>
                    <a:pt x="2108" y="2452"/>
                    <a:pt x="2133" y="2476"/>
                  </a:cubicBezTo>
                  <a:cubicBezTo>
                    <a:pt x="2182" y="2501"/>
                    <a:pt x="2231" y="2525"/>
                    <a:pt x="2280" y="2550"/>
                  </a:cubicBezTo>
                  <a:lnTo>
                    <a:pt x="3946" y="3506"/>
                  </a:lnTo>
                  <a:lnTo>
                    <a:pt x="7549" y="1398"/>
                  </a:lnTo>
                  <a:lnTo>
                    <a:pt x="5882" y="442"/>
                  </a:lnTo>
                  <a:cubicBezTo>
                    <a:pt x="5833" y="418"/>
                    <a:pt x="5784" y="393"/>
                    <a:pt x="5735" y="369"/>
                  </a:cubicBezTo>
                  <a:cubicBezTo>
                    <a:pt x="5711" y="369"/>
                    <a:pt x="5711" y="344"/>
                    <a:pt x="5686" y="344"/>
                  </a:cubicBezTo>
                  <a:cubicBezTo>
                    <a:pt x="5662" y="320"/>
                    <a:pt x="5613" y="295"/>
                    <a:pt x="5564" y="295"/>
                  </a:cubicBezTo>
                  <a:cubicBezTo>
                    <a:pt x="5564" y="271"/>
                    <a:pt x="5539" y="271"/>
                    <a:pt x="5539" y="271"/>
                  </a:cubicBezTo>
                  <a:cubicBezTo>
                    <a:pt x="5515" y="271"/>
                    <a:pt x="5466" y="246"/>
                    <a:pt x="5441" y="222"/>
                  </a:cubicBezTo>
                  <a:lnTo>
                    <a:pt x="5417" y="222"/>
                  </a:lnTo>
                  <a:cubicBezTo>
                    <a:pt x="5368" y="197"/>
                    <a:pt x="5319" y="173"/>
                    <a:pt x="5270" y="173"/>
                  </a:cubicBezTo>
                  <a:cubicBezTo>
                    <a:pt x="5270" y="173"/>
                    <a:pt x="5245" y="148"/>
                    <a:pt x="5245" y="148"/>
                  </a:cubicBezTo>
                  <a:cubicBezTo>
                    <a:pt x="5172" y="124"/>
                    <a:pt x="5123" y="124"/>
                    <a:pt x="5074" y="99"/>
                  </a:cubicBezTo>
                  <a:lnTo>
                    <a:pt x="5049" y="99"/>
                  </a:lnTo>
                  <a:cubicBezTo>
                    <a:pt x="5025" y="99"/>
                    <a:pt x="5000" y="74"/>
                    <a:pt x="4976" y="74"/>
                  </a:cubicBezTo>
                  <a:lnTo>
                    <a:pt x="4927" y="74"/>
                  </a:lnTo>
                  <a:cubicBezTo>
                    <a:pt x="4878" y="50"/>
                    <a:pt x="4829" y="50"/>
                    <a:pt x="4780" y="25"/>
                  </a:cubicBezTo>
                  <a:lnTo>
                    <a:pt x="4583" y="25"/>
                  </a:lnTo>
                  <a:cubicBezTo>
                    <a:pt x="4583" y="25"/>
                    <a:pt x="4559" y="1"/>
                    <a:pt x="45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06"/>
            <p:cNvSpPr/>
            <p:nvPr/>
          </p:nvSpPr>
          <p:spPr>
            <a:xfrm>
              <a:off x="2073450" y="2309913"/>
              <a:ext cx="122575" cy="208975"/>
            </a:xfrm>
            <a:custGeom>
              <a:rect b="b" l="l" r="r" t="t"/>
              <a:pathLst>
                <a:path extrusionOk="0" h="8359" w="4903">
                  <a:moveTo>
                    <a:pt x="1786" y="0"/>
                  </a:moveTo>
                  <a:cubicBezTo>
                    <a:pt x="727" y="0"/>
                    <a:pt x="1" y="839"/>
                    <a:pt x="1" y="2280"/>
                  </a:cubicBezTo>
                  <a:lnTo>
                    <a:pt x="1" y="5540"/>
                  </a:lnTo>
                  <a:lnTo>
                    <a:pt x="4878" y="8358"/>
                  </a:lnTo>
                  <a:lnTo>
                    <a:pt x="4902" y="1398"/>
                  </a:lnTo>
                  <a:lnTo>
                    <a:pt x="3236" y="442"/>
                  </a:lnTo>
                  <a:cubicBezTo>
                    <a:pt x="2714" y="142"/>
                    <a:pt x="2222" y="0"/>
                    <a:pt x="17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06"/>
            <p:cNvSpPr/>
            <p:nvPr/>
          </p:nvSpPr>
          <p:spPr>
            <a:xfrm>
              <a:off x="2314250" y="2928763"/>
              <a:ext cx="140950" cy="275750"/>
            </a:xfrm>
            <a:custGeom>
              <a:rect b="b" l="l" r="r" t="t"/>
              <a:pathLst>
                <a:path extrusionOk="0" h="11030" w="5638">
                  <a:moveTo>
                    <a:pt x="5637" y="1"/>
                  </a:moveTo>
                  <a:lnTo>
                    <a:pt x="49" y="3236"/>
                  </a:lnTo>
                  <a:lnTo>
                    <a:pt x="0" y="11030"/>
                  </a:lnTo>
                  <a:lnTo>
                    <a:pt x="5588" y="7794"/>
                  </a:lnTo>
                  <a:lnTo>
                    <a:pt x="5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06"/>
            <p:cNvSpPr/>
            <p:nvPr/>
          </p:nvSpPr>
          <p:spPr>
            <a:xfrm>
              <a:off x="2179450" y="2852788"/>
              <a:ext cx="275750" cy="156875"/>
            </a:xfrm>
            <a:custGeom>
              <a:rect b="b" l="l" r="r" t="t"/>
              <a:pathLst>
                <a:path extrusionOk="0" h="6275" w="11030">
                  <a:moveTo>
                    <a:pt x="5589" y="0"/>
                  </a:moveTo>
                  <a:lnTo>
                    <a:pt x="1" y="3211"/>
                  </a:lnTo>
                  <a:lnTo>
                    <a:pt x="5441" y="6275"/>
                  </a:lnTo>
                  <a:lnTo>
                    <a:pt x="11029" y="3040"/>
                  </a:lnTo>
                  <a:lnTo>
                    <a:pt x="5589"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06"/>
            <p:cNvSpPr/>
            <p:nvPr/>
          </p:nvSpPr>
          <p:spPr>
            <a:xfrm>
              <a:off x="2178225" y="2933063"/>
              <a:ext cx="137275" cy="271450"/>
            </a:xfrm>
            <a:custGeom>
              <a:rect b="b" l="l" r="r" t="t"/>
              <a:pathLst>
                <a:path extrusionOk="0" h="10858" w="5491">
                  <a:moveTo>
                    <a:pt x="50" y="0"/>
                  </a:moveTo>
                  <a:lnTo>
                    <a:pt x="1" y="7794"/>
                  </a:lnTo>
                  <a:lnTo>
                    <a:pt x="5441" y="10858"/>
                  </a:lnTo>
                  <a:lnTo>
                    <a:pt x="5490" y="3064"/>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06"/>
            <p:cNvSpPr/>
            <p:nvPr/>
          </p:nvSpPr>
          <p:spPr>
            <a:xfrm>
              <a:off x="2488250" y="3021888"/>
              <a:ext cx="140350" cy="275150"/>
            </a:xfrm>
            <a:custGeom>
              <a:rect b="b" l="l" r="r" t="t"/>
              <a:pathLst>
                <a:path extrusionOk="0" h="11006" w="5614">
                  <a:moveTo>
                    <a:pt x="5613" y="1"/>
                  </a:moveTo>
                  <a:lnTo>
                    <a:pt x="50" y="3236"/>
                  </a:lnTo>
                  <a:lnTo>
                    <a:pt x="1" y="11005"/>
                  </a:lnTo>
                  <a:lnTo>
                    <a:pt x="5564" y="7795"/>
                  </a:lnTo>
                  <a:lnTo>
                    <a:pt x="56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06"/>
            <p:cNvSpPr/>
            <p:nvPr/>
          </p:nvSpPr>
          <p:spPr>
            <a:xfrm>
              <a:off x="2353450" y="2945913"/>
              <a:ext cx="275150" cy="156900"/>
            </a:xfrm>
            <a:custGeom>
              <a:rect b="b" l="l" r="r" t="t"/>
              <a:pathLst>
                <a:path extrusionOk="0" h="6276" w="11006">
                  <a:moveTo>
                    <a:pt x="5564" y="1"/>
                  </a:moveTo>
                  <a:lnTo>
                    <a:pt x="1" y="3211"/>
                  </a:lnTo>
                  <a:lnTo>
                    <a:pt x="5442" y="6275"/>
                  </a:lnTo>
                  <a:lnTo>
                    <a:pt x="11005" y="3040"/>
                  </a:lnTo>
                  <a:lnTo>
                    <a:pt x="5564"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06"/>
            <p:cNvSpPr/>
            <p:nvPr/>
          </p:nvSpPr>
          <p:spPr>
            <a:xfrm>
              <a:off x="2352225" y="3026188"/>
              <a:ext cx="137275" cy="270850"/>
            </a:xfrm>
            <a:custGeom>
              <a:rect b="b" l="l" r="r" t="t"/>
              <a:pathLst>
                <a:path extrusionOk="0" h="10834" w="5491">
                  <a:moveTo>
                    <a:pt x="50" y="0"/>
                  </a:moveTo>
                  <a:lnTo>
                    <a:pt x="1" y="7794"/>
                  </a:lnTo>
                  <a:lnTo>
                    <a:pt x="5442" y="10833"/>
                  </a:lnTo>
                  <a:lnTo>
                    <a:pt x="5491" y="3064"/>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06"/>
            <p:cNvSpPr/>
            <p:nvPr/>
          </p:nvSpPr>
          <p:spPr>
            <a:xfrm>
              <a:off x="2314250" y="2738813"/>
              <a:ext cx="140950" cy="275150"/>
            </a:xfrm>
            <a:custGeom>
              <a:rect b="b" l="l" r="r" t="t"/>
              <a:pathLst>
                <a:path extrusionOk="0" h="11006" w="5638">
                  <a:moveTo>
                    <a:pt x="5637" y="1"/>
                  </a:moveTo>
                  <a:lnTo>
                    <a:pt x="49" y="3212"/>
                  </a:lnTo>
                  <a:lnTo>
                    <a:pt x="0" y="11005"/>
                  </a:lnTo>
                  <a:lnTo>
                    <a:pt x="5588" y="7770"/>
                  </a:lnTo>
                  <a:lnTo>
                    <a:pt x="56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06"/>
            <p:cNvSpPr/>
            <p:nvPr/>
          </p:nvSpPr>
          <p:spPr>
            <a:xfrm>
              <a:off x="2179450" y="2662238"/>
              <a:ext cx="275750" cy="156875"/>
            </a:xfrm>
            <a:custGeom>
              <a:rect b="b" l="l" r="r" t="t"/>
              <a:pathLst>
                <a:path extrusionOk="0" h="6275" w="11030">
                  <a:moveTo>
                    <a:pt x="5589" y="0"/>
                  </a:moveTo>
                  <a:lnTo>
                    <a:pt x="1" y="3235"/>
                  </a:lnTo>
                  <a:lnTo>
                    <a:pt x="5441" y="6275"/>
                  </a:lnTo>
                  <a:lnTo>
                    <a:pt x="11029" y="3064"/>
                  </a:lnTo>
                  <a:lnTo>
                    <a:pt x="5589"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06"/>
            <p:cNvSpPr/>
            <p:nvPr/>
          </p:nvSpPr>
          <p:spPr>
            <a:xfrm>
              <a:off x="2178225" y="2743113"/>
              <a:ext cx="137275" cy="270850"/>
            </a:xfrm>
            <a:custGeom>
              <a:rect b="b" l="l" r="r" t="t"/>
              <a:pathLst>
                <a:path extrusionOk="0" h="10834" w="5491">
                  <a:moveTo>
                    <a:pt x="50" y="0"/>
                  </a:moveTo>
                  <a:lnTo>
                    <a:pt x="1" y="7794"/>
                  </a:lnTo>
                  <a:lnTo>
                    <a:pt x="5441" y="10833"/>
                  </a:lnTo>
                  <a:lnTo>
                    <a:pt x="5490" y="3040"/>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06"/>
            <p:cNvSpPr/>
            <p:nvPr/>
          </p:nvSpPr>
          <p:spPr>
            <a:xfrm>
              <a:off x="2488250" y="2831338"/>
              <a:ext cx="140350" cy="275750"/>
            </a:xfrm>
            <a:custGeom>
              <a:rect b="b" l="l" r="r" t="t"/>
              <a:pathLst>
                <a:path extrusionOk="0" h="11030" w="5614">
                  <a:moveTo>
                    <a:pt x="5613" y="1"/>
                  </a:moveTo>
                  <a:lnTo>
                    <a:pt x="50" y="3236"/>
                  </a:lnTo>
                  <a:lnTo>
                    <a:pt x="1" y="11030"/>
                  </a:lnTo>
                  <a:lnTo>
                    <a:pt x="5564" y="7794"/>
                  </a:lnTo>
                  <a:lnTo>
                    <a:pt x="56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06"/>
            <p:cNvSpPr/>
            <p:nvPr/>
          </p:nvSpPr>
          <p:spPr>
            <a:xfrm>
              <a:off x="2353450" y="2755363"/>
              <a:ext cx="275150" cy="156875"/>
            </a:xfrm>
            <a:custGeom>
              <a:rect b="b" l="l" r="r" t="t"/>
              <a:pathLst>
                <a:path extrusionOk="0" h="6275" w="11006">
                  <a:moveTo>
                    <a:pt x="5564" y="1"/>
                  </a:moveTo>
                  <a:lnTo>
                    <a:pt x="1" y="3211"/>
                  </a:lnTo>
                  <a:lnTo>
                    <a:pt x="5442" y="6275"/>
                  </a:lnTo>
                  <a:lnTo>
                    <a:pt x="11005" y="3040"/>
                  </a:lnTo>
                  <a:lnTo>
                    <a:pt x="5564"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06"/>
            <p:cNvSpPr/>
            <p:nvPr/>
          </p:nvSpPr>
          <p:spPr>
            <a:xfrm>
              <a:off x="2352225" y="2835638"/>
              <a:ext cx="137275" cy="271450"/>
            </a:xfrm>
            <a:custGeom>
              <a:rect b="b" l="l" r="r" t="t"/>
              <a:pathLst>
                <a:path extrusionOk="0" h="10858" w="5491">
                  <a:moveTo>
                    <a:pt x="50" y="0"/>
                  </a:moveTo>
                  <a:lnTo>
                    <a:pt x="1" y="7794"/>
                  </a:lnTo>
                  <a:lnTo>
                    <a:pt x="5442" y="10858"/>
                  </a:lnTo>
                  <a:lnTo>
                    <a:pt x="5491" y="3064"/>
                  </a:lnTo>
                  <a:lnTo>
                    <a:pt x="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06"/>
            <p:cNvSpPr/>
            <p:nvPr/>
          </p:nvSpPr>
          <p:spPr>
            <a:xfrm>
              <a:off x="2455775" y="2352813"/>
              <a:ext cx="196100" cy="580275"/>
            </a:xfrm>
            <a:custGeom>
              <a:rect b="b" l="l" r="r" t="t"/>
              <a:pathLst>
                <a:path extrusionOk="0" h="23211" w="7844">
                  <a:moveTo>
                    <a:pt x="7844" y="0"/>
                  </a:moveTo>
                  <a:lnTo>
                    <a:pt x="50" y="4510"/>
                  </a:lnTo>
                  <a:lnTo>
                    <a:pt x="1" y="23210"/>
                  </a:lnTo>
                  <a:lnTo>
                    <a:pt x="7795" y="18725"/>
                  </a:lnTo>
                  <a:lnTo>
                    <a:pt x="78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06"/>
            <p:cNvSpPr/>
            <p:nvPr/>
          </p:nvSpPr>
          <p:spPr>
            <a:xfrm>
              <a:off x="2178225" y="2195963"/>
              <a:ext cx="473650" cy="269600"/>
            </a:xfrm>
            <a:custGeom>
              <a:rect b="b" l="l" r="r" t="t"/>
              <a:pathLst>
                <a:path extrusionOk="0" h="10784" w="18946">
                  <a:moveTo>
                    <a:pt x="7794" y="0"/>
                  </a:moveTo>
                  <a:lnTo>
                    <a:pt x="1" y="4510"/>
                  </a:lnTo>
                  <a:lnTo>
                    <a:pt x="11152" y="10784"/>
                  </a:lnTo>
                  <a:lnTo>
                    <a:pt x="18946" y="6274"/>
                  </a:lnTo>
                  <a:lnTo>
                    <a:pt x="77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06"/>
            <p:cNvSpPr/>
            <p:nvPr/>
          </p:nvSpPr>
          <p:spPr>
            <a:xfrm>
              <a:off x="2177000" y="2308688"/>
              <a:ext cx="280025" cy="624400"/>
            </a:xfrm>
            <a:custGeom>
              <a:rect b="b" l="l" r="r" t="t"/>
              <a:pathLst>
                <a:path extrusionOk="0" h="24976" w="11201">
                  <a:moveTo>
                    <a:pt x="50" y="1"/>
                  </a:moveTo>
                  <a:lnTo>
                    <a:pt x="0" y="18701"/>
                  </a:lnTo>
                  <a:lnTo>
                    <a:pt x="11152" y="24975"/>
                  </a:lnTo>
                  <a:lnTo>
                    <a:pt x="11201" y="6275"/>
                  </a:lnTo>
                  <a:lnTo>
                    <a:pt x="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06"/>
            <p:cNvSpPr/>
            <p:nvPr/>
          </p:nvSpPr>
          <p:spPr>
            <a:xfrm>
              <a:off x="2616925" y="2653038"/>
              <a:ext cx="87650" cy="352350"/>
            </a:xfrm>
            <a:custGeom>
              <a:rect b="b" l="l" r="r" t="t"/>
              <a:pathLst>
                <a:path extrusionOk="0" h="14094" w="3506">
                  <a:moveTo>
                    <a:pt x="3505" y="1"/>
                  </a:moveTo>
                  <a:lnTo>
                    <a:pt x="25" y="2010"/>
                  </a:lnTo>
                  <a:lnTo>
                    <a:pt x="1" y="14093"/>
                  </a:lnTo>
                  <a:lnTo>
                    <a:pt x="3456" y="12083"/>
                  </a:lnTo>
                  <a:lnTo>
                    <a:pt x="3505" y="1"/>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06"/>
            <p:cNvSpPr/>
            <p:nvPr/>
          </p:nvSpPr>
          <p:spPr>
            <a:xfrm>
              <a:off x="2532375" y="2605863"/>
              <a:ext cx="172200" cy="97450"/>
            </a:xfrm>
            <a:custGeom>
              <a:rect b="b" l="l" r="r" t="t"/>
              <a:pathLst>
                <a:path extrusionOk="0" h="3898" w="6888">
                  <a:moveTo>
                    <a:pt x="3481" y="0"/>
                  </a:moveTo>
                  <a:lnTo>
                    <a:pt x="1" y="2010"/>
                  </a:lnTo>
                  <a:lnTo>
                    <a:pt x="3407" y="3897"/>
                  </a:lnTo>
                  <a:lnTo>
                    <a:pt x="6887" y="1888"/>
                  </a:lnTo>
                  <a:lnTo>
                    <a:pt x="3481"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06"/>
            <p:cNvSpPr/>
            <p:nvPr/>
          </p:nvSpPr>
          <p:spPr>
            <a:xfrm>
              <a:off x="2531775" y="2656113"/>
              <a:ext cx="85800" cy="349275"/>
            </a:xfrm>
            <a:custGeom>
              <a:rect b="b" l="l" r="r" t="t"/>
              <a:pathLst>
                <a:path extrusionOk="0" h="13971" w="3432">
                  <a:moveTo>
                    <a:pt x="25" y="0"/>
                  </a:moveTo>
                  <a:lnTo>
                    <a:pt x="0" y="12058"/>
                  </a:lnTo>
                  <a:lnTo>
                    <a:pt x="3407" y="13970"/>
                  </a:lnTo>
                  <a:lnTo>
                    <a:pt x="3431" y="1887"/>
                  </a:lnTo>
                  <a:lnTo>
                    <a:pt x="25" y="0"/>
                  </a:lnTo>
                  <a:close/>
                </a:path>
              </a:pathLst>
            </a:custGeom>
            <a:solidFill>
              <a:srgbClr val="D1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06"/>
            <p:cNvSpPr/>
            <p:nvPr/>
          </p:nvSpPr>
          <p:spPr>
            <a:xfrm>
              <a:off x="2512150" y="2424488"/>
              <a:ext cx="212025" cy="296600"/>
            </a:xfrm>
            <a:custGeom>
              <a:rect b="b" l="l" r="r" t="t"/>
              <a:pathLst>
                <a:path extrusionOk="0" h="11864" w="8481">
                  <a:moveTo>
                    <a:pt x="3604" y="1"/>
                  </a:moveTo>
                  <a:lnTo>
                    <a:pt x="1" y="2109"/>
                  </a:lnTo>
                  <a:lnTo>
                    <a:pt x="1667" y="3064"/>
                  </a:lnTo>
                  <a:cubicBezTo>
                    <a:pt x="1716" y="3089"/>
                    <a:pt x="1765" y="3113"/>
                    <a:pt x="1814" y="3138"/>
                  </a:cubicBezTo>
                  <a:cubicBezTo>
                    <a:pt x="1839" y="3162"/>
                    <a:pt x="1839" y="3162"/>
                    <a:pt x="1863" y="3187"/>
                  </a:cubicBezTo>
                  <a:cubicBezTo>
                    <a:pt x="1888" y="3212"/>
                    <a:pt x="1937" y="3236"/>
                    <a:pt x="1961" y="3261"/>
                  </a:cubicBezTo>
                  <a:cubicBezTo>
                    <a:pt x="1986" y="3261"/>
                    <a:pt x="2010" y="3285"/>
                    <a:pt x="2035" y="3285"/>
                  </a:cubicBezTo>
                  <a:cubicBezTo>
                    <a:pt x="2059" y="3310"/>
                    <a:pt x="2084" y="3334"/>
                    <a:pt x="2108" y="3359"/>
                  </a:cubicBezTo>
                  <a:cubicBezTo>
                    <a:pt x="2133" y="3383"/>
                    <a:pt x="2158" y="3383"/>
                    <a:pt x="2182" y="3408"/>
                  </a:cubicBezTo>
                  <a:cubicBezTo>
                    <a:pt x="2207" y="3432"/>
                    <a:pt x="2231" y="3457"/>
                    <a:pt x="2280" y="3481"/>
                  </a:cubicBezTo>
                  <a:cubicBezTo>
                    <a:pt x="2280" y="3481"/>
                    <a:pt x="2305" y="3506"/>
                    <a:pt x="2329" y="3530"/>
                  </a:cubicBezTo>
                  <a:cubicBezTo>
                    <a:pt x="2354" y="3555"/>
                    <a:pt x="2403" y="3579"/>
                    <a:pt x="2427" y="3604"/>
                  </a:cubicBezTo>
                  <a:cubicBezTo>
                    <a:pt x="2452" y="3628"/>
                    <a:pt x="2452" y="3628"/>
                    <a:pt x="2476" y="3653"/>
                  </a:cubicBezTo>
                  <a:cubicBezTo>
                    <a:pt x="2525" y="3677"/>
                    <a:pt x="2574" y="3726"/>
                    <a:pt x="2623" y="3775"/>
                  </a:cubicBezTo>
                  <a:cubicBezTo>
                    <a:pt x="2623" y="3775"/>
                    <a:pt x="2623" y="3800"/>
                    <a:pt x="2648" y="3800"/>
                  </a:cubicBezTo>
                  <a:cubicBezTo>
                    <a:pt x="2672" y="3824"/>
                    <a:pt x="2721" y="3873"/>
                    <a:pt x="2746" y="3898"/>
                  </a:cubicBezTo>
                  <a:cubicBezTo>
                    <a:pt x="2795" y="3947"/>
                    <a:pt x="2868" y="4020"/>
                    <a:pt x="2917" y="4069"/>
                  </a:cubicBezTo>
                  <a:cubicBezTo>
                    <a:pt x="2966" y="4143"/>
                    <a:pt x="3015" y="4192"/>
                    <a:pt x="3064" y="4241"/>
                  </a:cubicBezTo>
                  <a:cubicBezTo>
                    <a:pt x="3089" y="4265"/>
                    <a:pt x="3113" y="4314"/>
                    <a:pt x="3138" y="4339"/>
                  </a:cubicBezTo>
                  <a:cubicBezTo>
                    <a:pt x="3162" y="4363"/>
                    <a:pt x="3187" y="4388"/>
                    <a:pt x="3211" y="4412"/>
                  </a:cubicBezTo>
                  <a:cubicBezTo>
                    <a:pt x="3236" y="4437"/>
                    <a:pt x="3260" y="4461"/>
                    <a:pt x="3285" y="4486"/>
                  </a:cubicBezTo>
                  <a:cubicBezTo>
                    <a:pt x="3309" y="4510"/>
                    <a:pt x="3309" y="4535"/>
                    <a:pt x="3334" y="4559"/>
                  </a:cubicBezTo>
                  <a:cubicBezTo>
                    <a:pt x="3358" y="4584"/>
                    <a:pt x="3358" y="4584"/>
                    <a:pt x="3358" y="4609"/>
                  </a:cubicBezTo>
                  <a:cubicBezTo>
                    <a:pt x="3432" y="4682"/>
                    <a:pt x="3481" y="4756"/>
                    <a:pt x="3554" y="4854"/>
                  </a:cubicBezTo>
                  <a:cubicBezTo>
                    <a:pt x="3554" y="4854"/>
                    <a:pt x="3554" y="4878"/>
                    <a:pt x="3579" y="4878"/>
                  </a:cubicBezTo>
                  <a:cubicBezTo>
                    <a:pt x="3628" y="4952"/>
                    <a:pt x="3677" y="5050"/>
                    <a:pt x="3726" y="5123"/>
                  </a:cubicBezTo>
                  <a:cubicBezTo>
                    <a:pt x="3751" y="5148"/>
                    <a:pt x="3751" y="5172"/>
                    <a:pt x="3775" y="5197"/>
                  </a:cubicBezTo>
                  <a:cubicBezTo>
                    <a:pt x="3824" y="5246"/>
                    <a:pt x="3849" y="5319"/>
                    <a:pt x="3898" y="5393"/>
                  </a:cubicBezTo>
                  <a:cubicBezTo>
                    <a:pt x="3898" y="5393"/>
                    <a:pt x="3922" y="5417"/>
                    <a:pt x="3922" y="5442"/>
                  </a:cubicBezTo>
                  <a:cubicBezTo>
                    <a:pt x="3971" y="5515"/>
                    <a:pt x="4020" y="5589"/>
                    <a:pt x="4045" y="5662"/>
                  </a:cubicBezTo>
                  <a:cubicBezTo>
                    <a:pt x="4069" y="5687"/>
                    <a:pt x="4069" y="5711"/>
                    <a:pt x="4094" y="5736"/>
                  </a:cubicBezTo>
                  <a:cubicBezTo>
                    <a:pt x="4118" y="5809"/>
                    <a:pt x="4143" y="5858"/>
                    <a:pt x="4192" y="5932"/>
                  </a:cubicBezTo>
                  <a:cubicBezTo>
                    <a:pt x="4192" y="5956"/>
                    <a:pt x="4216" y="5981"/>
                    <a:pt x="4216" y="5981"/>
                  </a:cubicBezTo>
                  <a:cubicBezTo>
                    <a:pt x="4265" y="6079"/>
                    <a:pt x="4290" y="6153"/>
                    <a:pt x="4339" y="6226"/>
                  </a:cubicBezTo>
                  <a:cubicBezTo>
                    <a:pt x="4339" y="6251"/>
                    <a:pt x="4339" y="6251"/>
                    <a:pt x="4339" y="6275"/>
                  </a:cubicBezTo>
                  <a:cubicBezTo>
                    <a:pt x="4363" y="6349"/>
                    <a:pt x="4412" y="6422"/>
                    <a:pt x="4437" y="6496"/>
                  </a:cubicBezTo>
                  <a:cubicBezTo>
                    <a:pt x="4437" y="6520"/>
                    <a:pt x="4461" y="6545"/>
                    <a:pt x="4461" y="6569"/>
                  </a:cubicBezTo>
                  <a:cubicBezTo>
                    <a:pt x="4486" y="6643"/>
                    <a:pt x="4535" y="6741"/>
                    <a:pt x="4559" y="6839"/>
                  </a:cubicBezTo>
                  <a:cubicBezTo>
                    <a:pt x="4584" y="6888"/>
                    <a:pt x="4608" y="6961"/>
                    <a:pt x="4608" y="7010"/>
                  </a:cubicBezTo>
                  <a:cubicBezTo>
                    <a:pt x="4608" y="7035"/>
                    <a:pt x="4633" y="7059"/>
                    <a:pt x="4633" y="7059"/>
                  </a:cubicBezTo>
                  <a:cubicBezTo>
                    <a:pt x="4633" y="7108"/>
                    <a:pt x="4657" y="7157"/>
                    <a:pt x="4657" y="7206"/>
                  </a:cubicBezTo>
                  <a:cubicBezTo>
                    <a:pt x="4682" y="7231"/>
                    <a:pt x="4682" y="7255"/>
                    <a:pt x="4682" y="7280"/>
                  </a:cubicBezTo>
                  <a:cubicBezTo>
                    <a:pt x="4706" y="7329"/>
                    <a:pt x="4706" y="7353"/>
                    <a:pt x="4706" y="7403"/>
                  </a:cubicBezTo>
                  <a:cubicBezTo>
                    <a:pt x="4731" y="7427"/>
                    <a:pt x="4731" y="7452"/>
                    <a:pt x="4731" y="7476"/>
                  </a:cubicBezTo>
                  <a:cubicBezTo>
                    <a:pt x="4755" y="7501"/>
                    <a:pt x="4755" y="7550"/>
                    <a:pt x="4755" y="7574"/>
                  </a:cubicBezTo>
                  <a:cubicBezTo>
                    <a:pt x="4755" y="7623"/>
                    <a:pt x="4780" y="7672"/>
                    <a:pt x="4780" y="7697"/>
                  </a:cubicBezTo>
                  <a:cubicBezTo>
                    <a:pt x="4780" y="7721"/>
                    <a:pt x="4804" y="7770"/>
                    <a:pt x="4804" y="7795"/>
                  </a:cubicBezTo>
                  <a:cubicBezTo>
                    <a:pt x="4804" y="7844"/>
                    <a:pt x="4804" y="7868"/>
                    <a:pt x="4804" y="7917"/>
                  </a:cubicBezTo>
                  <a:cubicBezTo>
                    <a:pt x="4829" y="7942"/>
                    <a:pt x="4829" y="7966"/>
                    <a:pt x="4829" y="8015"/>
                  </a:cubicBezTo>
                  <a:cubicBezTo>
                    <a:pt x="4829" y="8015"/>
                    <a:pt x="4829" y="8040"/>
                    <a:pt x="4829" y="8064"/>
                  </a:cubicBezTo>
                  <a:cubicBezTo>
                    <a:pt x="4829" y="8113"/>
                    <a:pt x="4853" y="8138"/>
                    <a:pt x="4853" y="8187"/>
                  </a:cubicBezTo>
                  <a:cubicBezTo>
                    <a:pt x="4853" y="8211"/>
                    <a:pt x="4853" y="8236"/>
                    <a:pt x="4853" y="8260"/>
                  </a:cubicBezTo>
                  <a:cubicBezTo>
                    <a:pt x="4853" y="8285"/>
                    <a:pt x="4853" y="8334"/>
                    <a:pt x="4853" y="8383"/>
                  </a:cubicBezTo>
                  <a:cubicBezTo>
                    <a:pt x="4853" y="8407"/>
                    <a:pt x="4853" y="8407"/>
                    <a:pt x="4853" y="8432"/>
                  </a:cubicBezTo>
                  <a:cubicBezTo>
                    <a:pt x="4853" y="8481"/>
                    <a:pt x="4878" y="8554"/>
                    <a:pt x="4878" y="8603"/>
                  </a:cubicBezTo>
                  <a:lnTo>
                    <a:pt x="4853" y="11863"/>
                  </a:lnTo>
                  <a:lnTo>
                    <a:pt x="4853" y="11863"/>
                  </a:lnTo>
                  <a:lnTo>
                    <a:pt x="8456" y="9780"/>
                  </a:lnTo>
                  <a:lnTo>
                    <a:pt x="8481" y="6520"/>
                  </a:lnTo>
                  <a:cubicBezTo>
                    <a:pt x="8481" y="6447"/>
                    <a:pt x="8481" y="6398"/>
                    <a:pt x="8456" y="6349"/>
                  </a:cubicBezTo>
                  <a:cubicBezTo>
                    <a:pt x="8456" y="6324"/>
                    <a:pt x="8456" y="6300"/>
                    <a:pt x="8456" y="6275"/>
                  </a:cubicBezTo>
                  <a:cubicBezTo>
                    <a:pt x="8456" y="6251"/>
                    <a:pt x="8456" y="6202"/>
                    <a:pt x="8456" y="6153"/>
                  </a:cubicBezTo>
                  <a:cubicBezTo>
                    <a:pt x="8456" y="6128"/>
                    <a:pt x="8456" y="6104"/>
                    <a:pt x="8456" y="6104"/>
                  </a:cubicBezTo>
                  <a:cubicBezTo>
                    <a:pt x="8456" y="6055"/>
                    <a:pt x="8456" y="6006"/>
                    <a:pt x="8432" y="5981"/>
                  </a:cubicBezTo>
                  <a:cubicBezTo>
                    <a:pt x="8432" y="5956"/>
                    <a:pt x="8432" y="5932"/>
                    <a:pt x="8432" y="5907"/>
                  </a:cubicBezTo>
                  <a:cubicBezTo>
                    <a:pt x="8432" y="5907"/>
                    <a:pt x="8432" y="5883"/>
                    <a:pt x="8432" y="5883"/>
                  </a:cubicBezTo>
                  <a:cubicBezTo>
                    <a:pt x="8432" y="5858"/>
                    <a:pt x="8432" y="5834"/>
                    <a:pt x="8432" y="5834"/>
                  </a:cubicBezTo>
                  <a:cubicBezTo>
                    <a:pt x="8407" y="5785"/>
                    <a:pt x="8407" y="5736"/>
                    <a:pt x="8407" y="5687"/>
                  </a:cubicBezTo>
                  <a:cubicBezTo>
                    <a:pt x="8407" y="5662"/>
                    <a:pt x="8383" y="5638"/>
                    <a:pt x="8383" y="5613"/>
                  </a:cubicBezTo>
                  <a:cubicBezTo>
                    <a:pt x="8383" y="5564"/>
                    <a:pt x="8358" y="5515"/>
                    <a:pt x="8358" y="5491"/>
                  </a:cubicBezTo>
                  <a:cubicBezTo>
                    <a:pt x="8358" y="5466"/>
                    <a:pt x="8358" y="5442"/>
                    <a:pt x="8358" y="5442"/>
                  </a:cubicBezTo>
                  <a:cubicBezTo>
                    <a:pt x="8358" y="5417"/>
                    <a:pt x="8334" y="5393"/>
                    <a:pt x="8334" y="5393"/>
                  </a:cubicBezTo>
                  <a:cubicBezTo>
                    <a:pt x="8334" y="5344"/>
                    <a:pt x="8334" y="5319"/>
                    <a:pt x="8309" y="5295"/>
                  </a:cubicBezTo>
                  <a:cubicBezTo>
                    <a:pt x="8309" y="5270"/>
                    <a:pt x="8309" y="5221"/>
                    <a:pt x="8285" y="5197"/>
                  </a:cubicBezTo>
                  <a:cubicBezTo>
                    <a:pt x="8285" y="5148"/>
                    <a:pt x="8285" y="5123"/>
                    <a:pt x="8260" y="5099"/>
                  </a:cubicBezTo>
                  <a:cubicBezTo>
                    <a:pt x="8260" y="5099"/>
                    <a:pt x="8260" y="5074"/>
                    <a:pt x="8260" y="5074"/>
                  </a:cubicBezTo>
                  <a:cubicBezTo>
                    <a:pt x="8260" y="5025"/>
                    <a:pt x="8236" y="5001"/>
                    <a:pt x="8236" y="4976"/>
                  </a:cubicBezTo>
                  <a:cubicBezTo>
                    <a:pt x="8236" y="4952"/>
                    <a:pt x="8236" y="4927"/>
                    <a:pt x="8211" y="4927"/>
                  </a:cubicBezTo>
                  <a:cubicBezTo>
                    <a:pt x="8211" y="4854"/>
                    <a:pt x="8187" y="4805"/>
                    <a:pt x="8162" y="4731"/>
                  </a:cubicBezTo>
                  <a:cubicBezTo>
                    <a:pt x="8138" y="4658"/>
                    <a:pt x="8089" y="4559"/>
                    <a:pt x="8064" y="4461"/>
                  </a:cubicBezTo>
                  <a:cubicBezTo>
                    <a:pt x="8064" y="4461"/>
                    <a:pt x="8064" y="4437"/>
                    <a:pt x="8064" y="4437"/>
                  </a:cubicBezTo>
                  <a:cubicBezTo>
                    <a:pt x="8040" y="4437"/>
                    <a:pt x="8040" y="4412"/>
                    <a:pt x="8040" y="4412"/>
                  </a:cubicBezTo>
                  <a:cubicBezTo>
                    <a:pt x="8015" y="4314"/>
                    <a:pt x="7991" y="4241"/>
                    <a:pt x="7942" y="4167"/>
                  </a:cubicBezTo>
                  <a:cubicBezTo>
                    <a:pt x="7942" y="4167"/>
                    <a:pt x="7942" y="4167"/>
                    <a:pt x="7942" y="4143"/>
                  </a:cubicBezTo>
                  <a:cubicBezTo>
                    <a:pt x="7893" y="4069"/>
                    <a:pt x="7868" y="3971"/>
                    <a:pt x="7819" y="3898"/>
                  </a:cubicBezTo>
                  <a:cubicBezTo>
                    <a:pt x="7819" y="3898"/>
                    <a:pt x="7819" y="3873"/>
                    <a:pt x="7819" y="3873"/>
                  </a:cubicBezTo>
                  <a:cubicBezTo>
                    <a:pt x="7795" y="3849"/>
                    <a:pt x="7795" y="3849"/>
                    <a:pt x="7795" y="3824"/>
                  </a:cubicBezTo>
                  <a:cubicBezTo>
                    <a:pt x="7745" y="3775"/>
                    <a:pt x="7721" y="3702"/>
                    <a:pt x="7696" y="3628"/>
                  </a:cubicBezTo>
                  <a:cubicBezTo>
                    <a:pt x="7672" y="3628"/>
                    <a:pt x="7672" y="3604"/>
                    <a:pt x="7672" y="3604"/>
                  </a:cubicBezTo>
                  <a:cubicBezTo>
                    <a:pt x="7672" y="3579"/>
                    <a:pt x="7672" y="3579"/>
                    <a:pt x="7647" y="3579"/>
                  </a:cubicBezTo>
                  <a:cubicBezTo>
                    <a:pt x="7623" y="3506"/>
                    <a:pt x="7574" y="3408"/>
                    <a:pt x="7525" y="3334"/>
                  </a:cubicBezTo>
                  <a:cubicBezTo>
                    <a:pt x="7500" y="3310"/>
                    <a:pt x="7500" y="3310"/>
                    <a:pt x="7500" y="3285"/>
                  </a:cubicBezTo>
                  <a:cubicBezTo>
                    <a:pt x="7451" y="3236"/>
                    <a:pt x="7427" y="3162"/>
                    <a:pt x="7378" y="3089"/>
                  </a:cubicBezTo>
                  <a:cubicBezTo>
                    <a:pt x="7378" y="3089"/>
                    <a:pt x="7353" y="3064"/>
                    <a:pt x="7353" y="3064"/>
                  </a:cubicBezTo>
                  <a:cubicBezTo>
                    <a:pt x="7353" y="3040"/>
                    <a:pt x="7353" y="3040"/>
                    <a:pt x="7329" y="3040"/>
                  </a:cubicBezTo>
                  <a:cubicBezTo>
                    <a:pt x="7280" y="2942"/>
                    <a:pt x="7231" y="2868"/>
                    <a:pt x="7182" y="2795"/>
                  </a:cubicBezTo>
                  <a:lnTo>
                    <a:pt x="7157" y="2770"/>
                  </a:lnTo>
                  <a:cubicBezTo>
                    <a:pt x="7157" y="2770"/>
                    <a:pt x="7157" y="2770"/>
                    <a:pt x="7157" y="2746"/>
                  </a:cubicBezTo>
                  <a:cubicBezTo>
                    <a:pt x="7084" y="2672"/>
                    <a:pt x="7035" y="2599"/>
                    <a:pt x="6961" y="2501"/>
                  </a:cubicBezTo>
                  <a:cubicBezTo>
                    <a:pt x="6961" y="2501"/>
                    <a:pt x="6961" y="2501"/>
                    <a:pt x="6961" y="2476"/>
                  </a:cubicBezTo>
                  <a:lnTo>
                    <a:pt x="6937" y="2476"/>
                  </a:lnTo>
                  <a:cubicBezTo>
                    <a:pt x="6912" y="2452"/>
                    <a:pt x="6912" y="2427"/>
                    <a:pt x="6888" y="2403"/>
                  </a:cubicBezTo>
                  <a:cubicBezTo>
                    <a:pt x="6863" y="2378"/>
                    <a:pt x="6839" y="2329"/>
                    <a:pt x="6814" y="2305"/>
                  </a:cubicBezTo>
                  <a:cubicBezTo>
                    <a:pt x="6790" y="2280"/>
                    <a:pt x="6765" y="2256"/>
                    <a:pt x="6741" y="2231"/>
                  </a:cubicBezTo>
                  <a:cubicBezTo>
                    <a:pt x="6741" y="2207"/>
                    <a:pt x="6716" y="2182"/>
                    <a:pt x="6692" y="2158"/>
                  </a:cubicBezTo>
                  <a:lnTo>
                    <a:pt x="6667" y="2158"/>
                  </a:lnTo>
                  <a:cubicBezTo>
                    <a:pt x="6618" y="2084"/>
                    <a:pt x="6569" y="2035"/>
                    <a:pt x="6520" y="1986"/>
                  </a:cubicBezTo>
                  <a:cubicBezTo>
                    <a:pt x="6471" y="1913"/>
                    <a:pt x="6398" y="1864"/>
                    <a:pt x="6348" y="1815"/>
                  </a:cubicBezTo>
                  <a:cubicBezTo>
                    <a:pt x="6348" y="1815"/>
                    <a:pt x="6348" y="1790"/>
                    <a:pt x="6348" y="1790"/>
                  </a:cubicBezTo>
                  <a:cubicBezTo>
                    <a:pt x="6299" y="1765"/>
                    <a:pt x="6275" y="1741"/>
                    <a:pt x="6250" y="1692"/>
                  </a:cubicBezTo>
                  <a:cubicBezTo>
                    <a:pt x="6226" y="1692"/>
                    <a:pt x="6226" y="1692"/>
                    <a:pt x="6226" y="1667"/>
                  </a:cubicBezTo>
                  <a:cubicBezTo>
                    <a:pt x="6177" y="1643"/>
                    <a:pt x="6128" y="1594"/>
                    <a:pt x="6079" y="1545"/>
                  </a:cubicBezTo>
                  <a:cubicBezTo>
                    <a:pt x="6054" y="1545"/>
                    <a:pt x="6054" y="1520"/>
                    <a:pt x="6030" y="1520"/>
                  </a:cubicBezTo>
                  <a:cubicBezTo>
                    <a:pt x="6005" y="1471"/>
                    <a:pt x="5956" y="1447"/>
                    <a:pt x="5932" y="1422"/>
                  </a:cubicBezTo>
                  <a:cubicBezTo>
                    <a:pt x="5907" y="1398"/>
                    <a:pt x="5883" y="1398"/>
                    <a:pt x="5883" y="1373"/>
                  </a:cubicBezTo>
                  <a:cubicBezTo>
                    <a:pt x="5834" y="1349"/>
                    <a:pt x="5809" y="1324"/>
                    <a:pt x="5785" y="1300"/>
                  </a:cubicBezTo>
                  <a:cubicBezTo>
                    <a:pt x="5760" y="1300"/>
                    <a:pt x="5736" y="1275"/>
                    <a:pt x="5736" y="1275"/>
                  </a:cubicBezTo>
                  <a:cubicBezTo>
                    <a:pt x="5687" y="1251"/>
                    <a:pt x="5662" y="1226"/>
                    <a:pt x="5638" y="1202"/>
                  </a:cubicBezTo>
                  <a:cubicBezTo>
                    <a:pt x="5613" y="1177"/>
                    <a:pt x="5589" y="1177"/>
                    <a:pt x="5564" y="1153"/>
                  </a:cubicBezTo>
                  <a:cubicBezTo>
                    <a:pt x="5540" y="1128"/>
                    <a:pt x="5515" y="1104"/>
                    <a:pt x="5466" y="1079"/>
                  </a:cubicBezTo>
                  <a:cubicBezTo>
                    <a:pt x="5442" y="1079"/>
                    <a:pt x="5442" y="1055"/>
                    <a:pt x="5417" y="1055"/>
                  </a:cubicBezTo>
                  <a:cubicBezTo>
                    <a:pt x="5368" y="1030"/>
                    <a:pt x="5319" y="981"/>
                    <a:pt x="5270" y="957"/>
                  </a:cubicBezTo>
                  <a:lnTo>
                    <a:pt x="3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06"/>
            <p:cNvSpPr/>
            <p:nvPr/>
          </p:nvSpPr>
          <p:spPr>
            <a:xfrm>
              <a:off x="2511550" y="2477188"/>
              <a:ext cx="122550" cy="243900"/>
            </a:xfrm>
            <a:custGeom>
              <a:rect b="b" l="l" r="r" t="t"/>
              <a:pathLst>
                <a:path extrusionOk="0" h="9756" w="4902">
                  <a:moveTo>
                    <a:pt x="25" y="1"/>
                  </a:moveTo>
                  <a:lnTo>
                    <a:pt x="0" y="6937"/>
                  </a:lnTo>
                  <a:lnTo>
                    <a:pt x="4877" y="9755"/>
                  </a:lnTo>
                  <a:lnTo>
                    <a:pt x="4902" y="6495"/>
                  </a:lnTo>
                  <a:cubicBezTo>
                    <a:pt x="4902" y="4461"/>
                    <a:pt x="3456" y="1986"/>
                    <a:pt x="1691" y="956"/>
                  </a:cubicBez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06"/>
            <p:cNvSpPr/>
            <p:nvPr/>
          </p:nvSpPr>
          <p:spPr>
            <a:xfrm>
              <a:off x="2430675" y="2289688"/>
              <a:ext cx="80900" cy="120125"/>
            </a:xfrm>
            <a:custGeom>
              <a:rect b="b" l="l" r="r" t="t"/>
              <a:pathLst>
                <a:path extrusionOk="0" h="4805" w="3236">
                  <a:moveTo>
                    <a:pt x="3235" y="1"/>
                  </a:moveTo>
                  <a:lnTo>
                    <a:pt x="25" y="1864"/>
                  </a:lnTo>
                  <a:lnTo>
                    <a:pt x="0" y="4805"/>
                  </a:lnTo>
                  <a:lnTo>
                    <a:pt x="3211" y="2942"/>
                  </a:lnTo>
                  <a:lnTo>
                    <a:pt x="3235" y="1"/>
                  </a:lnTo>
                  <a:close/>
                </a:path>
              </a:pathLst>
            </a:custGeom>
            <a:solidFill>
              <a:srgbClr val="9677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06"/>
            <p:cNvSpPr/>
            <p:nvPr/>
          </p:nvSpPr>
          <p:spPr>
            <a:xfrm>
              <a:off x="2316075" y="2224763"/>
              <a:ext cx="195500" cy="111525"/>
            </a:xfrm>
            <a:custGeom>
              <a:rect b="b" l="l" r="r" t="t"/>
              <a:pathLst>
                <a:path extrusionOk="0" h="4461" w="7820">
                  <a:moveTo>
                    <a:pt x="3212" y="0"/>
                  </a:moveTo>
                  <a:lnTo>
                    <a:pt x="1" y="1863"/>
                  </a:lnTo>
                  <a:lnTo>
                    <a:pt x="4609" y="4461"/>
                  </a:lnTo>
                  <a:lnTo>
                    <a:pt x="7819" y="2598"/>
                  </a:lnTo>
                  <a:lnTo>
                    <a:pt x="3212"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06"/>
            <p:cNvSpPr/>
            <p:nvPr/>
          </p:nvSpPr>
          <p:spPr>
            <a:xfrm>
              <a:off x="2315475" y="2271313"/>
              <a:ext cx="115825" cy="138500"/>
            </a:xfrm>
            <a:custGeom>
              <a:rect b="b" l="l" r="r" t="t"/>
              <a:pathLst>
                <a:path extrusionOk="0" h="5540" w="4633">
                  <a:moveTo>
                    <a:pt x="25" y="1"/>
                  </a:moveTo>
                  <a:lnTo>
                    <a:pt x="0" y="2942"/>
                  </a:lnTo>
                  <a:lnTo>
                    <a:pt x="4608" y="5540"/>
                  </a:lnTo>
                  <a:lnTo>
                    <a:pt x="4633" y="2599"/>
                  </a:lnTo>
                  <a:lnTo>
                    <a:pt x="25" y="1"/>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06"/>
            <p:cNvSpPr/>
            <p:nvPr/>
          </p:nvSpPr>
          <p:spPr>
            <a:xfrm>
              <a:off x="2474775" y="1931263"/>
              <a:ext cx="210200" cy="478550"/>
            </a:xfrm>
            <a:custGeom>
              <a:rect b="b" l="l" r="r" t="t"/>
              <a:pathLst>
                <a:path extrusionOk="0" h="19142" w="8408">
                  <a:moveTo>
                    <a:pt x="8407" y="0"/>
                  </a:moveTo>
                  <a:lnTo>
                    <a:pt x="50" y="4804"/>
                  </a:lnTo>
                  <a:lnTo>
                    <a:pt x="1" y="19142"/>
                  </a:lnTo>
                  <a:lnTo>
                    <a:pt x="1" y="19142"/>
                  </a:lnTo>
                  <a:lnTo>
                    <a:pt x="8358" y="14338"/>
                  </a:lnTo>
                  <a:lnTo>
                    <a:pt x="8407" y="0"/>
                  </a:lnTo>
                  <a:close/>
                </a:path>
              </a:pathLst>
            </a:custGeom>
            <a:solidFill>
              <a:srgbClr val="BD96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06"/>
            <p:cNvSpPr/>
            <p:nvPr/>
          </p:nvSpPr>
          <p:spPr>
            <a:xfrm>
              <a:off x="2177600" y="1762763"/>
              <a:ext cx="507375" cy="288625"/>
            </a:xfrm>
            <a:custGeom>
              <a:rect b="b" l="l" r="r" t="t"/>
              <a:pathLst>
                <a:path extrusionOk="0" h="11545" w="20295">
                  <a:moveTo>
                    <a:pt x="8358" y="0"/>
                  </a:moveTo>
                  <a:lnTo>
                    <a:pt x="1" y="4804"/>
                  </a:lnTo>
                  <a:lnTo>
                    <a:pt x="11937" y="11544"/>
                  </a:lnTo>
                  <a:lnTo>
                    <a:pt x="20294" y="6740"/>
                  </a:lnTo>
                  <a:lnTo>
                    <a:pt x="835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06"/>
            <p:cNvSpPr/>
            <p:nvPr/>
          </p:nvSpPr>
          <p:spPr>
            <a:xfrm>
              <a:off x="2176375" y="1882863"/>
              <a:ext cx="299650" cy="526950"/>
            </a:xfrm>
            <a:custGeom>
              <a:rect b="b" l="l" r="r" t="t"/>
              <a:pathLst>
                <a:path extrusionOk="0" h="21078" w="11986">
                  <a:moveTo>
                    <a:pt x="50" y="0"/>
                  </a:moveTo>
                  <a:lnTo>
                    <a:pt x="1" y="14362"/>
                  </a:lnTo>
                  <a:lnTo>
                    <a:pt x="11937" y="21078"/>
                  </a:lnTo>
                  <a:lnTo>
                    <a:pt x="11986" y="6740"/>
                  </a:lnTo>
                  <a:lnTo>
                    <a:pt x="50" y="0"/>
                  </a:lnTo>
                  <a:close/>
                </a:path>
              </a:pathLst>
            </a:custGeom>
            <a:solidFill>
              <a:srgbClr val="D1B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06"/>
            <p:cNvSpPr/>
            <p:nvPr/>
          </p:nvSpPr>
          <p:spPr>
            <a:xfrm>
              <a:off x="2474775" y="1931863"/>
              <a:ext cx="216325" cy="561275"/>
            </a:xfrm>
            <a:custGeom>
              <a:rect b="b" l="l" r="r" t="t"/>
              <a:pathLst>
                <a:path extrusionOk="0" h="22451" w="8653">
                  <a:moveTo>
                    <a:pt x="8383" y="1"/>
                  </a:moveTo>
                  <a:lnTo>
                    <a:pt x="25" y="4805"/>
                  </a:lnTo>
                  <a:lnTo>
                    <a:pt x="1" y="10221"/>
                  </a:lnTo>
                  <a:lnTo>
                    <a:pt x="25" y="10491"/>
                  </a:lnTo>
                  <a:cubicBezTo>
                    <a:pt x="25" y="10491"/>
                    <a:pt x="295" y="8603"/>
                    <a:pt x="1716" y="8603"/>
                  </a:cubicBezTo>
                  <a:cubicBezTo>
                    <a:pt x="3138" y="8603"/>
                    <a:pt x="2844" y="11667"/>
                    <a:pt x="2010" y="12280"/>
                  </a:cubicBezTo>
                  <a:cubicBezTo>
                    <a:pt x="1177" y="12892"/>
                    <a:pt x="2452" y="18162"/>
                    <a:pt x="3922" y="19706"/>
                  </a:cubicBezTo>
                  <a:cubicBezTo>
                    <a:pt x="4878" y="20711"/>
                    <a:pt x="8652" y="22451"/>
                    <a:pt x="8652" y="22451"/>
                  </a:cubicBezTo>
                  <a:lnTo>
                    <a:pt x="83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06"/>
            <p:cNvSpPr/>
            <p:nvPr/>
          </p:nvSpPr>
          <p:spPr>
            <a:xfrm>
              <a:off x="1984600" y="1724163"/>
              <a:ext cx="897050" cy="519600"/>
            </a:xfrm>
            <a:custGeom>
              <a:rect b="b" l="l" r="r" t="t"/>
              <a:pathLst>
                <a:path extrusionOk="0" h="20784" w="35882">
                  <a:moveTo>
                    <a:pt x="17892" y="0"/>
                  </a:moveTo>
                  <a:lnTo>
                    <a:pt x="1" y="10392"/>
                  </a:lnTo>
                  <a:lnTo>
                    <a:pt x="17990" y="20784"/>
                  </a:lnTo>
                  <a:lnTo>
                    <a:pt x="35881" y="10392"/>
                  </a:lnTo>
                  <a:lnTo>
                    <a:pt x="178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06"/>
            <p:cNvSpPr/>
            <p:nvPr/>
          </p:nvSpPr>
          <p:spPr>
            <a:xfrm>
              <a:off x="2434350" y="1983963"/>
              <a:ext cx="447300" cy="307600"/>
            </a:xfrm>
            <a:custGeom>
              <a:rect b="b" l="l" r="r" t="t"/>
              <a:pathLst>
                <a:path extrusionOk="0" h="12304" w="17892">
                  <a:moveTo>
                    <a:pt x="17891" y="0"/>
                  </a:moveTo>
                  <a:lnTo>
                    <a:pt x="0" y="10392"/>
                  </a:lnTo>
                  <a:lnTo>
                    <a:pt x="0" y="12303"/>
                  </a:lnTo>
                  <a:lnTo>
                    <a:pt x="17891" y="1912"/>
                  </a:lnTo>
                  <a:lnTo>
                    <a:pt x="17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06"/>
            <p:cNvSpPr/>
            <p:nvPr/>
          </p:nvSpPr>
          <p:spPr>
            <a:xfrm>
              <a:off x="1984000" y="1983963"/>
              <a:ext cx="450375" cy="307600"/>
            </a:xfrm>
            <a:custGeom>
              <a:rect b="b" l="l" r="r" t="t"/>
              <a:pathLst>
                <a:path extrusionOk="0" h="12304" w="18015">
                  <a:moveTo>
                    <a:pt x="25" y="0"/>
                  </a:moveTo>
                  <a:lnTo>
                    <a:pt x="0" y="1912"/>
                  </a:lnTo>
                  <a:lnTo>
                    <a:pt x="18014" y="12303"/>
                  </a:lnTo>
                  <a:lnTo>
                    <a:pt x="18014" y="10392"/>
                  </a:lnTo>
                  <a:lnTo>
                    <a:pt x="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06"/>
            <p:cNvSpPr/>
            <p:nvPr/>
          </p:nvSpPr>
          <p:spPr>
            <a:xfrm>
              <a:off x="2136550" y="1522563"/>
              <a:ext cx="299050" cy="632975"/>
            </a:xfrm>
            <a:custGeom>
              <a:rect b="b" l="l" r="r" t="t"/>
              <a:pathLst>
                <a:path extrusionOk="0" h="25319" w="11962">
                  <a:moveTo>
                    <a:pt x="11912" y="1"/>
                  </a:moveTo>
                  <a:lnTo>
                    <a:pt x="1" y="18407"/>
                  </a:lnTo>
                  <a:lnTo>
                    <a:pt x="11961" y="25319"/>
                  </a:lnTo>
                  <a:lnTo>
                    <a:pt x="119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06"/>
            <p:cNvSpPr/>
            <p:nvPr/>
          </p:nvSpPr>
          <p:spPr>
            <a:xfrm>
              <a:off x="2434350" y="1522563"/>
              <a:ext cx="298400" cy="632975"/>
            </a:xfrm>
            <a:custGeom>
              <a:rect b="b" l="l" r="r" t="t"/>
              <a:pathLst>
                <a:path extrusionOk="0" h="25319" w="11936">
                  <a:moveTo>
                    <a:pt x="0" y="1"/>
                  </a:moveTo>
                  <a:lnTo>
                    <a:pt x="49" y="25319"/>
                  </a:lnTo>
                  <a:lnTo>
                    <a:pt x="11936" y="18407"/>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0" name="Google Shape;9800;p106"/>
          <p:cNvSpPr txBox="1"/>
          <p:nvPr>
            <p:ph type="title"/>
          </p:nvPr>
        </p:nvSpPr>
        <p:spPr>
          <a:xfrm>
            <a:off x="1684500" y="536400"/>
            <a:ext cx="5775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Tips to start design</a:t>
            </a:r>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04" name="Shape 9804"/>
        <p:cNvGrpSpPr/>
        <p:nvPr/>
      </p:nvGrpSpPr>
      <p:grpSpPr>
        <a:xfrm>
          <a:off x="0" y="0"/>
          <a:ext cx="0" cy="0"/>
          <a:chOff x="0" y="0"/>
          <a:chExt cx="0" cy="0"/>
        </a:xfrm>
      </p:grpSpPr>
      <p:sp>
        <p:nvSpPr>
          <p:cNvPr id="9805" name="Google Shape;9805;p107"/>
          <p:cNvSpPr/>
          <p:nvPr/>
        </p:nvSpPr>
        <p:spPr>
          <a:xfrm>
            <a:off x="1289400" y="1275775"/>
            <a:ext cx="4371900" cy="26634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9806" name="Google Shape;9806;p107"/>
          <p:cNvSpPr txBox="1"/>
          <p:nvPr>
            <p:ph idx="2" type="title"/>
          </p:nvPr>
        </p:nvSpPr>
        <p:spPr>
          <a:xfrm>
            <a:off x="1545849" y="1479725"/>
            <a:ext cx="3701100" cy="39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Adım 6</a:t>
            </a:r>
            <a:endParaRPr/>
          </a:p>
        </p:txBody>
      </p:sp>
      <p:sp>
        <p:nvSpPr>
          <p:cNvPr id="9807" name="Google Shape;9807;p107"/>
          <p:cNvSpPr txBox="1"/>
          <p:nvPr>
            <p:ph idx="1" type="subTitle"/>
          </p:nvPr>
        </p:nvSpPr>
        <p:spPr>
          <a:xfrm>
            <a:off x="1545849" y="1885584"/>
            <a:ext cx="3701100" cy="50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Çarpıcı Görseller Kullanın!</a:t>
            </a:r>
            <a:endParaRPr b="1"/>
          </a:p>
        </p:txBody>
      </p:sp>
      <p:grpSp>
        <p:nvGrpSpPr>
          <p:cNvPr id="9808" name="Google Shape;9808;p107"/>
          <p:cNvGrpSpPr/>
          <p:nvPr/>
        </p:nvGrpSpPr>
        <p:grpSpPr>
          <a:xfrm>
            <a:off x="251942" y="1063208"/>
            <a:ext cx="742482" cy="594924"/>
            <a:chOff x="4458400" y="2657663"/>
            <a:chExt cx="945475" cy="757575"/>
          </a:xfrm>
        </p:grpSpPr>
        <p:sp>
          <p:nvSpPr>
            <p:cNvPr id="9809" name="Google Shape;9809;p107"/>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07"/>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07"/>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107"/>
          <p:cNvGrpSpPr/>
          <p:nvPr/>
        </p:nvGrpSpPr>
        <p:grpSpPr>
          <a:xfrm flipH="1">
            <a:off x="8218987" y="476656"/>
            <a:ext cx="509569" cy="306732"/>
            <a:chOff x="5028350" y="1751100"/>
            <a:chExt cx="1007650" cy="606550"/>
          </a:xfrm>
        </p:grpSpPr>
        <p:sp>
          <p:nvSpPr>
            <p:cNvPr id="9813" name="Google Shape;9813;p107"/>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07"/>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07"/>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07"/>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07"/>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07"/>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07"/>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07"/>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07"/>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07"/>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07"/>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07"/>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07"/>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07"/>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07"/>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07"/>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07"/>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0" name="Google Shape;9830;p107"/>
          <p:cNvSpPr/>
          <p:nvPr/>
        </p:nvSpPr>
        <p:spPr>
          <a:xfrm>
            <a:off x="6293275" y="15479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07"/>
          <p:cNvSpPr/>
          <p:nvPr/>
        </p:nvSpPr>
        <p:spPr>
          <a:xfrm>
            <a:off x="6293275" y="335029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07"/>
          <p:cNvSpPr/>
          <p:nvPr/>
        </p:nvSpPr>
        <p:spPr>
          <a:xfrm>
            <a:off x="884275" y="352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3" name="Google Shape;9833;p107"/>
          <p:cNvGrpSpPr/>
          <p:nvPr/>
        </p:nvGrpSpPr>
        <p:grpSpPr>
          <a:xfrm>
            <a:off x="3924711" y="4085649"/>
            <a:ext cx="269239" cy="164758"/>
            <a:chOff x="5940564" y="1991606"/>
            <a:chExt cx="357365" cy="218657"/>
          </a:xfrm>
        </p:grpSpPr>
        <p:sp>
          <p:nvSpPr>
            <p:cNvPr id="9834" name="Google Shape;9834;p107"/>
            <p:cNvSpPr/>
            <p:nvPr/>
          </p:nvSpPr>
          <p:spPr>
            <a:xfrm>
              <a:off x="5988555" y="1991606"/>
              <a:ext cx="309374" cy="202322"/>
            </a:xfrm>
            <a:custGeom>
              <a:rect b="b" l="l" r="r" t="t"/>
              <a:pathLst>
                <a:path extrusionOk="0" h="6526" w="9979">
                  <a:moveTo>
                    <a:pt x="9978" y="0"/>
                  </a:moveTo>
                  <a:cubicBezTo>
                    <a:pt x="9955" y="24"/>
                    <a:pt x="9669" y="572"/>
                    <a:pt x="9216" y="1310"/>
                  </a:cubicBezTo>
                  <a:cubicBezTo>
                    <a:pt x="8407" y="2644"/>
                    <a:pt x="7907" y="5001"/>
                    <a:pt x="7287" y="5358"/>
                  </a:cubicBezTo>
                  <a:cubicBezTo>
                    <a:pt x="6811" y="5644"/>
                    <a:pt x="6186" y="5787"/>
                    <a:pt x="5561" y="5787"/>
                  </a:cubicBezTo>
                  <a:cubicBezTo>
                    <a:pt x="4936" y="5787"/>
                    <a:pt x="4311" y="5644"/>
                    <a:pt x="3834" y="5358"/>
                  </a:cubicBezTo>
                  <a:cubicBezTo>
                    <a:pt x="3501" y="5168"/>
                    <a:pt x="3287" y="4954"/>
                    <a:pt x="3191" y="4715"/>
                  </a:cubicBezTo>
                  <a:cubicBezTo>
                    <a:pt x="3096" y="4525"/>
                    <a:pt x="2929" y="4358"/>
                    <a:pt x="2715" y="4215"/>
                  </a:cubicBezTo>
                  <a:cubicBezTo>
                    <a:pt x="2477" y="4096"/>
                    <a:pt x="2191" y="4001"/>
                    <a:pt x="1881" y="3953"/>
                  </a:cubicBezTo>
                  <a:cubicBezTo>
                    <a:pt x="1453" y="3882"/>
                    <a:pt x="1072" y="3763"/>
                    <a:pt x="738" y="3572"/>
                  </a:cubicBezTo>
                  <a:cubicBezTo>
                    <a:pt x="262" y="3310"/>
                    <a:pt x="24" y="2929"/>
                    <a:pt x="24" y="2572"/>
                  </a:cubicBezTo>
                  <a:lnTo>
                    <a:pt x="0" y="3310"/>
                  </a:lnTo>
                  <a:cubicBezTo>
                    <a:pt x="0" y="3668"/>
                    <a:pt x="262" y="4049"/>
                    <a:pt x="738" y="4311"/>
                  </a:cubicBezTo>
                  <a:cubicBezTo>
                    <a:pt x="1072" y="4501"/>
                    <a:pt x="1453" y="4644"/>
                    <a:pt x="1881" y="4692"/>
                  </a:cubicBezTo>
                  <a:cubicBezTo>
                    <a:pt x="2191" y="4739"/>
                    <a:pt x="2477" y="4834"/>
                    <a:pt x="2715" y="4977"/>
                  </a:cubicBezTo>
                  <a:cubicBezTo>
                    <a:pt x="2929" y="5096"/>
                    <a:pt x="3096" y="5263"/>
                    <a:pt x="3167" y="5454"/>
                  </a:cubicBezTo>
                  <a:cubicBezTo>
                    <a:pt x="3287" y="5692"/>
                    <a:pt x="3501" y="5906"/>
                    <a:pt x="3834" y="6097"/>
                  </a:cubicBezTo>
                  <a:cubicBezTo>
                    <a:pt x="4311" y="6382"/>
                    <a:pt x="4936" y="6525"/>
                    <a:pt x="5561" y="6525"/>
                  </a:cubicBezTo>
                  <a:cubicBezTo>
                    <a:pt x="6186" y="6525"/>
                    <a:pt x="6811" y="6382"/>
                    <a:pt x="7287" y="6097"/>
                  </a:cubicBezTo>
                  <a:cubicBezTo>
                    <a:pt x="7907" y="5739"/>
                    <a:pt x="8407" y="3406"/>
                    <a:pt x="9216" y="2048"/>
                  </a:cubicBezTo>
                  <a:cubicBezTo>
                    <a:pt x="9669" y="1310"/>
                    <a:pt x="9955" y="762"/>
                    <a:pt x="9978" y="738"/>
                  </a:cubicBezTo>
                  <a:lnTo>
                    <a:pt x="99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07"/>
            <p:cNvSpPr/>
            <p:nvPr/>
          </p:nvSpPr>
          <p:spPr>
            <a:xfrm>
              <a:off x="5981146" y="1991606"/>
              <a:ext cx="316784" cy="179442"/>
            </a:xfrm>
            <a:custGeom>
              <a:rect b="b" l="l" r="r" t="t"/>
              <a:pathLst>
                <a:path extrusionOk="0" h="5788" w="10218">
                  <a:moveTo>
                    <a:pt x="10217" y="0"/>
                  </a:moveTo>
                  <a:cubicBezTo>
                    <a:pt x="10170" y="0"/>
                    <a:pt x="9241" y="191"/>
                    <a:pt x="7955" y="453"/>
                  </a:cubicBezTo>
                  <a:cubicBezTo>
                    <a:pt x="5645" y="929"/>
                    <a:pt x="1573" y="1215"/>
                    <a:pt x="954" y="1572"/>
                  </a:cubicBezTo>
                  <a:cubicBezTo>
                    <a:pt x="1" y="2120"/>
                    <a:pt x="25" y="3025"/>
                    <a:pt x="977" y="3572"/>
                  </a:cubicBezTo>
                  <a:cubicBezTo>
                    <a:pt x="1311" y="3763"/>
                    <a:pt x="1692" y="3882"/>
                    <a:pt x="2120" y="3953"/>
                  </a:cubicBezTo>
                  <a:cubicBezTo>
                    <a:pt x="2430" y="4001"/>
                    <a:pt x="2716" y="4096"/>
                    <a:pt x="2954" y="4215"/>
                  </a:cubicBezTo>
                  <a:cubicBezTo>
                    <a:pt x="3168" y="4358"/>
                    <a:pt x="3335" y="4525"/>
                    <a:pt x="3430" y="4715"/>
                  </a:cubicBezTo>
                  <a:cubicBezTo>
                    <a:pt x="3526" y="4954"/>
                    <a:pt x="3740" y="5168"/>
                    <a:pt x="4073" y="5358"/>
                  </a:cubicBezTo>
                  <a:cubicBezTo>
                    <a:pt x="4550" y="5644"/>
                    <a:pt x="5175" y="5787"/>
                    <a:pt x="5800" y="5787"/>
                  </a:cubicBezTo>
                  <a:cubicBezTo>
                    <a:pt x="6425" y="5787"/>
                    <a:pt x="7050" y="5644"/>
                    <a:pt x="7526" y="5358"/>
                  </a:cubicBezTo>
                  <a:cubicBezTo>
                    <a:pt x="8146" y="5001"/>
                    <a:pt x="8646" y="2644"/>
                    <a:pt x="9455" y="1310"/>
                  </a:cubicBezTo>
                  <a:cubicBezTo>
                    <a:pt x="9908" y="572"/>
                    <a:pt x="10194" y="24"/>
                    <a:pt x="102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07"/>
            <p:cNvSpPr/>
            <p:nvPr/>
          </p:nvSpPr>
          <p:spPr>
            <a:xfrm>
              <a:off x="6052047" y="2121721"/>
              <a:ext cx="16772" cy="21826"/>
            </a:xfrm>
            <a:custGeom>
              <a:rect b="b" l="l" r="r" t="t"/>
              <a:pathLst>
                <a:path extrusionOk="0" h="704" w="541">
                  <a:moveTo>
                    <a:pt x="143" y="0"/>
                  </a:moveTo>
                  <a:cubicBezTo>
                    <a:pt x="59" y="0"/>
                    <a:pt x="0" y="75"/>
                    <a:pt x="0" y="209"/>
                  </a:cubicBezTo>
                  <a:cubicBezTo>
                    <a:pt x="0" y="376"/>
                    <a:pt x="119" y="590"/>
                    <a:pt x="262" y="661"/>
                  </a:cubicBezTo>
                  <a:cubicBezTo>
                    <a:pt x="312" y="690"/>
                    <a:pt x="357" y="703"/>
                    <a:pt x="396" y="703"/>
                  </a:cubicBezTo>
                  <a:cubicBezTo>
                    <a:pt x="487" y="703"/>
                    <a:pt x="541" y="628"/>
                    <a:pt x="524" y="495"/>
                  </a:cubicBezTo>
                  <a:cubicBezTo>
                    <a:pt x="524" y="328"/>
                    <a:pt x="405" y="114"/>
                    <a:pt x="262" y="42"/>
                  </a:cubicBezTo>
                  <a:cubicBezTo>
                    <a:pt x="219" y="14"/>
                    <a:pt x="179" y="0"/>
                    <a:pt x="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07"/>
            <p:cNvSpPr/>
            <p:nvPr/>
          </p:nvSpPr>
          <p:spPr>
            <a:xfrm>
              <a:off x="5940564" y="2128170"/>
              <a:ext cx="125529" cy="82064"/>
            </a:xfrm>
            <a:custGeom>
              <a:rect b="b" l="l" r="r" t="t"/>
              <a:pathLst>
                <a:path extrusionOk="0" h="2647" w="4049">
                  <a:moveTo>
                    <a:pt x="3596" y="1"/>
                  </a:moveTo>
                  <a:lnTo>
                    <a:pt x="0" y="1977"/>
                  </a:lnTo>
                  <a:cubicBezTo>
                    <a:pt x="0" y="2192"/>
                    <a:pt x="167" y="2477"/>
                    <a:pt x="381" y="2597"/>
                  </a:cubicBezTo>
                  <a:cubicBezTo>
                    <a:pt x="440" y="2626"/>
                    <a:pt x="499" y="2646"/>
                    <a:pt x="547" y="2646"/>
                  </a:cubicBezTo>
                  <a:cubicBezTo>
                    <a:pt x="576" y="2646"/>
                    <a:pt x="601" y="2639"/>
                    <a:pt x="619" y="2620"/>
                  </a:cubicBezTo>
                  <a:lnTo>
                    <a:pt x="4049" y="477"/>
                  </a:lnTo>
                  <a:lnTo>
                    <a:pt x="4049" y="477"/>
                  </a:lnTo>
                  <a:cubicBezTo>
                    <a:pt x="4029" y="487"/>
                    <a:pt x="4005" y="493"/>
                    <a:pt x="3979" y="493"/>
                  </a:cubicBezTo>
                  <a:cubicBezTo>
                    <a:pt x="3942" y="493"/>
                    <a:pt x="3900" y="481"/>
                    <a:pt x="3858" y="453"/>
                  </a:cubicBezTo>
                  <a:cubicBezTo>
                    <a:pt x="3715" y="382"/>
                    <a:pt x="3596" y="168"/>
                    <a:pt x="3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07"/>
            <p:cNvSpPr/>
            <p:nvPr/>
          </p:nvSpPr>
          <p:spPr>
            <a:xfrm>
              <a:off x="5940564" y="2122280"/>
              <a:ext cx="113717" cy="67213"/>
            </a:xfrm>
            <a:custGeom>
              <a:rect b="b" l="l" r="r" t="t"/>
              <a:pathLst>
                <a:path extrusionOk="0" h="2168" w="3668">
                  <a:moveTo>
                    <a:pt x="3668" y="0"/>
                  </a:moveTo>
                  <a:cubicBezTo>
                    <a:pt x="3666" y="1"/>
                    <a:pt x="3665" y="2"/>
                    <a:pt x="3663" y="3"/>
                  </a:cubicBezTo>
                  <a:lnTo>
                    <a:pt x="3663" y="3"/>
                  </a:lnTo>
                  <a:cubicBezTo>
                    <a:pt x="3665" y="2"/>
                    <a:pt x="3666" y="1"/>
                    <a:pt x="3668" y="0"/>
                  </a:cubicBezTo>
                  <a:close/>
                  <a:moveTo>
                    <a:pt x="3663" y="3"/>
                  </a:moveTo>
                  <a:lnTo>
                    <a:pt x="3663" y="3"/>
                  </a:lnTo>
                  <a:cubicBezTo>
                    <a:pt x="2474" y="645"/>
                    <a:pt x="1309" y="1287"/>
                    <a:pt x="119" y="1905"/>
                  </a:cubicBezTo>
                  <a:cubicBezTo>
                    <a:pt x="48" y="1953"/>
                    <a:pt x="0" y="2048"/>
                    <a:pt x="0" y="2167"/>
                  </a:cubicBezTo>
                  <a:lnTo>
                    <a:pt x="3596" y="191"/>
                  </a:lnTo>
                  <a:cubicBezTo>
                    <a:pt x="3596" y="99"/>
                    <a:pt x="3619" y="29"/>
                    <a:pt x="3663" y="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07"/>
            <p:cNvSpPr/>
            <p:nvPr/>
          </p:nvSpPr>
          <p:spPr>
            <a:xfrm>
              <a:off x="5944254" y="2121783"/>
              <a:ext cx="124785" cy="87644"/>
            </a:xfrm>
            <a:custGeom>
              <a:rect b="b" l="l" r="r" t="t"/>
              <a:pathLst>
                <a:path extrusionOk="0" h="2827" w="4025">
                  <a:moveTo>
                    <a:pt x="3618" y="1"/>
                  </a:moveTo>
                  <a:cubicBezTo>
                    <a:pt x="3592" y="1"/>
                    <a:pt x="3568" y="6"/>
                    <a:pt x="3549" y="16"/>
                  </a:cubicBezTo>
                  <a:cubicBezTo>
                    <a:pt x="2358" y="659"/>
                    <a:pt x="1191" y="1302"/>
                    <a:pt x="0" y="1921"/>
                  </a:cubicBezTo>
                  <a:cubicBezTo>
                    <a:pt x="20" y="1912"/>
                    <a:pt x="48" y="1906"/>
                    <a:pt x="81" y="1906"/>
                  </a:cubicBezTo>
                  <a:cubicBezTo>
                    <a:pt x="127" y="1906"/>
                    <a:pt x="183" y="1917"/>
                    <a:pt x="238" y="1945"/>
                  </a:cubicBezTo>
                  <a:cubicBezTo>
                    <a:pt x="453" y="2064"/>
                    <a:pt x="619" y="2350"/>
                    <a:pt x="619" y="2588"/>
                  </a:cubicBezTo>
                  <a:cubicBezTo>
                    <a:pt x="619" y="2707"/>
                    <a:pt x="572" y="2779"/>
                    <a:pt x="500" y="2826"/>
                  </a:cubicBezTo>
                  <a:cubicBezTo>
                    <a:pt x="1643" y="2112"/>
                    <a:pt x="2787" y="1398"/>
                    <a:pt x="3930" y="683"/>
                  </a:cubicBezTo>
                  <a:cubicBezTo>
                    <a:pt x="3977" y="659"/>
                    <a:pt x="4025" y="588"/>
                    <a:pt x="4001" y="493"/>
                  </a:cubicBezTo>
                  <a:cubicBezTo>
                    <a:pt x="4001" y="326"/>
                    <a:pt x="3882" y="112"/>
                    <a:pt x="3739" y="40"/>
                  </a:cubicBezTo>
                  <a:cubicBezTo>
                    <a:pt x="3697" y="12"/>
                    <a:pt x="3655" y="1"/>
                    <a:pt x="3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07"/>
            <p:cNvSpPr/>
            <p:nvPr/>
          </p:nvSpPr>
          <p:spPr>
            <a:xfrm>
              <a:off x="5940564" y="2180935"/>
              <a:ext cx="22911" cy="29328"/>
            </a:xfrm>
            <a:custGeom>
              <a:rect b="b" l="l" r="r" t="t"/>
              <a:pathLst>
                <a:path extrusionOk="0" h="946" w="739">
                  <a:moveTo>
                    <a:pt x="217" y="1"/>
                  </a:moveTo>
                  <a:cubicBezTo>
                    <a:pt x="92" y="1"/>
                    <a:pt x="0" y="99"/>
                    <a:pt x="0" y="275"/>
                  </a:cubicBezTo>
                  <a:cubicBezTo>
                    <a:pt x="0" y="490"/>
                    <a:pt x="167" y="775"/>
                    <a:pt x="381" y="895"/>
                  </a:cubicBezTo>
                  <a:cubicBezTo>
                    <a:pt x="437" y="929"/>
                    <a:pt x="490" y="946"/>
                    <a:pt x="538" y="946"/>
                  </a:cubicBezTo>
                  <a:cubicBezTo>
                    <a:pt x="655" y="946"/>
                    <a:pt x="738" y="849"/>
                    <a:pt x="738" y="680"/>
                  </a:cubicBezTo>
                  <a:cubicBezTo>
                    <a:pt x="738" y="442"/>
                    <a:pt x="572" y="156"/>
                    <a:pt x="357" y="37"/>
                  </a:cubicBezTo>
                  <a:cubicBezTo>
                    <a:pt x="308" y="13"/>
                    <a:pt x="261" y="1"/>
                    <a:pt x="2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07"/>
            <p:cNvSpPr/>
            <p:nvPr/>
          </p:nvSpPr>
          <p:spPr>
            <a:xfrm>
              <a:off x="6054248" y="2004131"/>
              <a:ext cx="223001" cy="131451"/>
            </a:xfrm>
            <a:custGeom>
              <a:rect b="b" l="l" r="r" t="t"/>
              <a:pathLst>
                <a:path extrusionOk="0" h="4240" w="7193">
                  <a:moveTo>
                    <a:pt x="45" y="3787"/>
                  </a:moveTo>
                  <a:lnTo>
                    <a:pt x="45" y="3787"/>
                  </a:lnTo>
                  <a:cubicBezTo>
                    <a:pt x="29" y="3788"/>
                    <a:pt x="26" y="3788"/>
                    <a:pt x="25" y="3798"/>
                  </a:cubicBezTo>
                  <a:lnTo>
                    <a:pt x="25" y="3798"/>
                  </a:lnTo>
                  <a:cubicBezTo>
                    <a:pt x="31" y="3795"/>
                    <a:pt x="38" y="3791"/>
                    <a:pt x="45" y="3787"/>
                  </a:cubicBezTo>
                  <a:close/>
                  <a:moveTo>
                    <a:pt x="25" y="3798"/>
                  </a:moveTo>
                  <a:lnTo>
                    <a:pt x="25" y="3798"/>
                  </a:lnTo>
                  <a:cubicBezTo>
                    <a:pt x="17" y="3803"/>
                    <a:pt x="9" y="3807"/>
                    <a:pt x="1" y="3811"/>
                  </a:cubicBezTo>
                  <a:lnTo>
                    <a:pt x="24" y="3811"/>
                  </a:lnTo>
                  <a:cubicBezTo>
                    <a:pt x="24" y="3806"/>
                    <a:pt x="24" y="3802"/>
                    <a:pt x="25" y="3798"/>
                  </a:cubicBezTo>
                  <a:close/>
                  <a:moveTo>
                    <a:pt x="7193" y="1"/>
                  </a:moveTo>
                  <a:lnTo>
                    <a:pt x="7193" y="1"/>
                  </a:lnTo>
                  <a:cubicBezTo>
                    <a:pt x="3754" y="1851"/>
                    <a:pt x="3456" y="1953"/>
                    <a:pt x="45" y="3787"/>
                  </a:cubicBezTo>
                  <a:lnTo>
                    <a:pt x="45" y="3787"/>
                  </a:lnTo>
                  <a:cubicBezTo>
                    <a:pt x="46" y="3787"/>
                    <a:pt x="47" y="3787"/>
                    <a:pt x="48" y="3787"/>
                  </a:cubicBezTo>
                  <a:lnTo>
                    <a:pt x="72" y="3787"/>
                  </a:lnTo>
                  <a:cubicBezTo>
                    <a:pt x="96" y="3787"/>
                    <a:pt x="144" y="3811"/>
                    <a:pt x="191" y="3835"/>
                  </a:cubicBezTo>
                  <a:cubicBezTo>
                    <a:pt x="263" y="3883"/>
                    <a:pt x="286" y="4169"/>
                    <a:pt x="334" y="4240"/>
                  </a:cubicBezTo>
                  <a:lnTo>
                    <a:pt x="7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107"/>
          <p:cNvGrpSpPr/>
          <p:nvPr/>
        </p:nvGrpSpPr>
        <p:grpSpPr>
          <a:xfrm>
            <a:off x="750450" y="4020572"/>
            <a:ext cx="243970" cy="457795"/>
            <a:chOff x="3171550" y="3868750"/>
            <a:chExt cx="317050" cy="594925"/>
          </a:xfrm>
        </p:grpSpPr>
        <p:sp>
          <p:nvSpPr>
            <p:cNvPr id="9843" name="Google Shape;9843;p107"/>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07"/>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07"/>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07"/>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07"/>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07"/>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07"/>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07"/>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07"/>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07"/>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07"/>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07"/>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107"/>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107"/>
          <p:cNvGrpSpPr/>
          <p:nvPr/>
        </p:nvGrpSpPr>
        <p:grpSpPr>
          <a:xfrm>
            <a:off x="5578850" y="3939122"/>
            <a:ext cx="243970" cy="457795"/>
            <a:chOff x="3171550" y="3868750"/>
            <a:chExt cx="317050" cy="594925"/>
          </a:xfrm>
        </p:grpSpPr>
        <p:sp>
          <p:nvSpPr>
            <p:cNvPr id="9857" name="Google Shape;9857;p107"/>
            <p:cNvSpPr/>
            <p:nvPr/>
          </p:nvSpPr>
          <p:spPr>
            <a:xfrm>
              <a:off x="3171550" y="4024675"/>
              <a:ext cx="153450" cy="165100"/>
            </a:xfrm>
            <a:custGeom>
              <a:rect b="b" l="l" r="r" t="t"/>
              <a:pathLst>
                <a:path extrusionOk="0" h="6604" w="6138">
                  <a:moveTo>
                    <a:pt x="1" y="0"/>
                  </a:moveTo>
                  <a:cubicBezTo>
                    <a:pt x="1" y="0"/>
                    <a:pt x="686" y="2894"/>
                    <a:pt x="2381" y="4719"/>
                  </a:cubicBezTo>
                  <a:cubicBezTo>
                    <a:pt x="2842" y="5216"/>
                    <a:pt x="3332" y="5582"/>
                    <a:pt x="3798" y="5853"/>
                  </a:cubicBezTo>
                  <a:cubicBezTo>
                    <a:pt x="5045" y="6574"/>
                    <a:pt x="6137" y="6604"/>
                    <a:pt x="6137" y="6604"/>
                  </a:cubicBezTo>
                  <a:cubicBezTo>
                    <a:pt x="6137" y="6604"/>
                    <a:pt x="5452" y="3709"/>
                    <a:pt x="3757" y="1884"/>
                  </a:cubicBezTo>
                  <a:cubicBezTo>
                    <a:pt x="3290" y="1388"/>
                    <a:pt x="2806" y="1022"/>
                    <a:pt x="2334" y="750"/>
                  </a:cubicBezTo>
                  <a:cubicBezTo>
                    <a:pt x="1088" y="36"/>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07"/>
            <p:cNvSpPr/>
            <p:nvPr/>
          </p:nvSpPr>
          <p:spPr>
            <a:xfrm>
              <a:off x="3205675" y="3934750"/>
              <a:ext cx="120500" cy="129525"/>
            </a:xfrm>
            <a:custGeom>
              <a:rect b="b" l="l" r="r" t="t"/>
              <a:pathLst>
                <a:path extrusionOk="0" h="5181" w="4820">
                  <a:moveTo>
                    <a:pt x="0" y="0"/>
                  </a:moveTo>
                  <a:cubicBezTo>
                    <a:pt x="0" y="0"/>
                    <a:pt x="543" y="2274"/>
                    <a:pt x="1872" y="3704"/>
                  </a:cubicBezTo>
                  <a:cubicBezTo>
                    <a:pt x="2233" y="4093"/>
                    <a:pt x="2617" y="4383"/>
                    <a:pt x="2983" y="4595"/>
                  </a:cubicBezTo>
                  <a:cubicBezTo>
                    <a:pt x="3963" y="5157"/>
                    <a:pt x="4820" y="5180"/>
                    <a:pt x="4820" y="5180"/>
                  </a:cubicBezTo>
                  <a:cubicBezTo>
                    <a:pt x="4820" y="5180"/>
                    <a:pt x="4276" y="2912"/>
                    <a:pt x="2947" y="1483"/>
                  </a:cubicBezTo>
                  <a:cubicBezTo>
                    <a:pt x="2587" y="1093"/>
                    <a:pt x="2203" y="804"/>
                    <a:pt x="1837" y="591"/>
                  </a:cubicBezTo>
                  <a:cubicBezTo>
                    <a:pt x="857" y="30"/>
                    <a:pt x="0"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07"/>
            <p:cNvSpPr/>
            <p:nvPr/>
          </p:nvSpPr>
          <p:spPr>
            <a:xfrm>
              <a:off x="3285100" y="4414825"/>
              <a:ext cx="92600" cy="48850"/>
            </a:xfrm>
            <a:custGeom>
              <a:rect b="b" l="l" r="r" t="t"/>
              <a:pathLst>
                <a:path extrusionOk="0" h="1954" w="3704">
                  <a:moveTo>
                    <a:pt x="1847" y="0"/>
                  </a:moveTo>
                  <a:cubicBezTo>
                    <a:pt x="1415" y="0"/>
                    <a:pt x="984" y="96"/>
                    <a:pt x="656" y="288"/>
                  </a:cubicBezTo>
                  <a:cubicBezTo>
                    <a:pt x="1" y="666"/>
                    <a:pt x="7" y="1286"/>
                    <a:pt x="668" y="1670"/>
                  </a:cubicBezTo>
                  <a:cubicBezTo>
                    <a:pt x="996" y="1859"/>
                    <a:pt x="1427" y="1954"/>
                    <a:pt x="1858" y="1954"/>
                  </a:cubicBezTo>
                  <a:cubicBezTo>
                    <a:pt x="2289" y="1954"/>
                    <a:pt x="2720" y="1859"/>
                    <a:pt x="3048" y="1670"/>
                  </a:cubicBezTo>
                  <a:cubicBezTo>
                    <a:pt x="3704" y="1286"/>
                    <a:pt x="3704" y="666"/>
                    <a:pt x="3042" y="288"/>
                  </a:cubicBezTo>
                  <a:cubicBezTo>
                    <a:pt x="2712" y="96"/>
                    <a:pt x="2279"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07"/>
            <p:cNvSpPr/>
            <p:nvPr/>
          </p:nvSpPr>
          <p:spPr>
            <a:xfrm>
              <a:off x="3318775" y="3976675"/>
              <a:ext cx="20400" cy="469775"/>
            </a:xfrm>
            <a:custGeom>
              <a:rect b="b" l="l" r="r" t="t"/>
              <a:pathLst>
                <a:path extrusionOk="0" h="18791" w="816">
                  <a:moveTo>
                    <a:pt x="403" y="1"/>
                  </a:moveTo>
                  <a:cubicBezTo>
                    <a:pt x="299" y="1"/>
                    <a:pt x="195" y="24"/>
                    <a:pt x="118" y="72"/>
                  </a:cubicBezTo>
                  <a:cubicBezTo>
                    <a:pt x="36" y="113"/>
                    <a:pt x="0" y="178"/>
                    <a:pt x="0" y="237"/>
                  </a:cubicBezTo>
                  <a:lnTo>
                    <a:pt x="0" y="18552"/>
                  </a:lnTo>
                  <a:cubicBezTo>
                    <a:pt x="0" y="18617"/>
                    <a:pt x="36" y="18677"/>
                    <a:pt x="118" y="18724"/>
                  </a:cubicBezTo>
                  <a:cubicBezTo>
                    <a:pt x="198" y="18768"/>
                    <a:pt x="301" y="18790"/>
                    <a:pt x="405" y="18790"/>
                  </a:cubicBezTo>
                  <a:cubicBezTo>
                    <a:pt x="508" y="18790"/>
                    <a:pt x="612" y="18768"/>
                    <a:pt x="691" y="18724"/>
                  </a:cubicBezTo>
                  <a:cubicBezTo>
                    <a:pt x="774" y="18677"/>
                    <a:pt x="809" y="18617"/>
                    <a:pt x="809" y="18558"/>
                  </a:cubicBezTo>
                  <a:lnTo>
                    <a:pt x="809" y="243"/>
                  </a:lnTo>
                  <a:cubicBezTo>
                    <a:pt x="815" y="178"/>
                    <a:pt x="774" y="119"/>
                    <a:pt x="691" y="72"/>
                  </a:cubicBezTo>
                  <a:cubicBezTo>
                    <a:pt x="612" y="24"/>
                    <a:pt x="507" y="1"/>
                    <a:pt x="403"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07"/>
            <p:cNvSpPr/>
            <p:nvPr/>
          </p:nvSpPr>
          <p:spPr>
            <a:xfrm>
              <a:off x="3317725" y="3976675"/>
              <a:ext cx="22325" cy="11850"/>
            </a:xfrm>
            <a:custGeom>
              <a:rect b="b" l="l" r="r" t="t"/>
              <a:pathLst>
                <a:path extrusionOk="0" h="474" w="893">
                  <a:moveTo>
                    <a:pt x="445" y="1"/>
                  </a:moveTo>
                  <a:cubicBezTo>
                    <a:pt x="341" y="1"/>
                    <a:pt x="237" y="24"/>
                    <a:pt x="160" y="72"/>
                  </a:cubicBezTo>
                  <a:cubicBezTo>
                    <a:pt x="1" y="160"/>
                    <a:pt x="1" y="308"/>
                    <a:pt x="160" y="402"/>
                  </a:cubicBezTo>
                  <a:cubicBezTo>
                    <a:pt x="240" y="450"/>
                    <a:pt x="343" y="473"/>
                    <a:pt x="447" y="473"/>
                  </a:cubicBezTo>
                  <a:cubicBezTo>
                    <a:pt x="550" y="473"/>
                    <a:pt x="654" y="450"/>
                    <a:pt x="733" y="402"/>
                  </a:cubicBezTo>
                  <a:cubicBezTo>
                    <a:pt x="893" y="308"/>
                    <a:pt x="893" y="160"/>
                    <a:pt x="733" y="72"/>
                  </a:cubicBezTo>
                  <a:cubicBezTo>
                    <a:pt x="654" y="24"/>
                    <a:pt x="549" y="1"/>
                    <a:pt x="445" y="1"/>
                  </a:cubicBezTo>
                  <a:close/>
                </a:path>
              </a:pathLst>
            </a:custGeom>
            <a:solidFill>
              <a:srgbClr val="B3F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07"/>
            <p:cNvSpPr/>
            <p:nvPr/>
          </p:nvSpPr>
          <p:spPr>
            <a:xfrm>
              <a:off x="3318775" y="3982600"/>
              <a:ext cx="20250" cy="463850"/>
            </a:xfrm>
            <a:custGeom>
              <a:rect b="b" l="l" r="r" t="t"/>
              <a:pathLst>
                <a:path extrusionOk="0" h="18554" w="810">
                  <a:moveTo>
                    <a:pt x="0" y="0"/>
                  </a:moveTo>
                  <a:lnTo>
                    <a:pt x="0" y="18315"/>
                  </a:lnTo>
                  <a:cubicBezTo>
                    <a:pt x="0" y="18380"/>
                    <a:pt x="36" y="18440"/>
                    <a:pt x="118" y="18487"/>
                  </a:cubicBezTo>
                  <a:cubicBezTo>
                    <a:pt x="198" y="18531"/>
                    <a:pt x="301" y="18553"/>
                    <a:pt x="405" y="18553"/>
                  </a:cubicBezTo>
                  <a:cubicBezTo>
                    <a:pt x="508" y="18553"/>
                    <a:pt x="612" y="18531"/>
                    <a:pt x="691" y="18487"/>
                  </a:cubicBezTo>
                  <a:cubicBezTo>
                    <a:pt x="774" y="18440"/>
                    <a:pt x="809" y="18380"/>
                    <a:pt x="809" y="18321"/>
                  </a:cubicBezTo>
                  <a:lnTo>
                    <a:pt x="809" y="0"/>
                  </a:lnTo>
                  <a:cubicBezTo>
                    <a:pt x="809" y="59"/>
                    <a:pt x="774" y="118"/>
                    <a:pt x="691" y="165"/>
                  </a:cubicBezTo>
                  <a:cubicBezTo>
                    <a:pt x="612" y="213"/>
                    <a:pt x="508" y="236"/>
                    <a:pt x="405" y="236"/>
                  </a:cubicBezTo>
                  <a:cubicBezTo>
                    <a:pt x="301" y="236"/>
                    <a:pt x="198" y="213"/>
                    <a:pt x="118" y="165"/>
                  </a:cubicBezTo>
                  <a:cubicBezTo>
                    <a:pt x="36" y="118"/>
                    <a:pt x="0" y="59"/>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07"/>
            <p:cNvSpPr/>
            <p:nvPr/>
          </p:nvSpPr>
          <p:spPr>
            <a:xfrm>
              <a:off x="3333675" y="4025000"/>
              <a:ext cx="120675" cy="86800"/>
            </a:xfrm>
            <a:custGeom>
              <a:rect b="b" l="l" r="r" t="t"/>
              <a:pathLst>
                <a:path extrusionOk="0" h="3472" w="4827">
                  <a:moveTo>
                    <a:pt x="1762" y="0"/>
                  </a:moveTo>
                  <a:cubicBezTo>
                    <a:pt x="516" y="0"/>
                    <a:pt x="1" y="1541"/>
                    <a:pt x="1" y="1541"/>
                  </a:cubicBezTo>
                  <a:cubicBezTo>
                    <a:pt x="1" y="1541"/>
                    <a:pt x="851" y="2503"/>
                    <a:pt x="1832" y="3065"/>
                  </a:cubicBezTo>
                  <a:cubicBezTo>
                    <a:pt x="2198" y="3277"/>
                    <a:pt x="2582" y="3437"/>
                    <a:pt x="2942" y="3466"/>
                  </a:cubicBezTo>
                  <a:cubicBezTo>
                    <a:pt x="2984" y="3469"/>
                    <a:pt x="3025" y="3471"/>
                    <a:pt x="3065" y="3471"/>
                  </a:cubicBezTo>
                  <a:cubicBezTo>
                    <a:pt x="4311" y="3471"/>
                    <a:pt x="4826" y="1930"/>
                    <a:pt x="4826" y="1930"/>
                  </a:cubicBezTo>
                  <a:cubicBezTo>
                    <a:pt x="4826" y="1930"/>
                    <a:pt x="3976" y="968"/>
                    <a:pt x="2995" y="407"/>
                  </a:cubicBezTo>
                  <a:cubicBezTo>
                    <a:pt x="2629" y="194"/>
                    <a:pt x="2245" y="35"/>
                    <a:pt x="1885" y="5"/>
                  </a:cubicBezTo>
                  <a:cubicBezTo>
                    <a:pt x="1843" y="2"/>
                    <a:pt x="1802" y="0"/>
                    <a:pt x="1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07"/>
            <p:cNvSpPr/>
            <p:nvPr/>
          </p:nvSpPr>
          <p:spPr>
            <a:xfrm>
              <a:off x="3334575" y="4141025"/>
              <a:ext cx="154025" cy="110475"/>
            </a:xfrm>
            <a:custGeom>
              <a:rect b="b" l="l" r="r" t="t"/>
              <a:pathLst>
                <a:path extrusionOk="0" h="4419" w="6161">
                  <a:moveTo>
                    <a:pt x="2246" y="0"/>
                  </a:moveTo>
                  <a:cubicBezTo>
                    <a:pt x="660" y="0"/>
                    <a:pt x="0" y="1961"/>
                    <a:pt x="0" y="1961"/>
                  </a:cubicBezTo>
                  <a:cubicBezTo>
                    <a:pt x="0" y="1961"/>
                    <a:pt x="1087" y="3184"/>
                    <a:pt x="2339" y="3905"/>
                  </a:cubicBezTo>
                  <a:cubicBezTo>
                    <a:pt x="2806" y="4176"/>
                    <a:pt x="3296" y="4377"/>
                    <a:pt x="3757" y="4413"/>
                  </a:cubicBezTo>
                  <a:cubicBezTo>
                    <a:pt x="3810" y="4417"/>
                    <a:pt x="3863" y="4419"/>
                    <a:pt x="3914" y="4419"/>
                  </a:cubicBezTo>
                  <a:cubicBezTo>
                    <a:pt x="5501" y="4419"/>
                    <a:pt x="6161" y="2458"/>
                    <a:pt x="6161" y="2458"/>
                  </a:cubicBezTo>
                  <a:cubicBezTo>
                    <a:pt x="6161" y="2458"/>
                    <a:pt x="5074" y="1229"/>
                    <a:pt x="3828" y="508"/>
                  </a:cubicBezTo>
                  <a:cubicBezTo>
                    <a:pt x="3355" y="243"/>
                    <a:pt x="2871" y="42"/>
                    <a:pt x="2404" y="6"/>
                  </a:cubicBezTo>
                  <a:cubicBezTo>
                    <a:pt x="2351" y="2"/>
                    <a:pt x="2298" y="0"/>
                    <a:pt x="2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07"/>
            <p:cNvSpPr/>
            <p:nvPr/>
          </p:nvSpPr>
          <p:spPr>
            <a:xfrm>
              <a:off x="3296925" y="3868750"/>
              <a:ext cx="63800" cy="120700"/>
            </a:xfrm>
            <a:custGeom>
              <a:rect b="b" l="l" r="r" t="t"/>
              <a:pathLst>
                <a:path extrusionOk="0" h="4828" w="2552">
                  <a:moveTo>
                    <a:pt x="1288" y="0"/>
                  </a:moveTo>
                  <a:cubicBezTo>
                    <a:pt x="1252" y="24"/>
                    <a:pt x="1158" y="89"/>
                    <a:pt x="1028" y="213"/>
                  </a:cubicBezTo>
                  <a:cubicBezTo>
                    <a:pt x="910" y="319"/>
                    <a:pt x="833" y="408"/>
                    <a:pt x="768" y="490"/>
                  </a:cubicBezTo>
                  <a:cubicBezTo>
                    <a:pt x="715" y="550"/>
                    <a:pt x="626" y="662"/>
                    <a:pt x="573" y="739"/>
                  </a:cubicBezTo>
                  <a:cubicBezTo>
                    <a:pt x="490" y="868"/>
                    <a:pt x="461" y="916"/>
                    <a:pt x="390" y="1046"/>
                  </a:cubicBezTo>
                  <a:cubicBezTo>
                    <a:pt x="355" y="1105"/>
                    <a:pt x="319" y="1182"/>
                    <a:pt x="290" y="1241"/>
                  </a:cubicBezTo>
                  <a:cubicBezTo>
                    <a:pt x="266" y="1294"/>
                    <a:pt x="236" y="1359"/>
                    <a:pt x="219" y="1412"/>
                  </a:cubicBezTo>
                  <a:cubicBezTo>
                    <a:pt x="189" y="1477"/>
                    <a:pt x="160" y="1571"/>
                    <a:pt x="136" y="1642"/>
                  </a:cubicBezTo>
                  <a:cubicBezTo>
                    <a:pt x="101" y="1754"/>
                    <a:pt x="71" y="1902"/>
                    <a:pt x="47" y="2020"/>
                  </a:cubicBezTo>
                  <a:cubicBezTo>
                    <a:pt x="30" y="2097"/>
                    <a:pt x="18" y="2203"/>
                    <a:pt x="12" y="2286"/>
                  </a:cubicBezTo>
                  <a:cubicBezTo>
                    <a:pt x="0" y="2469"/>
                    <a:pt x="6" y="2564"/>
                    <a:pt x="12" y="2664"/>
                  </a:cubicBezTo>
                  <a:cubicBezTo>
                    <a:pt x="18" y="2764"/>
                    <a:pt x="24" y="2818"/>
                    <a:pt x="47" y="2971"/>
                  </a:cubicBezTo>
                  <a:cubicBezTo>
                    <a:pt x="65" y="3095"/>
                    <a:pt x="130" y="3343"/>
                    <a:pt x="201" y="3532"/>
                  </a:cubicBezTo>
                  <a:cubicBezTo>
                    <a:pt x="236" y="3621"/>
                    <a:pt x="278" y="3727"/>
                    <a:pt x="366" y="3893"/>
                  </a:cubicBezTo>
                  <a:cubicBezTo>
                    <a:pt x="431" y="4022"/>
                    <a:pt x="490" y="4111"/>
                    <a:pt x="555" y="4211"/>
                  </a:cubicBezTo>
                  <a:cubicBezTo>
                    <a:pt x="585" y="4265"/>
                    <a:pt x="673" y="4383"/>
                    <a:pt x="744" y="4471"/>
                  </a:cubicBezTo>
                  <a:cubicBezTo>
                    <a:pt x="833" y="4578"/>
                    <a:pt x="880" y="4631"/>
                    <a:pt x="975" y="4725"/>
                  </a:cubicBezTo>
                  <a:cubicBezTo>
                    <a:pt x="986" y="4743"/>
                    <a:pt x="1004" y="4755"/>
                    <a:pt x="1022" y="4767"/>
                  </a:cubicBezTo>
                  <a:cubicBezTo>
                    <a:pt x="1092" y="4807"/>
                    <a:pt x="1185" y="4827"/>
                    <a:pt x="1277" y="4827"/>
                  </a:cubicBezTo>
                  <a:cubicBezTo>
                    <a:pt x="1362" y="4827"/>
                    <a:pt x="1447" y="4809"/>
                    <a:pt x="1512" y="4773"/>
                  </a:cubicBezTo>
                  <a:cubicBezTo>
                    <a:pt x="1536" y="4761"/>
                    <a:pt x="1553" y="4743"/>
                    <a:pt x="1571" y="4725"/>
                  </a:cubicBezTo>
                  <a:cubicBezTo>
                    <a:pt x="1689" y="4613"/>
                    <a:pt x="1760" y="4519"/>
                    <a:pt x="1802" y="4471"/>
                  </a:cubicBezTo>
                  <a:cubicBezTo>
                    <a:pt x="1872" y="4389"/>
                    <a:pt x="1961" y="4265"/>
                    <a:pt x="1996" y="4211"/>
                  </a:cubicBezTo>
                  <a:cubicBezTo>
                    <a:pt x="2061" y="4111"/>
                    <a:pt x="2120" y="4017"/>
                    <a:pt x="2191" y="3887"/>
                  </a:cubicBezTo>
                  <a:cubicBezTo>
                    <a:pt x="2280" y="3709"/>
                    <a:pt x="2327" y="3585"/>
                    <a:pt x="2351" y="3526"/>
                  </a:cubicBezTo>
                  <a:cubicBezTo>
                    <a:pt x="2369" y="3485"/>
                    <a:pt x="2392" y="3426"/>
                    <a:pt x="2404" y="3379"/>
                  </a:cubicBezTo>
                  <a:cubicBezTo>
                    <a:pt x="2428" y="3302"/>
                    <a:pt x="2457" y="3196"/>
                    <a:pt x="2475" y="3119"/>
                  </a:cubicBezTo>
                  <a:cubicBezTo>
                    <a:pt x="2498" y="3024"/>
                    <a:pt x="2516" y="2924"/>
                    <a:pt x="2528" y="2812"/>
                  </a:cubicBezTo>
                  <a:cubicBezTo>
                    <a:pt x="2534" y="2788"/>
                    <a:pt x="2546" y="2676"/>
                    <a:pt x="2552" y="2499"/>
                  </a:cubicBezTo>
                  <a:cubicBezTo>
                    <a:pt x="2552" y="2416"/>
                    <a:pt x="2540" y="2304"/>
                    <a:pt x="2540" y="2221"/>
                  </a:cubicBezTo>
                  <a:cubicBezTo>
                    <a:pt x="2534" y="2144"/>
                    <a:pt x="2516" y="2038"/>
                    <a:pt x="2498" y="1961"/>
                  </a:cubicBezTo>
                  <a:cubicBezTo>
                    <a:pt x="2475" y="1849"/>
                    <a:pt x="2439" y="1701"/>
                    <a:pt x="2404" y="1589"/>
                  </a:cubicBezTo>
                  <a:cubicBezTo>
                    <a:pt x="2386" y="1524"/>
                    <a:pt x="2357" y="1435"/>
                    <a:pt x="2327" y="1371"/>
                  </a:cubicBezTo>
                  <a:cubicBezTo>
                    <a:pt x="2304" y="1323"/>
                    <a:pt x="2280" y="1252"/>
                    <a:pt x="2256" y="1205"/>
                  </a:cubicBezTo>
                  <a:cubicBezTo>
                    <a:pt x="2227" y="1146"/>
                    <a:pt x="2191" y="1075"/>
                    <a:pt x="2156" y="1016"/>
                  </a:cubicBezTo>
                  <a:cubicBezTo>
                    <a:pt x="2085" y="886"/>
                    <a:pt x="2061" y="845"/>
                    <a:pt x="1973" y="715"/>
                  </a:cubicBezTo>
                  <a:cubicBezTo>
                    <a:pt x="1920" y="644"/>
                    <a:pt x="1837" y="532"/>
                    <a:pt x="1784" y="473"/>
                  </a:cubicBezTo>
                  <a:cubicBezTo>
                    <a:pt x="1725" y="402"/>
                    <a:pt x="1648" y="313"/>
                    <a:pt x="1530" y="201"/>
                  </a:cubicBezTo>
                  <a:cubicBezTo>
                    <a:pt x="1447" y="118"/>
                    <a:pt x="1364" y="53"/>
                    <a:pt x="1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07"/>
            <p:cNvSpPr/>
            <p:nvPr/>
          </p:nvSpPr>
          <p:spPr>
            <a:xfrm>
              <a:off x="3331775" y="4037225"/>
              <a:ext cx="98950" cy="58350"/>
            </a:xfrm>
            <a:custGeom>
              <a:rect b="b" l="l" r="r" t="t"/>
              <a:pathLst>
                <a:path extrusionOk="0" h="2334" w="3958">
                  <a:moveTo>
                    <a:pt x="1937" y="0"/>
                  </a:moveTo>
                  <a:lnTo>
                    <a:pt x="1412" y="975"/>
                  </a:lnTo>
                  <a:cubicBezTo>
                    <a:pt x="1276" y="972"/>
                    <a:pt x="1140" y="969"/>
                    <a:pt x="1005" y="969"/>
                  </a:cubicBezTo>
                  <a:cubicBezTo>
                    <a:pt x="870" y="969"/>
                    <a:pt x="735" y="972"/>
                    <a:pt x="602" y="981"/>
                  </a:cubicBezTo>
                  <a:cubicBezTo>
                    <a:pt x="602" y="981"/>
                    <a:pt x="602" y="987"/>
                    <a:pt x="602" y="987"/>
                  </a:cubicBezTo>
                  <a:lnTo>
                    <a:pt x="6" y="975"/>
                  </a:lnTo>
                  <a:lnTo>
                    <a:pt x="0" y="1128"/>
                  </a:lnTo>
                  <a:lnTo>
                    <a:pt x="1719" y="1158"/>
                  </a:lnTo>
                  <a:cubicBezTo>
                    <a:pt x="1760" y="1158"/>
                    <a:pt x="1801" y="1164"/>
                    <a:pt x="1849" y="1170"/>
                  </a:cubicBezTo>
                  <a:lnTo>
                    <a:pt x="2995" y="2268"/>
                  </a:lnTo>
                  <a:lnTo>
                    <a:pt x="2026" y="1188"/>
                  </a:lnTo>
                  <a:lnTo>
                    <a:pt x="2026" y="1188"/>
                  </a:lnTo>
                  <a:lnTo>
                    <a:pt x="2309" y="1211"/>
                  </a:lnTo>
                  <a:lnTo>
                    <a:pt x="2652" y="1235"/>
                  </a:lnTo>
                  <a:lnTo>
                    <a:pt x="3798" y="2333"/>
                  </a:lnTo>
                  <a:lnTo>
                    <a:pt x="2823" y="1247"/>
                  </a:lnTo>
                  <a:lnTo>
                    <a:pt x="2823" y="1247"/>
                  </a:lnTo>
                  <a:cubicBezTo>
                    <a:pt x="2930" y="1252"/>
                    <a:pt x="3036" y="1258"/>
                    <a:pt x="3142" y="1258"/>
                  </a:cubicBezTo>
                  <a:cubicBezTo>
                    <a:pt x="3264" y="1264"/>
                    <a:pt x="3388" y="1267"/>
                    <a:pt x="3511" y="1267"/>
                  </a:cubicBezTo>
                  <a:cubicBezTo>
                    <a:pt x="3661" y="1267"/>
                    <a:pt x="3811" y="1262"/>
                    <a:pt x="3957" y="1252"/>
                  </a:cubicBezTo>
                  <a:cubicBezTo>
                    <a:pt x="3668" y="1193"/>
                    <a:pt x="3378" y="1146"/>
                    <a:pt x="3095" y="1111"/>
                  </a:cubicBezTo>
                  <a:cubicBezTo>
                    <a:pt x="2953" y="1093"/>
                    <a:pt x="2811" y="1075"/>
                    <a:pt x="2670" y="1063"/>
                  </a:cubicBezTo>
                  <a:lnTo>
                    <a:pt x="2374" y="1034"/>
                  </a:lnTo>
                  <a:lnTo>
                    <a:pt x="2711" y="59"/>
                  </a:lnTo>
                  <a:lnTo>
                    <a:pt x="2197" y="1016"/>
                  </a:lnTo>
                  <a:lnTo>
                    <a:pt x="2014" y="1004"/>
                  </a:lnTo>
                  <a:lnTo>
                    <a:pt x="2002" y="1004"/>
                  </a:lnTo>
                  <a:lnTo>
                    <a:pt x="1831" y="993"/>
                  </a:lnTo>
                  <a:cubicBezTo>
                    <a:pt x="1754" y="993"/>
                    <a:pt x="1672" y="987"/>
                    <a:pt x="1595" y="981"/>
                  </a:cubicBezTo>
                  <a:lnTo>
                    <a:pt x="19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07"/>
            <p:cNvSpPr/>
            <p:nvPr/>
          </p:nvSpPr>
          <p:spPr>
            <a:xfrm>
              <a:off x="3223975" y="3954975"/>
              <a:ext cx="104700" cy="112700"/>
            </a:xfrm>
            <a:custGeom>
              <a:rect b="b" l="l" r="r" t="t"/>
              <a:pathLst>
                <a:path extrusionOk="0" h="4508" w="4188">
                  <a:moveTo>
                    <a:pt x="0" y="1"/>
                  </a:moveTo>
                  <a:lnTo>
                    <a:pt x="0" y="1"/>
                  </a:lnTo>
                  <a:cubicBezTo>
                    <a:pt x="266" y="325"/>
                    <a:pt x="544" y="638"/>
                    <a:pt x="815" y="946"/>
                  </a:cubicBezTo>
                  <a:cubicBezTo>
                    <a:pt x="922" y="1064"/>
                    <a:pt x="1028" y="1182"/>
                    <a:pt x="1129" y="1300"/>
                  </a:cubicBezTo>
                  <a:lnTo>
                    <a:pt x="154" y="1259"/>
                  </a:lnTo>
                  <a:lnTo>
                    <a:pt x="1306" y="1489"/>
                  </a:lnTo>
                  <a:lnTo>
                    <a:pt x="1648" y="1861"/>
                  </a:lnTo>
                  <a:lnTo>
                    <a:pt x="1926" y="2156"/>
                  </a:lnTo>
                  <a:lnTo>
                    <a:pt x="957" y="2121"/>
                  </a:lnTo>
                  <a:lnTo>
                    <a:pt x="2062" y="2339"/>
                  </a:lnTo>
                  <a:lnTo>
                    <a:pt x="4076" y="4507"/>
                  </a:lnTo>
                  <a:lnTo>
                    <a:pt x="4188" y="4401"/>
                  </a:lnTo>
                  <a:lnTo>
                    <a:pt x="2528" y="2617"/>
                  </a:lnTo>
                  <a:lnTo>
                    <a:pt x="2026" y="1081"/>
                  </a:lnTo>
                  <a:lnTo>
                    <a:pt x="2351" y="2428"/>
                  </a:lnTo>
                  <a:lnTo>
                    <a:pt x="2133" y="2192"/>
                  </a:lnTo>
                  <a:lnTo>
                    <a:pt x="2127" y="2198"/>
                  </a:lnTo>
                  <a:lnTo>
                    <a:pt x="2121" y="2192"/>
                  </a:lnTo>
                  <a:lnTo>
                    <a:pt x="1761" y="1796"/>
                  </a:lnTo>
                  <a:lnTo>
                    <a:pt x="1253" y="249"/>
                  </a:lnTo>
                  <a:lnTo>
                    <a:pt x="1583" y="1607"/>
                  </a:lnTo>
                  <a:lnTo>
                    <a:pt x="1288" y="1294"/>
                  </a:lnTo>
                  <a:cubicBezTo>
                    <a:pt x="1146" y="1146"/>
                    <a:pt x="1004" y="999"/>
                    <a:pt x="863" y="851"/>
                  </a:cubicBezTo>
                  <a:cubicBezTo>
                    <a:pt x="579" y="562"/>
                    <a:pt x="296" y="27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107"/>
            <p:cNvSpPr/>
            <p:nvPr/>
          </p:nvSpPr>
          <p:spPr>
            <a:xfrm>
              <a:off x="3194875" y="4050375"/>
              <a:ext cx="131450" cy="139550"/>
            </a:xfrm>
            <a:custGeom>
              <a:rect b="b" l="l" r="r" t="t"/>
              <a:pathLst>
                <a:path extrusionOk="0" h="5582" w="5258">
                  <a:moveTo>
                    <a:pt x="1" y="0"/>
                  </a:moveTo>
                  <a:lnTo>
                    <a:pt x="1" y="0"/>
                  </a:lnTo>
                  <a:cubicBezTo>
                    <a:pt x="338" y="413"/>
                    <a:pt x="686" y="815"/>
                    <a:pt x="1040" y="1211"/>
                  </a:cubicBezTo>
                  <a:cubicBezTo>
                    <a:pt x="1170" y="1358"/>
                    <a:pt x="1306" y="1506"/>
                    <a:pt x="1442" y="1654"/>
                  </a:cubicBezTo>
                  <a:lnTo>
                    <a:pt x="196" y="1607"/>
                  </a:lnTo>
                  <a:lnTo>
                    <a:pt x="1661" y="1902"/>
                  </a:lnTo>
                  <a:lnTo>
                    <a:pt x="2098" y="2374"/>
                  </a:lnTo>
                  <a:lnTo>
                    <a:pt x="2452" y="2752"/>
                  </a:lnTo>
                  <a:lnTo>
                    <a:pt x="1212" y="2705"/>
                  </a:lnTo>
                  <a:lnTo>
                    <a:pt x="2682" y="2995"/>
                  </a:lnTo>
                  <a:cubicBezTo>
                    <a:pt x="2688" y="3000"/>
                    <a:pt x="2688" y="3000"/>
                    <a:pt x="2694" y="3006"/>
                  </a:cubicBezTo>
                  <a:lnTo>
                    <a:pt x="2688" y="3012"/>
                  </a:lnTo>
                  <a:lnTo>
                    <a:pt x="5151" y="5581"/>
                  </a:lnTo>
                  <a:lnTo>
                    <a:pt x="5257" y="5475"/>
                  </a:lnTo>
                  <a:lnTo>
                    <a:pt x="3226" y="3349"/>
                  </a:lnTo>
                  <a:lnTo>
                    <a:pt x="2582" y="1376"/>
                  </a:lnTo>
                  <a:lnTo>
                    <a:pt x="3001" y="3119"/>
                  </a:lnTo>
                  <a:lnTo>
                    <a:pt x="2854" y="2965"/>
                  </a:lnTo>
                  <a:cubicBezTo>
                    <a:pt x="2806" y="2906"/>
                    <a:pt x="2753" y="2853"/>
                    <a:pt x="2706" y="2794"/>
                  </a:cubicBezTo>
                  <a:lnTo>
                    <a:pt x="2239" y="2292"/>
                  </a:lnTo>
                  <a:lnTo>
                    <a:pt x="1596" y="319"/>
                  </a:lnTo>
                  <a:lnTo>
                    <a:pt x="2015" y="2050"/>
                  </a:lnTo>
                  <a:lnTo>
                    <a:pt x="1637" y="1648"/>
                  </a:lnTo>
                  <a:cubicBezTo>
                    <a:pt x="1460" y="1465"/>
                    <a:pt x="1277" y="1270"/>
                    <a:pt x="1099" y="1087"/>
                  </a:cubicBezTo>
                  <a:cubicBezTo>
                    <a:pt x="733" y="715"/>
                    <a:pt x="373" y="34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07"/>
            <p:cNvSpPr/>
            <p:nvPr/>
          </p:nvSpPr>
          <p:spPr>
            <a:xfrm>
              <a:off x="3333100" y="4156375"/>
              <a:ext cx="125375" cy="74450"/>
            </a:xfrm>
            <a:custGeom>
              <a:rect b="b" l="l" r="r" t="t"/>
              <a:pathLst>
                <a:path extrusionOk="0" h="2978" w="5015">
                  <a:moveTo>
                    <a:pt x="2434" y="1"/>
                  </a:moveTo>
                  <a:lnTo>
                    <a:pt x="1766" y="1247"/>
                  </a:lnTo>
                  <a:cubicBezTo>
                    <a:pt x="1641" y="1245"/>
                    <a:pt x="1518" y="1243"/>
                    <a:pt x="1394" y="1243"/>
                  </a:cubicBezTo>
                  <a:cubicBezTo>
                    <a:pt x="1220" y="1243"/>
                    <a:pt x="1047" y="1246"/>
                    <a:pt x="874" y="1253"/>
                  </a:cubicBezTo>
                  <a:lnTo>
                    <a:pt x="6" y="1206"/>
                  </a:lnTo>
                  <a:lnTo>
                    <a:pt x="0" y="1359"/>
                  </a:lnTo>
                  <a:lnTo>
                    <a:pt x="2067" y="1471"/>
                  </a:lnTo>
                  <a:cubicBezTo>
                    <a:pt x="2156" y="1477"/>
                    <a:pt x="2239" y="1489"/>
                    <a:pt x="2321" y="1495"/>
                  </a:cubicBezTo>
                  <a:lnTo>
                    <a:pt x="3786" y="2895"/>
                  </a:lnTo>
                  <a:lnTo>
                    <a:pt x="2552" y="1519"/>
                  </a:lnTo>
                  <a:lnTo>
                    <a:pt x="2552" y="1519"/>
                  </a:lnTo>
                  <a:lnTo>
                    <a:pt x="2912" y="1554"/>
                  </a:lnTo>
                  <a:lnTo>
                    <a:pt x="3349" y="1584"/>
                  </a:lnTo>
                  <a:lnTo>
                    <a:pt x="4808" y="2978"/>
                  </a:lnTo>
                  <a:lnTo>
                    <a:pt x="3568" y="1595"/>
                  </a:lnTo>
                  <a:lnTo>
                    <a:pt x="3568" y="1595"/>
                  </a:lnTo>
                  <a:cubicBezTo>
                    <a:pt x="3703" y="1601"/>
                    <a:pt x="3839" y="1607"/>
                    <a:pt x="3969" y="1613"/>
                  </a:cubicBezTo>
                  <a:cubicBezTo>
                    <a:pt x="4128" y="1616"/>
                    <a:pt x="4285" y="1618"/>
                    <a:pt x="4441" y="1618"/>
                  </a:cubicBezTo>
                  <a:cubicBezTo>
                    <a:pt x="4634" y="1618"/>
                    <a:pt x="4825" y="1614"/>
                    <a:pt x="5015" y="1601"/>
                  </a:cubicBezTo>
                  <a:cubicBezTo>
                    <a:pt x="4643" y="1525"/>
                    <a:pt x="4276" y="1471"/>
                    <a:pt x="3916" y="1424"/>
                  </a:cubicBezTo>
                  <a:cubicBezTo>
                    <a:pt x="3733" y="1395"/>
                    <a:pt x="3550" y="1377"/>
                    <a:pt x="3373" y="1359"/>
                  </a:cubicBezTo>
                  <a:lnTo>
                    <a:pt x="2995" y="1324"/>
                  </a:lnTo>
                  <a:lnTo>
                    <a:pt x="3420" y="83"/>
                  </a:lnTo>
                  <a:lnTo>
                    <a:pt x="2764" y="1306"/>
                  </a:lnTo>
                  <a:lnTo>
                    <a:pt x="2304" y="1271"/>
                  </a:lnTo>
                  <a:cubicBezTo>
                    <a:pt x="2203" y="1271"/>
                    <a:pt x="2103" y="1265"/>
                    <a:pt x="2002" y="1259"/>
                  </a:cubicBezTo>
                  <a:lnTo>
                    <a:pt x="2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0" name="Google Shape;9870;p107"/>
          <p:cNvGrpSpPr/>
          <p:nvPr/>
        </p:nvGrpSpPr>
        <p:grpSpPr>
          <a:xfrm flipH="1">
            <a:off x="2397896" y="4132653"/>
            <a:ext cx="271859" cy="233627"/>
            <a:chOff x="739150" y="4174275"/>
            <a:chExt cx="945925" cy="812900"/>
          </a:xfrm>
        </p:grpSpPr>
        <p:sp>
          <p:nvSpPr>
            <p:cNvPr id="9871" name="Google Shape;9871;p107"/>
            <p:cNvSpPr/>
            <p:nvPr/>
          </p:nvSpPr>
          <p:spPr>
            <a:xfrm>
              <a:off x="739150" y="4366050"/>
              <a:ext cx="807725" cy="489000"/>
            </a:xfrm>
            <a:custGeom>
              <a:rect b="b" l="l" r="r" t="t"/>
              <a:pathLst>
                <a:path extrusionOk="0" h="19560" w="32309">
                  <a:moveTo>
                    <a:pt x="32249" y="0"/>
                  </a:moveTo>
                  <a:cubicBezTo>
                    <a:pt x="32237" y="83"/>
                    <a:pt x="32214" y="183"/>
                    <a:pt x="32190" y="295"/>
                  </a:cubicBezTo>
                  <a:cubicBezTo>
                    <a:pt x="32178" y="331"/>
                    <a:pt x="32167" y="372"/>
                    <a:pt x="32155" y="408"/>
                  </a:cubicBezTo>
                  <a:cubicBezTo>
                    <a:pt x="32149" y="449"/>
                    <a:pt x="32137" y="484"/>
                    <a:pt x="32125" y="520"/>
                  </a:cubicBezTo>
                  <a:cubicBezTo>
                    <a:pt x="32119" y="532"/>
                    <a:pt x="32119" y="538"/>
                    <a:pt x="32113" y="549"/>
                  </a:cubicBezTo>
                  <a:cubicBezTo>
                    <a:pt x="32084" y="656"/>
                    <a:pt x="32043" y="750"/>
                    <a:pt x="32007" y="839"/>
                  </a:cubicBezTo>
                  <a:cubicBezTo>
                    <a:pt x="32007" y="839"/>
                    <a:pt x="32007" y="845"/>
                    <a:pt x="32007" y="845"/>
                  </a:cubicBezTo>
                  <a:cubicBezTo>
                    <a:pt x="32007" y="851"/>
                    <a:pt x="32001" y="851"/>
                    <a:pt x="32001" y="856"/>
                  </a:cubicBezTo>
                  <a:cubicBezTo>
                    <a:pt x="31989" y="880"/>
                    <a:pt x="31984" y="904"/>
                    <a:pt x="31972" y="927"/>
                  </a:cubicBezTo>
                  <a:cubicBezTo>
                    <a:pt x="31966" y="945"/>
                    <a:pt x="31960" y="963"/>
                    <a:pt x="31948" y="981"/>
                  </a:cubicBezTo>
                  <a:cubicBezTo>
                    <a:pt x="31854" y="1199"/>
                    <a:pt x="31765" y="1341"/>
                    <a:pt x="31747" y="1370"/>
                  </a:cubicBezTo>
                  <a:cubicBezTo>
                    <a:pt x="31694" y="1453"/>
                    <a:pt x="31617" y="1589"/>
                    <a:pt x="31493" y="1742"/>
                  </a:cubicBezTo>
                  <a:cubicBezTo>
                    <a:pt x="31464" y="1784"/>
                    <a:pt x="31434" y="1825"/>
                    <a:pt x="31405" y="1861"/>
                  </a:cubicBezTo>
                  <a:cubicBezTo>
                    <a:pt x="31357" y="1920"/>
                    <a:pt x="31304" y="1979"/>
                    <a:pt x="31245" y="2038"/>
                  </a:cubicBezTo>
                  <a:cubicBezTo>
                    <a:pt x="31163" y="2132"/>
                    <a:pt x="31103" y="2191"/>
                    <a:pt x="31015" y="2274"/>
                  </a:cubicBezTo>
                  <a:cubicBezTo>
                    <a:pt x="30997" y="2286"/>
                    <a:pt x="30991" y="2298"/>
                    <a:pt x="30974" y="2304"/>
                  </a:cubicBezTo>
                  <a:cubicBezTo>
                    <a:pt x="30932" y="2345"/>
                    <a:pt x="30891" y="2380"/>
                    <a:pt x="30850" y="2416"/>
                  </a:cubicBezTo>
                  <a:cubicBezTo>
                    <a:pt x="30844" y="2416"/>
                    <a:pt x="30844" y="2416"/>
                    <a:pt x="30844" y="2422"/>
                  </a:cubicBezTo>
                  <a:cubicBezTo>
                    <a:pt x="30773" y="2481"/>
                    <a:pt x="30690" y="2546"/>
                    <a:pt x="30596" y="2605"/>
                  </a:cubicBezTo>
                  <a:cubicBezTo>
                    <a:pt x="30460" y="2699"/>
                    <a:pt x="30324" y="2782"/>
                    <a:pt x="30164" y="2871"/>
                  </a:cubicBezTo>
                  <a:cubicBezTo>
                    <a:pt x="30023" y="2947"/>
                    <a:pt x="29899" y="3012"/>
                    <a:pt x="29816" y="3048"/>
                  </a:cubicBezTo>
                  <a:cubicBezTo>
                    <a:pt x="29816" y="3054"/>
                    <a:pt x="29816" y="3054"/>
                    <a:pt x="29816" y="3054"/>
                  </a:cubicBezTo>
                  <a:cubicBezTo>
                    <a:pt x="29686" y="3119"/>
                    <a:pt x="29503" y="3201"/>
                    <a:pt x="29278" y="3290"/>
                  </a:cubicBezTo>
                  <a:cubicBezTo>
                    <a:pt x="29231" y="3314"/>
                    <a:pt x="29178" y="3331"/>
                    <a:pt x="29125" y="3349"/>
                  </a:cubicBezTo>
                  <a:cubicBezTo>
                    <a:pt x="29101" y="3361"/>
                    <a:pt x="29078" y="3367"/>
                    <a:pt x="29048" y="3378"/>
                  </a:cubicBezTo>
                  <a:cubicBezTo>
                    <a:pt x="29024" y="3384"/>
                    <a:pt x="29007" y="3390"/>
                    <a:pt x="28983" y="3402"/>
                  </a:cubicBezTo>
                  <a:cubicBezTo>
                    <a:pt x="28983" y="3402"/>
                    <a:pt x="28865" y="3443"/>
                    <a:pt x="28694" y="3491"/>
                  </a:cubicBezTo>
                  <a:cubicBezTo>
                    <a:pt x="28688" y="3491"/>
                    <a:pt x="28682" y="3497"/>
                    <a:pt x="28676" y="3497"/>
                  </a:cubicBezTo>
                  <a:cubicBezTo>
                    <a:pt x="28617" y="3514"/>
                    <a:pt x="28552" y="3532"/>
                    <a:pt x="28481" y="3550"/>
                  </a:cubicBezTo>
                  <a:cubicBezTo>
                    <a:pt x="28475" y="3550"/>
                    <a:pt x="28469" y="3550"/>
                    <a:pt x="28463" y="3556"/>
                  </a:cubicBezTo>
                  <a:lnTo>
                    <a:pt x="28446" y="3556"/>
                  </a:lnTo>
                  <a:cubicBezTo>
                    <a:pt x="28434" y="3562"/>
                    <a:pt x="28428" y="3562"/>
                    <a:pt x="28422" y="3562"/>
                  </a:cubicBezTo>
                  <a:cubicBezTo>
                    <a:pt x="28404" y="3567"/>
                    <a:pt x="28387" y="3567"/>
                    <a:pt x="28369" y="3573"/>
                  </a:cubicBezTo>
                  <a:cubicBezTo>
                    <a:pt x="28351" y="3579"/>
                    <a:pt x="28339" y="3579"/>
                    <a:pt x="28328" y="3585"/>
                  </a:cubicBezTo>
                  <a:cubicBezTo>
                    <a:pt x="28162" y="3621"/>
                    <a:pt x="28014" y="3644"/>
                    <a:pt x="27855" y="3662"/>
                  </a:cubicBezTo>
                  <a:cubicBezTo>
                    <a:pt x="27701" y="3680"/>
                    <a:pt x="27648" y="3686"/>
                    <a:pt x="27507" y="3692"/>
                  </a:cubicBezTo>
                  <a:cubicBezTo>
                    <a:pt x="27436" y="3697"/>
                    <a:pt x="27377" y="3697"/>
                    <a:pt x="27318" y="3697"/>
                  </a:cubicBezTo>
                  <a:lnTo>
                    <a:pt x="27288" y="3697"/>
                  </a:lnTo>
                  <a:cubicBezTo>
                    <a:pt x="27211" y="3697"/>
                    <a:pt x="27123" y="3697"/>
                    <a:pt x="27022" y="3692"/>
                  </a:cubicBezTo>
                  <a:lnTo>
                    <a:pt x="26981" y="3692"/>
                  </a:lnTo>
                  <a:cubicBezTo>
                    <a:pt x="26869" y="3680"/>
                    <a:pt x="26739" y="3668"/>
                    <a:pt x="26597" y="3650"/>
                  </a:cubicBezTo>
                  <a:cubicBezTo>
                    <a:pt x="26532" y="3638"/>
                    <a:pt x="26473" y="3627"/>
                    <a:pt x="26414" y="3615"/>
                  </a:cubicBezTo>
                  <a:cubicBezTo>
                    <a:pt x="26402" y="3615"/>
                    <a:pt x="26384" y="3609"/>
                    <a:pt x="26367" y="3609"/>
                  </a:cubicBezTo>
                  <a:cubicBezTo>
                    <a:pt x="26331" y="3597"/>
                    <a:pt x="26296" y="3591"/>
                    <a:pt x="26254" y="3585"/>
                  </a:cubicBezTo>
                  <a:cubicBezTo>
                    <a:pt x="26237" y="3579"/>
                    <a:pt x="26219" y="3573"/>
                    <a:pt x="26201" y="3567"/>
                  </a:cubicBezTo>
                  <a:cubicBezTo>
                    <a:pt x="26195" y="3591"/>
                    <a:pt x="26189" y="3609"/>
                    <a:pt x="26184" y="3632"/>
                  </a:cubicBezTo>
                  <a:cubicBezTo>
                    <a:pt x="26172" y="3656"/>
                    <a:pt x="26166" y="3680"/>
                    <a:pt x="26160" y="3703"/>
                  </a:cubicBezTo>
                  <a:cubicBezTo>
                    <a:pt x="26154" y="3721"/>
                    <a:pt x="26148" y="3745"/>
                    <a:pt x="26142" y="3762"/>
                  </a:cubicBezTo>
                  <a:cubicBezTo>
                    <a:pt x="26130" y="3798"/>
                    <a:pt x="26119" y="3833"/>
                    <a:pt x="26107" y="3869"/>
                  </a:cubicBezTo>
                  <a:cubicBezTo>
                    <a:pt x="26107" y="3886"/>
                    <a:pt x="26101" y="3898"/>
                    <a:pt x="26095" y="3910"/>
                  </a:cubicBezTo>
                  <a:cubicBezTo>
                    <a:pt x="26083" y="3945"/>
                    <a:pt x="26071" y="3987"/>
                    <a:pt x="26060" y="4028"/>
                  </a:cubicBezTo>
                  <a:cubicBezTo>
                    <a:pt x="26054" y="4046"/>
                    <a:pt x="26048" y="4058"/>
                    <a:pt x="26042" y="4075"/>
                  </a:cubicBezTo>
                  <a:cubicBezTo>
                    <a:pt x="26030" y="4111"/>
                    <a:pt x="26018" y="4140"/>
                    <a:pt x="26006" y="4176"/>
                  </a:cubicBezTo>
                  <a:cubicBezTo>
                    <a:pt x="25995" y="4205"/>
                    <a:pt x="25989" y="4235"/>
                    <a:pt x="25977" y="4259"/>
                  </a:cubicBezTo>
                  <a:cubicBezTo>
                    <a:pt x="25965" y="4282"/>
                    <a:pt x="25959" y="4306"/>
                    <a:pt x="25953" y="4323"/>
                  </a:cubicBezTo>
                  <a:cubicBezTo>
                    <a:pt x="25941" y="4353"/>
                    <a:pt x="25930" y="4383"/>
                    <a:pt x="25918" y="4412"/>
                  </a:cubicBezTo>
                  <a:cubicBezTo>
                    <a:pt x="25906" y="4448"/>
                    <a:pt x="25882" y="4501"/>
                    <a:pt x="25859" y="4560"/>
                  </a:cubicBezTo>
                  <a:cubicBezTo>
                    <a:pt x="25788" y="4719"/>
                    <a:pt x="25711" y="4890"/>
                    <a:pt x="25622" y="5062"/>
                  </a:cubicBezTo>
                  <a:cubicBezTo>
                    <a:pt x="25528" y="5233"/>
                    <a:pt x="25416" y="5428"/>
                    <a:pt x="25292" y="5617"/>
                  </a:cubicBezTo>
                  <a:cubicBezTo>
                    <a:pt x="25280" y="5635"/>
                    <a:pt x="25262" y="5652"/>
                    <a:pt x="25250" y="5676"/>
                  </a:cubicBezTo>
                  <a:cubicBezTo>
                    <a:pt x="25250" y="5676"/>
                    <a:pt x="25244" y="5682"/>
                    <a:pt x="25244" y="5682"/>
                  </a:cubicBezTo>
                  <a:cubicBezTo>
                    <a:pt x="25239" y="5688"/>
                    <a:pt x="25239" y="5694"/>
                    <a:pt x="25233" y="5700"/>
                  </a:cubicBezTo>
                  <a:cubicBezTo>
                    <a:pt x="25209" y="5735"/>
                    <a:pt x="25179" y="5776"/>
                    <a:pt x="25150" y="5818"/>
                  </a:cubicBezTo>
                  <a:cubicBezTo>
                    <a:pt x="25144" y="5830"/>
                    <a:pt x="25132" y="5841"/>
                    <a:pt x="25126" y="5853"/>
                  </a:cubicBezTo>
                  <a:cubicBezTo>
                    <a:pt x="25061" y="5942"/>
                    <a:pt x="24985" y="6042"/>
                    <a:pt x="24890" y="6149"/>
                  </a:cubicBezTo>
                  <a:cubicBezTo>
                    <a:pt x="24884" y="6154"/>
                    <a:pt x="24884" y="6160"/>
                    <a:pt x="24878" y="6166"/>
                  </a:cubicBezTo>
                  <a:cubicBezTo>
                    <a:pt x="24861" y="6190"/>
                    <a:pt x="24843" y="6208"/>
                    <a:pt x="24819" y="6231"/>
                  </a:cubicBezTo>
                  <a:cubicBezTo>
                    <a:pt x="24813" y="6243"/>
                    <a:pt x="24801" y="6255"/>
                    <a:pt x="24790" y="6267"/>
                  </a:cubicBezTo>
                  <a:cubicBezTo>
                    <a:pt x="24778" y="6278"/>
                    <a:pt x="24772" y="6290"/>
                    <a:pt x="24760" y="6302"/>
                  </a:cubicBezTo>
                  <a:cubicBezTo>
                    <a:pt x="24713" y="6355"/>
                    <a:pt x="24660" y="6414"/>
                    <a:pt x="24601" y="6473"/>
                  </a:cubicBezTo>
                  <a:cubicBezTo>
                    <a:pt x="24571" y="6509"/>
                    <a:pt x="24536" y="6538"/>
                    <a:pt x="24506" y="6568"/>
                  </a:cubicBezTo>
                  <a:cubicBezTo>
                    <a:pt x="24494" y="6586"/>
                    <a:pt x="24477" y="6603"/>
                    <a:pt x="24453" y="6621"/>
                  </a:cubicBezTo>
                  <a:cubicBezTo>
                    <a:pt x="24453" y="6627"/>
                    <a:pt x="24447" y="6633"/>
                    <a:pt x="24441" y="6633"/>
                  </a:cubicBezTo>
                  <a:cubicBezTo>
                    <a:pt x="24406" y="6668"/>
                    <a:pt x="24364" y="6710"/>
                    <a:pt x="24323" y="6745"/>
                  </a:cubicBezTo>
                  <a:cubicBezTo>
                    <a:pt x="24294" y="6775"/>
                    <a:pt x="24264" y="6804"/>
                    <a:pt x="24234" y="6828"/>
                  </a:cubicBezTo>
                  <a:cubicBezTo>
                    <a:pt x="24146" y="6910"/>
                    <a:pt x="24075" y="6970"/>
                    <a:pt x="23992" y="7040"/>
                  </a:cubicBezTo>
                  <a:cubicBezTo>
                    <a:pt x="23921" y="7094"/>
                    <a:pt x="23845" y="7153"/>
                    <a:pt x="23786" y="7200"/>
                  </a:cubicBezTo>
                  <a:cubicBezTo>
                    <a:pt x="23750" y="7223"/>
                    <a:pt x="23709" y="7247"/>
                    <a:pt x="23673" y="7277"/>
                  </a:cubicBezTo>
                  <a:cubicBezTo>
                    <a:pt x="23626" y="7306"/>
                    <a:pt x="23579" y="7342"/>
                    <a:pt x="23526" y="7383"/>
                  </a:cubicBezTo>
                  <a:cubicBezTo>
                    <a:pt x="23402" y="7472"/>
                    <a:pt x="23219" y="7578"/>
                    <a:pt x="23083" y="7661"/>
                  </a:cubicBezTo>
                  <a:cubicBezTo>
                    <a:pt x="23047" y="7678"/>
                    <a:pt x="22994" y="7708"/>
                    <a:pt x="22929" y="7743"/>
                  </a:cubicBezTo>
                  <a:cubicBezTo>
                    <a:pt x="22917" y="7749"/>
                    <a:pt x="22900" y="7761"/>
                    <a:pt x="22888" y="7767"/>
                  </a:cubicBezTo>
                  <a:cubicBezTo>
                    <a:pt x="22852" y="7785"/>
                    <a:pt x="22817" y="7802"/>
                    <a:pt x="22782" y="7826"/>
                  </a:cubicBezTo>
                  <a:cubicBezTo>
                    <a:pt x="22740" y="7844"/>
                    <a:pt x="22705" y="7861"/>
                    <a:pt x="22663" y="7879"/>
                  </a:cubicBezTo>
                  <a:cubicBezTo>
                    <a:pt x="22646" y="7891"/>
                    <a:pt x="22622" y="7903"/>
                    <a:pt x="22604" y="7909"/>
                  </a:cubicBezTo>
                  <a:cubicBezTo>
                    <a:pt x="22563" y="7932"/>
                    <a:pt x="22516" y="7950"/>
                    <a:pt x="22474" y="7968"/>
                  </a:cubicBezTo>
                  <a:cubicBezTo>
                    <a:pt x="22451" y="7985"/>
                    <a:pt x="22421" y="7997"/>
                    <a:pt x="22392" y="8009"/>
                  </a:cubicBezTo>
                  <a:cubicBezTo>
                    <a:pt x="22368" y="8021"/>
                    <a:pt x="22339" y="8033"/>
                    <a:pt x="22315" y="8044"/>
                  </a:cubicBezTo>
                  <a:cubicBezTo>
                    <a:pt x="22268" y="8062"/>
                    <a:pt x="22215" y="8086"/>
                    <a:pt x="22167" y="8104"/>
                  </a:cubicBezTo>
                  <a:cubicBezTo>
                    <a:pt x="22144" y="8115"/>
                    <a:pt x="22120" y="8127"/>
                    <a:pt x="22096" y="8133"/>
                  </a:cubicBezTo>
                  <a:cubicBezTo>
                    <a:pt x="22043" y="8157"/>
                    <a:pt x="21990" y="8174"/>
                    <a:pt x="21931" y="8198"/>
                  </a:cubicBezTo>
                  <a:cubicBezTo>
                    <a:pt x="21913" y="8204"/>
                    <a:pt x="21896" y="8216"/>
                    <a:pt x="21878" y="8222"/>
                  </a:cubicBezTo>
                  <a:cubicBezTo>
                    <a:pt x="21831" y="8239"/>
                    <a:pt x="21789" y="8251"/>
                    <a:pt x="21742" y="8269"/>
                  </a:cubicBezTo>
                  <a:cubicBezTo>
                    <a:pt x="21718" y="8281"/>
                    <a:pt x="21695" y="8287"/>
                    <a:pt x="21671" y="8293"/>
                  </a:cubicBezTo>
                  <a:cubicBezTo>
                    <a:pt x="21618" y="8316"/>
                    <a:pt x="21559" y="8334"/>
                    <a:pt x="21494" y="8357"/>
                  </a:cubicBezTo>
                  <a:lnTo>
                    <a:pt x="21488" y="8357"/>
                  </a:lnTo>
                  <a:cubicBezTo>
                    <a:pt x="21482" y="8357"/>
                    <a:pt x="21482" y="8363"/>
                    <a:pt x="21482" y="8363"/>
                  </a:cubicBezTo>
                  <a:cubicBezTo>
                    <a:pt x="21459" y="8369"/>
                    <a:pt x="21441" y="8375"/>
                    <a:pt x="21423" y="8381"/>
                  </a:cubicBezTo>
                  <a:cubicBezTo>
                    <a:pt x="20697" y="8617"/>
                    <a:pt x="20100" y="8724"/>
                    <a:pt x="19870" y="8759"/>
                  </a:cubicBezTo>
                  <a:cubicBezTo>
                    <a:pt x="19805" y="8765"/>
                    <a:pt x="19757" y="8777"/>
                    <a:pt x="19722" y="8777"/>
                  </a:cubicBezTo>
                  <a:cubicBezTo>
                    <a:pt x="19645" y="8789"/>
                    <a:pt x="19563" y="8800"/>
                    <a:pt x="19474" y="8806"/>
                  </a:cubicBezTo>
                  <a:cubicBezTo>
                    <a:pt x="19297" y="8830"/>
                    <a:pt x="19173" y="8842"/>
                    <a:pt x="18990" y="8848"/>
                  </a:cubicBezTo>
                  <a:lnTo>
                    <a:pt x="18954" y="8848"/>
                  </a:lnTo>
                  <a:cubicBezTo>
                    <a:pt x="18937" y="8848"/>
                    <a:pt x="18919" y="8854"/>
                    <a:pt x="18907" y="8854"/>
                  </a:cubicBezTo>
                  <a:lnTo>
                    <a:pt x="18736" y="8854"/>
                  </a:lnTo>
                  <a:cubicBezTo>
                    <a:pt x="18671" y="8855"/>
                    <a:pt x="18612" y="8855"/>
                    <a:pt x="18557" y="8855"/>
                  </a:cubicBezTo>
                  <a:cubicBezTo>
                    <a:pt x="18327" y="8855"/>
                    <a:pt x="18188" y="8847"/>
                    <a:pt x="18169" y="8842"/>
                  </a:cubicBezTo>
                  <a:lnTo>
                    <a:pt x="18139" y="8842"/>
                  </a:lnTo>
                  <a:cubicBezTo>
                    <a:pt x="18139" y="8895"/>
                    <a:pt x="18133" y="8942"/>
                    <a:pt x="18121" y="9001"/>
                  </a:cubicBezTo>
                  <a:cubicBezTo>
                    <a:pt x="18116" y="9078"/>
                    <a:pt x="18104" y="9149"/>
                    <a:pt x="18086" y="9226"/>
                  </a:cubicBezTo>
                  <a:cubicBezTo>
                    <a:pt x="18068" y="9350"/>
                    <a:pt x="18045" y="9438"/>
                    <a:pt x="18033" y="9486"/>
                  </a:cubicBezTo>
                  <a:cubicBezTo>
                    <a:pt x="17986" y="9692"/>
                    <a:pt x="17938" y="9870"/>
                    <a:pt x="17897" y="10005"/>
                  </a:cubicBezTo>
                  <a:cubicBezTo>
                    <a:pt x="17885" y="10029"/>
                    <a:pt x="17879" y="10053"/>
                    <a:pt x="17873" y="10076"/>
                  </a:cubicBezTo>
                  <a:cubicBezTo>
                    <a:pt x="17867" y="10088"/>
                    <a:pt x="17867" y="10094"/>
                    <a:pt x="17862" y="10106"/>
                  </a:cubicBezTo>
                  <a:cubicBezTo>
                    <a:pt x="17862" y="10118"/>
                    <a:pt x="17856" y="10129"/>
                    <a:pt x="17850" y="10141"/>
                  </a:cubicBezTo>
                  <a:cubicBezTo>
                    <a:pt x="17791" y="10330"/>
                    <a:pt x="17720" y="10531"/>
                    <a:pt x="17619" y="10744"/>
                  </a:cubicBezTo>
                  <a:cubicBezTo>
                    <a:pt x="17590" y="10815"/>
                    <a:pt x="17554" y="10897"/>
                    <a:pt x="17513" y="10980"/>
                  </a:cubicBezTo>
                  <a:cubicBezTo>
                    <a:pt x="17507" y="10998"/>
                    <a:pt x="17501" y="11015"/>
                    <a:pt x="17489" y="11027"/>
                  </a:cubicBezTo>
                  <a:cubicBezTo>
                    <a:pt x="17454" y="11116"/>
                    <a:pt x="17407" y="11210"/>
                    <a:pt x="17354" y="11305"/>
                  </a:cubicBezTo>
                  <a:cubicBezTo>
                    <a:pt x="17289" y="11441"/>
                    <a:pt x="17218" y="11571"/>
                    <a:pt x="17147" y="11683"/>
                  </a:cubicBezTo>
                  <a:cubicBezTo>
                    <a:pt x="17111" y="11742"/>
                    <a:pt x="17076" y="11795"/>
                    <a:pt x="17035" y="11854"/>
                  </a:cubicBezTo>
                  <a:cubicBezTo>
                    <a:pt x="16911" y="12061"/>
                    <a:pt x="16781" y="12256"/>
                    <a:pt x="16674" y="12427"/>
                  </a:cubicBezTo>
                  <a:cubicBezTo>
                    <a:pt x="16515" y="12663"/>
                    <a:pt x="16279" y="12959"/>
                    <a:pt x="16101" y="13183"/>
                  </a:cubicBezTo>
                  <a:cubicBezTo>
                    <a:pt x="16096" y="13183"/>
                    <a:pt x="16090" y="13189"/>
                    <a:pt x="16090" y="13195"/>
                  </a:cubicBezTo>
                  <a:cubicBezTo>
                    <a:pt x="15936" y="13384"/>
                    <a:pt x="15759" y="13585"/>
                    <a:pt x="15564" y="13785"/>
                  </a:cubicBezTo>
                  <a:cubicBezTo>
                    <a:pt x="15405" y="13957"/>
                    <a:pt x="15239" y="14128"/>
                    <a:pt x="15092" y="14270"/>
                  </a:cubicBezTo>
                  <a:cubicBezTo>
                    <a:pt x="14950" y="14411"/>
                    <a:pt x="14773" y="14583"/>
                    <a:pt x="14595" y="14736"/>
                  </a:cubicBezTo>
                  <a:cubicBezTo>
                    <a:pt x="14365" y="14949"/>
                    <a:pt x="14058" y="15185"/>
                    <a:pt x="13828" y="15368"/>
                  </a:cubicBezTo>
                  <a:cubicBezTo>
                    <a:pt x="13591" y="15557"/>
                    <a:pt x="13302" y="15764"/>
                    <a:pt x="12989" y="15971"/>
                  </a:cubicBezTo>
                  <a:cubicBezTo>
                    <a:pt x="12747" y="16130"/>
                    <a:pt x="12493" y="16296"/>
                    <a:pt x="12268" y="16420"/>
                  </a:cubicBezTo>
                  <a:cubicBezTo>
                    <a:pt x="12003" y="16579"/>
                    <a:pt x="11737" y="16727"/>
                    <a:pt x="11506" y="16839"/>
                  </a:cubicBezTo>
                  <a:cubicBezTo>
                    <a:pt x="11270" y="16957"/>
                    <a:pt x="10993" y="17081"/>
                    <a:pt x="10703" y="17199"/>
                  </a:cubicBezTo>
                  <a:cubicBezTo>
                    <a:pt x="10555" y="17270"/>
                    <a:pt x="10408" y="17341"/>
                    <a:pt x="10266" y="17400"/>
                  </a:cubicBezTo>
                  <a:cubicBezTo>
                    <a:pt x="10042" y="17495"/>
                    <a:pt x="9752" y="17595"/>
                    <a:pt x="9492" y="17678"/>
                  </a:cubicBezTo>
                  <a:cubicBezTo>
                    <a:pt x="9362" y="17719"/>
                    <a:pt x="9215" y="17760"/>
                    <a:pt x="9067" y="17802"/>
                  </a:cubicBezTo>
                  <a:cubicBezTo>
                    <a:pt x="8801" y="17878"/>
                    <a:pt x="8500" y="17949"/>
                    <a:pt x="8211" y="18008"/>
                  </a:cubicBezTo>
                  <a:cubicBezTo>
                    <a:pt x="7951" y="18062"/>
                    <a:pt x="7626" y="18115"/>
                    <a:pt x="7378" y="18132"/>
                  </a:cubicBezTo>
                  <a:cubicBezTo>
                    <a:pt x="7337" y="18138"/>
                    <a:pt x="7295" y="18138"/>
                    <a:pt x="7254" y="18144"/>
                  </a:cubicBezTo>
                  <a:cubicBezTo>
                    <a:pt x="6948" y="18177"/>
                    <a:pt x="6680" y="18195"/>
                    <a:pt x="6369" y="18195"/>
                  </a:cubicBezTo>
                  <a:cubicBezTo>
                    <a:pt x="6289" y="18195"/>
                    <a:pt x="6207" y="18194"/>
                    <a:pt x="6120" y="18191"/>
                  </a:cubicBezTo>
                  <a:lnTo>
                    <a:pt x="6108" y="18191"/>
                  </a:lnTo>
                  <a:cubicBezTo>
                    <a:pt x="6055" y="18186"/>
                    <a:pt x="6002" y="18186"/>
                    <a:pt x="5954" y="18186"/>
                  </a:cubicBezTo>
                  <a:cubicBezTo>
                    <a:pt x="5872" y="18180"/>
                    <a:pt x="5783" y="18174"/>
                    <a:pt x="5695" y="18168"/>
                  </a:cubicBezTo>
                  <a:lnTo>
                    <a:pt x="5689" y="18168"/>
                  </a:lnTo>
                  <a:cubicBezTo>
                    <a:pt x="5683" y="18168"/>
                    <a:pt x="5647" y="18168"/>
                    <a:pt x="5588" y="18162"/>
                  </a:cubicBezTo>
                  <a:cubicBezTo>
                    <a:pt x="5576" y="18162"/>
                    <a:pt x="5571" y="18156"/>
                    <a:pt x="5559" y="18156"/>
                  </a:cubicBezTo>
                  <a:lnTo>
                    <a:pt x="5541" y="18156"/>
                  </a:lnTo>
                  <a:cubicBezTo>
                    <a:pt x="5352" y="18138"/>
                    <a:pt x="5163" y="18115"/>
                    <a:pt x="4998" y="18085"/>
                  </a:cubicBezTo>
                  <a:cubicBezTo>
                    <a:pt x="4767" y="18050"/>
                    <a:pt x="4507" y="17997"/>
                    <a:pt x="4259" y="17926"/>
                  </a:cubicBezTo>
                  <a:cubicBezTo>
                    <a:pt x="4248" y="17920"/>
                    <a:pt x="4230" y="17914"/>
                    <a:pt x="4212" y="17908"/>
                  </a:cubicBezTo>
                  <a:cubicBezTo>
                    <a:pt x="4041" y="17861"/>
                    <a:pt x="3852" y="17802"/>
                    <a:pt x="3704" y="17743"/>
                  </a:cubicBezTo>
                  <a:cubicBezTo>
                    <a:pt x="3692" y="17743"/>
                    <a:pt x="3681" y="17737"/>
                    <a:pt x="3669" y="17731"/>
                  </a:cubicBezTo>
                  <a:cubicBezTo>
                    <a:pt x="3657" y="17725"/>
                    <a:pt x="3639" y="17719"/>
                    <a:pt x="3627" y="17713"/>
                  </a:cubicBezTo>
                  <a:cubicBezTo>
                    <a:pt x="3503" y="17666"/>
                    <a:pt x="3362" y="17613"/>
                    <a:pt x="3255" y="17560"/>
                  </a:cubicBezTo>
                  <a:cubicBezTo>
                    <a:pt x="3243" y="17554"/>
                    <a:pt x="3226" y="17548"/>
                    <a:pt x="3214" y="17542"/>
                  </a:cubicBezTo>
                  <a:cubicBezTo>
                    <a:pt x="3131" y="17500"/>
                    <a:pt x="3049" y="17459"/>
                    <a:pt x="2960" y="17418"/>
                  </a:cubicBezTo>
                  <a:cubicBezTo>
                    <a:pt x="2919" y="17394"/>
                    <a:pt x="2871" y="17371"/>
                    <a:pt x="2836" y="17353"/>
                  </a:cubicBezTo>
                  <a:cubicBezTo>
                    <a:pt x="2830" y="17347"/>
                    <a:pt x="2818" y="17341"/>
                    <a:pt x="2812" y="17335"/>
                  </a:cubicBezTo>
                  <a:cubicBezTo>
                    <a:pt x="2806" y="17335"/>
                    <a:pt x="2806" y="17335"/>
                    <a:pt x="2801" y="17329"/>
                  </a:cubicBezTo>
                  <a:cubicBezTo>
                    <a:pt x="2789" y="17323"/>
                    <a:pt x="2777" y="17317"/>
                    <a:pt x="2765" y="17311"/>
                  </a:cubicBezTo>
                  <a:cubicBezTo>
                    <a:pt x="2753" y="17306"/>
                    <a:pt x="2741" y="17294"/>
                    <a:pt x="2724" y="17288"/>
                  </a:cubicBezTo>
                  <a:cubicBezTo>
                    <a:pt x="2641" y="17241"/>
                    <a:pt x="2564" y="17193"/>
                    <a:pt x="2487" y="17140"/>
                  </a:cubicBezTo>
                  <a:cubicBezTo>
                    <a:pt x="2476" y="17140"/>
                    <a:pt x="2470" y="17134"/>
                    <a:pt x="2464" y="17128"/>
                  </a:cubicBezTo>
                  <a:cubicBezTo>
                    <a:pt x="2464" y="17128"/>
                    <a:pt x="2369" y="17069"/>
                    <a:pt x="2222" y="16969"/>
                  </a:cubicBezTo>
                  <a:cubicBezTo>
                    <a:pt x="2222" y="16963"/>
                    <a:pt x="2216" y="16957"/>
                    <a:pt x="2210" y="16957"/>
                  </a:cubicBezTo>
                  <a:cubicBezTo>
                    <a:pt x="2180" y="16933"/>
                    <a:pt x="2145" y="16910"/>
                    <a:pt x="2109" y="16880"/>
                  </a:cubicBezTo>
                  <a:cubicBezTo>
                    <a:pt x="1897" y="16721"/>
                    <a:pt x="1743" y="16585"/>
                    <a:pt x="1661" y="16502"/>
                  </a:cubicBezTo>
                  <a:cubicBezTo>
                    <a:pt x="1661" y="16502"/>
                    <a:pt x="1655" y="16502"/>
                    <a:pt x="1655" y="16496"/>
                  </a:cubicBezTo>
                  <a:cubicBezTo>
                    <a:pt x="1655" y="16496"/>
                    <a:pt x="1649" y="16490"/>
                    <a:pt x="1643" y="16485"/>
                  </a:cubicBezTo>
                  <a:cubicBezTo>
                    <a:pt x="1478" y="16331"/>
                    <a:pt x="1336" y="16177"/>
                    <a:pt x="1229" y="16048"/>
                  </a:cubicBezTo>
                  <a:cubicBezTo>
                    <a:pt x="1206" y="16024"/>
                    <a:pt x="1182" y="15994"/>
                    <a:pt x="1159" y="15959"/>
                  </a:cubicBezTo>
                  <a:cubicBezTo>
                    <a:pt x="1153" y="15959"/>
                    <a:pt x="1153" y="15953"/>
                    <a:pt x="1147" y="15947"/>
                  </a:cubicBezTo>
                  <a:cubicBezTo>
                    <a:pt x="1111" y="15906"/>
                    <a:pt x="1082" y="15864"/>
                    <a:pt x="1046" y="15817"/>
                  </a:cubicBezTo>
                  <a:cubicBezTo>
                    <a:pt x="1023" y="15788"/>
                    <a:pt x="999" y="15758"/>
                    <a:pt x="981" y="15734"/>
                  </a:cubicBezTo>
                  <a:cubicBezTo>
                    <a:pt x="981" y="15734"/>
                    <a:pt x="981" y="15729"/>
                    <a:pt x="981" y="15729"/>
                  </a:cubicBezTo>
                  <a:cubicBezTo>
                    <a:pt x="975" y="15723"/>
                    <a:pt x="975" y="15717"/>
                    <a:pt x="970" y="15711"/>
                  </a:cubicBezTo>
                  <a:cubicBezTo>
                    <a:pt x="887" y="15593"/>
                    <a:pt x="804" y="15469"/>
                    <a:pt x="739" y="15356"/>
                  </a:cubicBezTo>
                  <a:cubicBezTo>
                    <a:pt x="733" y="15356"/>
                    <a:pt x="733" y="15351"/>
                    <a:pt x="733" y="15351"/>
                  </a:cubicBezTo>
                  <a:cubicBezTo>
                    <a:pt x="698" y="15291"/>
                    <a:pt x="662" y="15227"/>
                    <a:pt x="633" y="15167"/>
                  </a:cubicBezTo>
                  <a:cubicBezTo>
                    <a:pt x="627" y="15162"/>
                    <a:pt x="627" y="15156"/>
                    <a:pt x="621" y="15156"/>
                  </a:cubicBezTo>
                  <a:cubicBezTo>
                    <a:pt x="615" y="15138"/>
                    <a:pt x="609" y="15120"/>
                    <a:pt x="597" y="15108"/>
                  </a:cubicBezTo>
                  <a:cubicBezTo>
                    <a:pt x="586" y="15079"/>
                    <a:pt x="574" y="15055"/>
                    <a:pt x="562" y="15032"/>
                  </a:cubicBezTo>
                  <a:cubicBezTo>
                    <a:pt x="562" y="15032"/>
                    <a:pt x="556" y="15026"/>
                    <a:pt x="556" y="15026"/>
                  </a:cubicBezTo>
                  <a:cubicBezTo>
                    <a:pt x="550" y="15008"/>
                    <a:pt x="538" y="14990"/>
                    <a:pt x="533" y="14978"/>
                  </a:cubicBezTo>
                  <a:cubicBezTo>
                    <a:pt x="456" y="14813"/>
                    <a:pt x="391" y="14660"/>
                    <a:pt x="338" y="14524"/>
                  </a:cubicBezTo>
                  <a:cubicBezTo>
                    <a:pt x="338" y="14518"/>
                    <a:pt x="338" y="14512"/>
                    <a:pt x="338" y="14512"/>
                  </a:cubicBezTo>
                  <a:cubicBezTo>
                    <a:pt x="308" y="14435"/>
                    <a:pt x="279" y="14341"/>
                    <a:pt x="255" y="14264"/>
                  </a:cubicBezTo>
                  <a:cubicBezTo>
                    <a:pt x="219" y="14169"/>
                    <a:pt x="202" y="14116"/>
                    <a:pt x="178" y="14010"/>
                  </a:cubicBezTo>
                  <a:cubicBezTo>
                    <a:pt x="178" y="14004"/>
                    <a:pt x="178" y="14004"/>
                    <a:pt x="178" y="14004"/>
                  </a:cubicBezTo>
                  <a:cubicBezTo>
                    <a:pt x="155" y="13921"/>
                    <a:pt x="131" y="13821"/>
                    <a:pt x="113" y="13720"/>
                  </a:cubicBezTo>
                  <a:cubicBezTo>
                    <a:pt x="113" y="13715"/>
                    <a:pt x="113" y="13715"/>
                    <a:pt x="113" y="13715"/>
                  </a:cubicBezTo>
                  <a:cubicBezTo>
                    <a:pt x="90" y="13608"/>
                    <a:pt x="72" y="13520"/>
                    <a:pt x="60" y="13396"/>
                  </a:cubicBezTo>
                  <a:cubicBezTo>
                    <a:pt x="60" y="13396"/>
                    <a:pt x="54" y="13390"/>
                    <a:pt x="54" y="13390"/>
                  </a:cubicBezTo>
                  <a:cubicBezTo>
                    <a:pt x="54" y="13354"/>
                    <a:pt x="48" y="13313"/>
                    <a:pt x="42" y="13277"/>
                  </a:cubicBezTo>
                  <a:cubicBezTo>
                    <a:pt x="42" y="13260"/>
                    <a:pt x="42" y="13248"/>
                    <a:pt x="36" y="13236"/>
                  </a:cubicBezTo>
                  <a:cubicBezTo>
                    <a:pt x="25" y="13348"/>
                    <a:pt x="19" y="13461"/>
                    <a:pt x="13" y="13561"/>
                  </a:cubicBezTo>
                  <a:cubicBezTo>
                    <a:pt x="13" y="13579"/>
                    <a:pt x="7" y="13602"/>
                    <a:pt x="7" y="13626"/>
                  </a:cubicBezTo>
                  <a:cubicBezTo>
                    <a:pt x="7" y="13626"/>
                    <a:pt x="7" y="13626"/>
                    <a:pt x="7" y="13632"/>
                  </a:cubicBezTo>
                  <a:cubicBezTo>
                    <a:pt x="7" y="13650"/>
                    <a:pt x="7" y="13673"/>
                    <a:pt x="7" y="13691"/>
                  </a:cubicBezTo>
                  <a:cubicBezTo>
                    <a:pt x="1" y="13797"/>
                    <a:pt x="1" y="13904"/>
                    <a:pt x="1" y="14010"/>
                  </a:cubicBezTo>
                  <a:cubicBezTo>
                    <a:pt x="1" y="14128"/>
                    <a:pt x="7" y="14287"/>
                    <a:pt x="19" y="14406"/>
                  </a:cubicBezTo>
                  <a:cubicBezTo>
                    <a:pt x="30" y="14494"/>
                    <a:pt x="36" y="14571"/>
                    <a:pt x="42" y="14642"/>
                  </a:cubicBezTo>
                  <a:cubicBezTo>
                    <a:pt x="48" y="14677"/>
                    <a:pt x="54" y="14719"/>
                    <a:pt x="54" y="14754"/>
                  </a:cubicBezTo>
                  <a:cubicBezTo>
                    <a:pt x="54" y="14754"/>
                    <a:pt x="60" y="14760"/>
                    <a:pt x="60" y="14766"/>
                  </a:cubicBezTo>
                  <a:cubicBezTo>
                    <a:pt x="72" y="14884"/>
                    <a:pt x="90" y="14973"/>
                    <a:pt x="113" y="15079"/>
                  </a:cubicBezTo>
                  <a:cubicBezTo>
                    <a:pt x="113" y="15079"/>
                    <a:pt x="113" y="15085"/>
                    <a:pt x="113" y="15085"/>
                  </a:cubicBezTo>
                  <a:cubicBezTo>
                    <a:pt x="131" y="15185"/>
                    <a:pt x="155" y="15286"/>
                    <a:pt x="178" y="15368"/>
                  </a:cubicBezTo>
                  <a:cubicBezTo>
                    <a:pt x="178" y="15368"/>
                    <a:pt x="178" y="15374"/>
                    <a:pt x="178" y="15374"/>
                  </a:cubicBezTo>
                  <a:cubicBezTo>
                    <a:pt x="202" y="15481"/>
                    <a:pt x="219" y="15534"/>
                    <a:pt x="255" y="15628"/>
                  </a:cubicBezTo>
                  <a:cubicBezTo>
                    <a:pt x="279" y="15705"/>
                    <a:pt x="308" y="15805"/>
                    <a:pt x="338" y="15876"/>
                  </a:cubicBezTo>
                  <a:cubicBezTo>
                    <a:pt x="338" y="15876"/>
                    <a:pt x="338" y="15882"/>
                    <a:pt x="338" y="15888"/>
                  </a:cubicBezTo>
                  <a:cubicBezTo>
                    <a:pt x="391" y="16024"/>
                    <a:pt x="456" y="16177"/>
                    <a:pt x="533" y="16343"/>
                  </a:cubicBezTo>
                  <a:cubicBezTo>
                    <a:pt x="538" y="16355"/>
                    <a:pt x="550" y="16372"/>
                    <a:pt x="556" y="16390"/>
                  </a:cubicBezTo>
                  <a:cubicBezTo>
                    <a:pt x="556" y="16390"/>
                    <a:pt x="562" y="16396"/>
                    <a:pt x="562" y="16396"/>
                  </a:cubicBezTo>
                  <a:cubicBezTo>
                    <a:pt x="574" y="16420"/>
                    <a:pt x="586" y="16443"/>
                    <a:pt x="597" y="16473"/>
                  </a:cubicBezTo>
                  <a:cubicBezTo>
                    <a:pt x="609" y="16490"/>
                    <a:pt x="615" y="16502"/>
                    <a:pt x="621" y="16520"/>
                  </a:cubicBezTo>
                  <a:cubicBezTo>
                    <a:pt x="627" y="16520"/>
                    <a:pt x="627" y="16526"/>
                    <a:pt x="633" y="16532"/>
                  </a:cubicBezTo>
                  <a:cubicBezTo>
                    <a:pt x="662" y="16591"/>
                    <a:pt x="698" y="16656"/>
                    <a:pt x="733" y="16715"/>
                  </a:cubicBezTo>
                  <a:cubicBezTo>
                    <a:pt x="733" y="16721"/>
                    <a:pt x="733" y="16721"/>
                    <a:pt x="739" y="16721"/>
                  </a:cubicBezTo>
                  <a:cubicBezTo>
                    <a:pt x="804" y="16833"/>
                    <a:pt x="887" y="16957"/>
                    <a:pt x="970" y="17075"/>
                  </a:cubicBezTo>
                  <a:cubicBezTo>
                    <a:pt x="975" y="17081"/>
                    <a:pt x="975" y="17087"/>
                    <a:pt x="981" y="17093"/>
                  </a:cubicBezTo>
                  <a:cubicBezTo>
                    <a:pt x="981" y="17093"/>
                    <a:pt x="981" y="17099"/>
                    <a:pt x="987" y="17099"/>
                  </a:cubicBezTo>
                  <a:cubicBezTo>
                    <a:pt x="999" y="17122"/>
                    <a:pt x="1023" y="17152"/>
                    <a:pt x="1046" y="17182"/>
                  </a:cubicBezTo>
                  <a:cubicBezTo>
                    <a:pt x="1082" y="17229"/>
                    <a:pt x="1111" y="17270"/>
                    <a:pt x="1147" y="17311"/>
                  </a:cubicBezTo>
                  <a:cubicBezTo>
                    <a:pt x="1153" y="17317"/>
                    <a:pt x="1153" y="17323"/>
                    <a:pt x="1159" y="17329"/>
                  </a:cubicBezTo>
                  <a:cubicBezTo>
                    <a:pt x="1182" y="17359"/>
                    <a:pt x="1206" y="17388"/>
                    <a:pt x="1229" y="17412"/>
                  </a:cubicBezTo>
                  <a:cubicBezTo>
                    <a:pt x="1336" y="17542"/>
                    <a:pt x="1478" y="17695"/>
                    <a:pt x="1643" y="17855"/>
                  </a:cubicBezTo>
                  <a:cubicBezTo>
                    <a:pt x="1649" y="17855"/>
                    <a:pt x="1655" y="17861"/>
                    <a:pt x="1655" y="17867"/>
                  </a:cubicBezTo>
                  <a:lnTo>
                    <a:pt x="1661" y="17867"/>
                  </a:lnTo>
                  <a:cubicBezTo>
                    <a:pt x="1661" y="17867"/>
                    <a:pt x="1661" y="17873"/>
                    <a:pt x="1661" y="17873"/>
                  </a:cubicBezTo>
                  <a:cubicBezTo>
                    <a:pt x="1743" y="17949"/>
                    <a:pt x="1897" y="18085"/>
                    <a:pt x="2109" y="18245"/>
                  </a:cubicBezTo>
                  <a:cubicBezTo>
                    <a:pt x="2145" y="18274"/>
                    <a:pt x="2180" y="18298"/>
                    <a:pt x="2210" y="18321"/>
                  </a:cubicBezTo>
                  <a:cubicBezTo>
                    <a:pt x="2216" y="18321"/>
                    <a:pt x="2222" y="18327"/>
                    <a:pt x="2222" y="18333"/>
                  </a:cubicBezTo>
                  <a:cubicBezTo>
                    <a:pt x="2369" y="18434"/>
                    <a:pt x="2464" y="18493"/>
                    <a:pt x="2464" y="18493"/>
                  </a:cubicBezTo>
                  <a:cubicBezTo>
                    <a:pt x="2470" y="18499"/>
                    <a:pt x="2476" y="18505"/>
                    <a:pt x="2487" y="18505"/>
                  </a:cubicBezTo>
                  <a:cubicBezTo>
                    <a:pt x="2564" y="18558"/>
                    <a:pt x="2641" y="18605"/>
                    <a:pt x="2724" y="18652"/>
                  </a:cubicBezTo>
                  <a:cubicBezTo>
                    <a:pt x="2741" y="18658"/>
                    <a:pt x="2753" y="18670"/>
                    <a:pt x="2765" y="18676"/>
                  </a:cubicBezTo>
                  <a:cubicBezTo>
                    <a:pt x="2777" y="18682"/>
                    <a:pt x="2789" y="18688"/>
                    <a:pt x="2801" y="18694"/>
                  </a:cubicBezTo>
                  <a:cubicBezTo>
                    <a:pt x="2806" y="18699"/>
                    <a:pt x="2806" y="18699"/>
                    <a:pt x="2812" y="18705"/>
                  </a:cubicBezTo>
                  <a:cubicBezTo>
                    <a:pt x="2818" y="18705"/>
                    <a:pt x="2830" y="18711"/>
                    <a:pt x="2836" y="18717"/>
                  </a:cubicBezTo>
                  <a:cubicBezTo>
                    <a:pt x="2871" y="18735"/>
                    <a:pt x="2919" y="18759"/>
                    <a:pt x="2960" y="18782"/>
                  </a:cubicBezTo>
                  <a:cubicBezTo>
                    <a:pt x="3049" y="18823"/>
                    <a:pt x="3131" y="18865"/>
                    <a:pt x="3214" y="18906"/>
                  </a:cubicBezTo>
                  <a:cubicBezTo>
                    <a:pt x="3226" y="18912"/>
                    <a:pt x="3243" y="18918"/>
                    <a:pt x="3255" y="18924"/>
                  </a:cubicBezTo>
                  <a:cubicBezTo>
                    <a:pt x="3362" y="18977"/>
                    <a:pt x="3503" y="19036"/>
                    <a:pt x="3627" y="19083"/>
                  </a:cubicBezTo>
                  <a:cubicBezTo>
                    <a:pt x="3639" y="19083"/>
                    <a:pt x="3657" y="19089"/>
                    <a:pt x="3669" y="19095"/>
                  </a:cubicBezTo>
                  <a:cubicBezTo>
                    <a:pt x="3681" y="19101"/>
                    <a:pt x="3692" y="19107"/>
                    <a:pt x="3704" y="19113"/>
                  </a:cubicBezTo>
                  <a:cubicBezTo>
                    <a:pt x="3852" y="19166"/>
                    <a:pt x="4041" y="19225"/>
                    <a:pt x="4212" y="19278"/>
                  </a:cubicBezTo>
                  <a:cubicBezTo>
                    <a:pt x="4230" y="19278"/>
                    <a:pt x="4248" y="19284"/>
                    <a:pt x="4259" y="19290"/>
                  </a:cubicBezTo>
                  <a:cubicBezTo>
                    <a:pt x="4513" y="19361"/>
                    <a:pt x="4767" y="19414"/>
                    <a:pt x="4998" y="19450"/>
                  </a:cubicBezTo>
                  <a:cubicBezTo>
                    <a:pt x="5163" y="19479"/>
                    <a:pt x="5352" y="19503"/>
                    <a:pt x="5541" y="19520"/>
                  </a:cubicBezTo>
                  <a:lnTo>
                    <a:pt x="5559" y="19520"/>
                  </a:lnTo>
                  <a:cubicBezTo>
                    <a:pt x="5571" y="19526"/>
                    <a:pt x="5576" y="19526"/>
                    <a:pt x="5588" y="19526"/>
                  </a:cubicBezTo>
                  <a:cubicBezTo>
                    <a:pt x="5647" y="19532"/>
                    <a:pt x="5683" y="19532"/>
                    <a:pt x="5689" y="19532"/>
                  </a:cubicBezTo>
                  <a:lnTo>
                    <a:pt x="5695" y="19532"/>
                  </a:lnTo>
                  <a:cubicBezTo>
                    <a:pt x="5783" y="19538"/>
                    <a:pt x="5872" y="19544"/>
                    <a:pt x="5954" y="19550"/>
                  </a:cubicBezTo>
                  <a:cubicBezTo>
                    <a:pt x="6002" y="19550"/>
                    <a:pt x="6055" y="19556"/>
                    <a:pt x="6108" y="19556"/>
                  </a:cubicBezTo>
                  <a:lnTo>
                    <a:pt x="6120" y="19556"/>
                  </a:lnTo>
                  <a:cubicBezTo>
                    <a:pt x="6207" y="19558"/>
                    <a:pt x="6289" y="19559"/>
                    <a:pt x="6369" y="19559"/>
                  </a:cubicBezTo>
                  <a:cubicBezTo>
                    <a:pt x="6680" y="19559"/>
                    <a:pt x="6948" y="19542"/>
                    <a:pt x="7254" y="19509"/>
                  </a:cubicBezTo>
                  <a:cubicBezTo>
                    <a:pt x="7295" y="19503"/>
                    <a:pt x="7337" y="19503"/>
                    <a:pt x="7378" y="19497"/>
                  </a:cubicBezTo>
                  <a:cubicBezTo>
                    <a:pt x="7626" y="19479"/>
                    <a:pt x="7951" y="19432"/>
                    <a:pt x="8211" y="19373"/>
                  </a:cubicBezTo>
                  <a:cubicBezTo>
                    <a:pt x="8500" y="19314"/>
                    <a:pt x="8801" y="19243"/>
                    <a:pt x="9067" y="19166"/>
                  </a:cubicBezTo>
                  <a:cubicBezTo>
                    <a:pt x="9215" y="19131"/>
                    <a:pt x="9362" y="19083"/>
                    <a:pt x="9492" y="19042"/>
                  </a:cubicBezTo>
                  <a:cubicBezTo>
                    <a:pt x="9752" y="18959"/>
                    <a:pt x="10042" y="18865"/>
                    <a:pt x="10266" y="18764"/>
                  </a:cubicBezTo>
                  <a:cubicBezTo>
                    <a:pt x="10408" y="18705"/>
                    <a:pt x="10555" y="18634"/>
                    <a:pt x="10703" y="18570"/>
                  </a:cubicBezTo>
                  <a:cubicBezTo>
                    <a:pt x="10993" y="18445"/>
                    <a:pt x="11270" y="18321"/>
                    <a:pt x="11506" y="18203"/>
                  </a:cubicBezTo>
                  <a:cubicBezTo>
                    <a:pt x="11737" y="18091"/>
                    <a:pt x="12003" y="17949"/>
                    <a:pt x="12268" y="17784"/>
                  </a:cubicBezTo>
                  <a:cubicBezTo>
                    <a:pt x="12493" y="17660"/>
                    <a:pt x="12747" y="17500"/>
                    <a:pt x="12989" y="17335"/>
                  </a:cubicBezTo>
                  <a:cubicBezTo>
                    <a:pt x="13302" y="17128"/>
                    <a:pt x="13591" y="16922"/>
                    <a:pt x="13828" y="16733"/>
                  </a:cubicBezTo>
                  <a:cubicBezTo>
                    <a:pt x="14058" y="16550"/>
                    <a:pt x="14365" y="16313"/>
                    <a:pt x="14595" y="16101"/>
                  </a:cubicBezTo>
                  <a:cubicBezTo>
                    <a:pt x="14773" y="15947"/>
                    <a:pt x="14950" y="15782"/>
                    <a:pt x="15092" y="15634"/>
                  </a:cubicBezTo>
                  <a:cubicBezTo>
                    <a:pt x="15239" y="15492"/>
                    <a:pt x="15405" y="15321"/>
                    <a:pt x="15564" y="15150"/>
                  </a:cubicBezTo>
                  <a:cubicBezTo>
                    <a:pt x="15759" y="14949"/>
                    <a:pt x="15942" y="14748"/>
                    <a:pt x="16090" y="14559"/>
                  </a:cubicBezTo>
                  <a:cubicBezTo>
                    <a:pt x="16090" y="14553"/>
                    <a:pt x="16096" y="14547"/>
                    <a:pt x="16101" y="14547"/>
                  </a:cubicBezTo>
                  <a:cubicBezTo>
                    <a:pt x="16279" y="14323"/>
                    <a:pt x="16515" y="14028"/>
                    <a:pt x="16674" y="13791"/>
                  </a:cubicBezTo>
                  <a:cubicBezTo>
                    <a:pt x="16781" y="13620"/>
                    <a:pt x="16911" y="13425"/>
                    <a:pt x="17035" y="13224"/>
                  </a:cubicBezTo>
                  <a:cubicBezTo>
                    <a:pt x="17076" y="13159"/>
                    <a:pt x="17111" y="13106"/>
                    <a:pt x="17147" y="13047"/>
                  </a:cubicBezTo>
                  <a:cubicBezTo>
                    <a:pt x="17218" y="12941"/>
                    <a:pt x="17289" y="12805"/>
                    <a:pt x="17354" y="12675"/>
                  </a:cubicBezTo>
                  <a:cubicBezTo>
                    <a:pt x="17407" y="12575"/>
                    <a:pt x="17454" y="12486"/>
                    <a:pt x="17489" y="12397"/>
                  </a:cubicBezTo>
                  <a:cubicBezTo>
                    <a:pt x="17501" y="12380"/>
                    <a:pt x="17507" y="12362"/>
                    <a:pt x="17513" y="12344"/>
                  </a:cubicBezTo>
                  <a:cubicBezTo>
                    <a:pt x="17554" y="12262"/>
                    <a:pt x="17590" y="12179"/>
                    <a:pt x="17619" y="12108"/>
                  </a:cubicBezTo>
                  <a:cubicBezTo>
                    <a:pt x="17720" y="11895"/>
                    <a:pt x="17791" y="11695"/>
                    <a:pt x="17850" y="11506"/>
                  </a:cubicBezTo>
                  <a:cubicBezTo>
                    <a:pt x="17856" y="11494"/>
                    <a:pt x="17862" y="11482"/>
                    <a:pt x="17862" y="11470"/>
                  </a:cubicBezTo>
                  <a:cubicBezTo>
                    <a:pt x="17867" y="11458"/>
                    <a:pt x="17867" y="11452"/>
                    <a:pt x="17873" y="11441"/>
                  </a:cubicBezTo>
                  <a:cubicBezTo>
                    <a:pt x="17879" y="11417"/>
                    <a:pt x="17885" y="11393"/>
                    <a:pt x="17897" y="11370"/>
                  </a:cubicBezTo>
                  <a:cubicBezTo>
                    <a:pt x="17938" y="11234"/>
                    <a:pt x="17986" y="11057"/>
                    <a:pt x="18033" y="10850"/>
                  </a:cubicBezTo>
                  <a:cubicBezTo>
                    <a:pt x="18045" y="10803"/>
                    <a:pt x="18068" y="10714"/>
                    <a:pt x="18086" y="10590"/>
                  </a:cubicBezTo>
                  <a:cubicBezTo>
                    <a:pt x="18104" y="10519"/>
                    <a:pt x="18116" y="10442"/>
                    <a:pt x="18121" y="10366"/>
                  </a:cubicBezTo>
                  <a:cubicBezTo>
                    <a:pt x="18133" y="10307"/>
                    <a:pt x="18139" y="10259"/>
                    <a:pt x="18139" y="10206"/>
                  </a:cubicBezTo>
                  <a:cubicBezTo>
                    <a:pt x="18151" y="10206"/>
                    <a:pt x="18163" y="10206"/>
                    <a:pt x="18169" y="10212"/>
                  </a:cubicBezTo>
                  <a:cubicBezTo>
                    <a:pt x="18188" y="10212"/>
                    <a:pt x="18324" y="10220"/>
                    <a:pt x="18550" y="10220"/>
                  </a:cubicBezTo>
                  <a:cubicBezTo>
                    <a:pt x="18606" y="10220"/>
                    <a:pt x="18668" y="10219"/>
                    <a:pt x="18736" y="10218"/>
                  </a:cubicBezTo>
                  <a:lnTo>
                    <a:pt x="18907" y="10218"/>
                  </a:lnTo>
                  <a:cubicBezTo>
                    <a:pt x="18919" y="10218"/>
                    <a:pt x="18937" y="10212"/>
                    <a:pt x="18954" y="10212"/>
                  </a:cubicBezTo>
                  <a:lnTo>
                    <a:pt x="18990" y="10212"/>
                  </a:lnTo>
                  <a:cubicBezTo>
                    <a:pt x="19173" y="10206"/>
                    <a:pt x="19297" y="10194"/>
                    <a:pt x="19474" y="10171"/>
                  </a:cubicBezTo>
                  <a:cubicBezTo>
                    <a:pt x="19563" y="10165"/>
                    <a:pt x="19645" y="10153"/>
                    <a:pt x="19722" y="10141"/>
                  </a:cubicBezTo>
                  <a:cubicBezTo>
                    <a:pt x="19757" y="10141"/>
                    <a:pt x="19805" y="10129"/>
                    <a:pt x="19870" y="10123"/>
                  </a:cubicBezTo>
                  <a:cubicBezTo>
                    <a:pt x="20100" y="10088"/>
                    <a:pt x="20697" y="9982"/>
                    <a:pt x="21423" y="9745"/>
                  </a:cubicBezTo>
                  <a:cubicBezTo>
                    <a:pt x="21441" y="9740"/>
                    <a:pt x="21459" y="9734"/>
                    <a:pt x="21482" y="9728"/>
                  </a:cubicBezTo>
                  <a:lnTo>
                    <a:pt x="21488" y="9728"/>
                  </a:lnTo>
                  <a:cubicBezTo>
                    <a:pt x="21488" y="9722"/>
                    <a:pt x="21494" y="9722"/>
                    <a:pt x="21494" y="9722"/>
                  </a:cubicBezTo>
                  <a:cubicBezTo>
                    <a:pt x="21559" y="9704"/>
                    <a:pt x="21618" y="9681"/>
                    <a:pt x="21671" y="9663"/>
                  </a:cubicBezTo>
                  <a:cubicBezTo>
                    <a:pt x="21695" y="9651"/>
                    <a:pt x="21718" y="9645"/>
                    <a:pt x="21742" y="9633"/>
                  </a:cubicBezTo>
                  <a:cubicBezTo>
                    <a:pt x="21789" y="9621"/>
                    <a:pt x="21831" y="9604"/>
                    <a:pt x="21878" y="9586"/>
                  </a:cubicBezTo>
                  <a:cubicBezTo>
                    <a:pt x="21896" y="9580"/>
                    <a:pt x="21913" y="9574"/>
                    <a:pt x="21931" y="9562"/>
                  </a:cubicBezTo>
                  <a:cubicBezTo>
                    <a:pt x="21990" y="9545"/>
                    <a:pt x="22043" y="9521"/>
                    <a:pt x="22096" y="9497"/>
                  </a:cubicBezTo>
                  <a:cubicBezTo>
                    <a:pt x="22120" y="9492"/>
                    <a:pt x="22144" y="9480"/>
                    <a:pt x="22167" y="9468"/>
                  </a:cubicBezTo>
                  <a:cubicBezTo>
                    <a:pt x="22215" y="9450"/>
                    <a:pt x="22268" y="9427"/>
                    <a:pt x="22315" y="9409"/>
                  </a:cubicBezTo>
                  <a:cubicBezTo>
                    <a:pt x="22339" y="9397"/>
                    <a:pt x="22368" y="9385"/>
                    <a:pt x="22392" y="9373"/>
                  </a:cubicBezTo>
                  <a:cubicBezTo>
                    <a:pt x="22421" y="9362"/>
                    <a:pt x="22451" y="9350"/>
                    <a:pt x="22474" y="9338"/>
                  </a:cubicBezTo>
                  <a:cubicBezTo>
                    <a:pt x="22516" y="9314"/>
                    <a:pt x="22563" y="9297"/>
                    <a:pt x="22604" y="9279"/>
                  </a:cubicBezTo>
                  <a:cubicBezTo>
                    <a:pt x="22622" y="9267"/>
                    <a:pt x="22646" y="9255"/>
                    <a:pt x="22663" y="9243"/>
                  </a:cubicBezTo>
                  <a:cubicBezTo>
                    <a:pt x="22705" y="9226"/>
                    <a:pt x="22740" y="9208"/>
                    <a:pt x="22782" y="9190"/>
                  </a:cubicBezTo>
                  <a:cubicBezTo>
                    <a:pt x="22817" y="9167"/>
                    <a:pt x="22852" y="9149"/>
                    <a:pt x="22888" y="9131"/>
                  </a:cubicBezTo>
                  <a:cubicBezTo>
                    <a:pt x="22900" y="9125"/>
                    <a:pt x="22917" y="9119"/>
                    <a:pt x="22935" y="9108"/>
                  </a:cubicBezTo>
                  <a:cubicBezTo>
                    <a:pt x="22994" y="9072"/>
                    <a:pt x="23047" y="9049"/>
                    <a:pt x="23083" y="9025"/>
                  </a:cubicBezTo>
                  <a:cubicBezTo>
                    <a:pt x="23219" y="8942"/>
                    <a:pt x="23402" y="8836"/>
                    <a:pt x="23526" y="8747"/>
                  </a:cubicBezTo>
                  <a:cubicBezTo>
                    <a:pt x="23579" y="8706"/>
                    <a:pt x="23632" y="8671"/>
                    <a:pt x="23673" y="8641"/>
                  </a:cubicBezTo>
                  <a:cubicBezTo>
                    <a:pt x="23709" y="8611"/>
                    <a:pt x="23750" y="8588"/>
                    <a:pt x="23786" y="8564"/>
                  </a:cubicBezTo>
                  <a:cubicBezTo>
                    <a:pt x="23845" y="8517"/>
                    <a:pt x="23921" y="8458"/>
                    <a:pt x="23992" y="8405"/>
                  </a:cubicBezTo>
                  <a:cubicBezTo>
                    <a:pt x="24075" y="8334"/>
                    <a:pt x="24146" y="8275"/>
                    <a:pt x="24234" y="8198"/>
                  </a:cubicBezTo>
                  <a:cubicBezTo>
                    <a:pt x="24264" y="8168"/>
                    <a:pt x="24294" y="8139"/>
                    <a:pt x="24323" y="8109"/>
                  </a:cubicBezTo>
                  <a:cubicBezTo>
                    <a:pt x="24364" y="8074"/>
                    <a:pt x="24406" y="8033"/>
                    <a:pt x="24441" y="7997"/>
                  </a:cubicBezTo>
                  <a:cubicBezTo>
                    <a:pt x="24447" y="7997"/>
                    <a:pt x="24453" y="7991"/>
                    <a:pt x="24453" y="7985"/>
                  </a:cubicBezTo>
                  <a:cubicBezTo>
                    <a:pt x="24477" y="7968"/>
                    <a:pt x="24494" y="7950"/>
                    <a:pt x="24506" y="7932"/>
                  </a:cubicBezTo>
                  <a:cubicBezTo>
                    <a:pt x="24536" y="7903"/>
                    <a:pt x="24571" y="7873"/>
                    <a:pt x="24601" y="7838"/>
                  </a:cubicBezTo>
                  <a:cubicBezTo>
                    <a:pt x="24660" y="7779"/>
                    <a:pt x="24713" y="7720"/>
                    <a:pt x="24760" y="7666"/>
                  </a:cubicBezTo>
                  <a:cubicBezTo>
                    <a:pt x="24772" y="7655"/>
                    <a:pt x="24778" y="7643"/>
                    <a:pt x="24790" y="7637"/>
                  </a:cubicBezTo>
                  <a:cubicBezTo>
                    <a:pt x="24801" y="7625"/>
                    <a:pt x="24813" y="7607"/>
                    <a:pt x="24819" y="7601"/>
                  </a:cubicBezTo>
                  <a:cubicBezTo>
                    <a:pt x="24843" y="7578"/>
                    <a:pt x="24861" y="7554"/>
                    <a:pt x="24878" y="7531"/>
                  </a:cubicBezTo>
                  <a:cubicBezTo>
                    <a:pt x="24884" y="7525"/>
                    <a:pt x="24884" y="7519"/>
                    <a:pt x="24890" y="7519"/>
                  </a:cubicBezTo>
                  <a:cubicBezTo>
                    <a:pt x="24985" y="7407"/>
                    <a:pt x="25061" y="7306"/>
                    <a:pt x="25126" y="7218"/>
                  </a:cubicBezTo>
                  <a:cubicBezTo>
                    <a:pt x="25132" y="7206"/>
                    <a:pt x="25144" y="7194"/>
                    <a:pt x="25150" y="7182"/>
                  </a:cubicBezTo>
                  <a:cubicBezTo>
                    <a:pt x="25179" y="7141"/>
                    <a:pt x="25209" y="7099"/>
                    <a:pt x="25233" y="7064"/>
                  </a:cubicBezTo>
                  <a:cubicBezTo>
                    <a:pt x="25239" y="7058"/>
                    <a:pt x="25239" y="7052"/>
                    <a:pt x="25244" y="7052"/>
                  </a:cubicBezTo>
                  <a:cubicBezTo>
                    <a:pt x="25244" y="7046"/>
                    <a:pt x="25250" y="7046"/>
                    <a:pt x="25250" y="7040"/>
                  </a:cubicBezTo>
                  <a:cubicBezTo>
                    <a:pt x="25262" y="7017"/>
                    <a:pt x="25280" y="6999"/>
                    <a:pt x="25292" y="6981"/>
                  </a:cubicBezTo>
                  <a:cubicBezTo>
                    <a:pt x="25416" y="6792"/>
                    <a:pt x="25528" y="6603"/>
                    <a:pt x="25622" y="6426"/>
                  </a:cubicBezTo>
                  <a:cubicBezTo>
                    <a:pt x="25711" y="6255"/>
                    <a:pt x="25788" y="6089"/>
                    <a:pt x="25859" y="5924"/>
                  </a:cubicBezTo>
                  <a:cubicBezTo>
                    <a:pt x="25882" y="5865"/>
                    <a:pt x="25906" y="5818"/>
                    <a:pt x="25918" y="5776"/>
                  </a:cubicBezTo>
                  <a:cubicBezTo>
                    <a:pt x="25930" y="5747"/>
                    <a:pt x="25941" y="5717"/>
                    <a:pt x="25953" y="5694"/>
                  </a:cubicBezTo>
                  <a:cubicBezTo>
                    <a:pt x="25959" y="5670"/>
                    <a:pt x="25965" y="5646"/>
                    <a:pt x="25977" y="5629"/>
                  </a:cubicBezTo>
                  <a:cubicBezTo>
                    <a:pt x="25989" y="5599"/>
                    <a:pt x="25995" y="5570"/>
                    <a:pt x="26006" y="5540"/>
                  </a:cubicBezTo>
                  <a:cubicBezTo>
                    <a:pt x="26018" y="5511"/>
                    <a:pt x="26030" y="5475"/>
                    <a:pt x="26042" y="5440"/>
                  </a:cubicBezTo>
                  <a:cubicBezTo>
                    <a:pt x="26048" y="5428"/>
                    <a:pt x="26054" y="5410"/>
                    <a:pt x="26060" y="5393"/>
                  </a:cubicBezTo>
                  <a:cubicBezTo>
                    <a:pt x="26071" y="5351"/>
                    <a:pt x="26083" y="5316"/>
                    <a:pt x="26095" y="5274"/>
                  </a:cubicBezTo>
                  <a:cubicBezTo>
                    <a:pt x="26101" y="5263"/>
                    <a:pt x="26107" y="5251"/>
                    <a:pt x="26107" y="5239"/>
                  </a:cubicBezTo>
                  <a:cubicBezTo>
                    <a:pt x="26119" y="5198"/>
                    <a:pt x="26130" y="5162"/>
                    <a:pt x="26142" y="5127"/>
                  </a:cubicBezTo>
                  <a:cubicBezTo>
                    <a:pt x="26148" y="5109"/>
                    <a:pt x="26154" y="5091"/>
                    <a:pt x="26160" y="5068"/>
                  </a:cubicBezTo>
                  <a:cubicBezTo>
                    <a:pt x="26166" y="5044"/>
                    <a:pt x="26172" y="5020"/>
                    <a:pt x="26184" y="4997"/>
                  </a:cubicBezTo>
                  <a:cubicBezTo>
                    <a:pt x="26189" y="4973"/>
                    <a:pt x="26195" y="4955"/>
                    <a:pt x="26201" y="4938"/>
                  </a:cubicBezTo>
                  <a:cubicBezTo>
                    <a:pt x="26219" y="4938"/>
                    <a:pt x="26237" y="4944"/>
                    <a:pt x="26254" y="4950"/>
                  </a:cubicBezTo>
                  <a:cubicBezTo>
                    <a:pt x="26296" y="4955"/>
                    <a:pt x="26331" y="4967"/>
                    <a:pt x="26367" y="4973"/>
                  </a:cubicBezTo>
                  <a:cubicBezTo>
                    <a:pt x="26384" y="4973"/>
                    <a:pt x="26402" y="4979"/>
                    <a:pt x="26414" y="4985"/>
                  </a:cubicBezTo>
                  <a:cubicBezTo>
                    <a:pt x="26473" y="4991"/>
                    <a:pt x="26532" y="5003"/>
                    <a:pt x="26597" y="5015"/>
                  </a:cubicBezTo>
                  <a:cubicBezTo>
                    <a:pt x="26739" y="5032"/>
                    <a:pt x="26869" y="5050"/>
                    <a:pt x="26981" y="5056"/>
                  </a:cubicBezTo>
                  <a:lnTo>
                    <a:pt x="27022" y="5056"/>
                  </a:lnTo>
                  <a:cubicBezTo>
                    <a:pt x="27093" y="5060"/>
                    <a:pt x="27158" y="5064"/>
                    <a:pt x="27218" y="5064"/>
                  </a:cubicBezTo>
                  <a:cubicBezTo>
                    <a:pt x="27242" y="5064"/>
                    <a:pt x="27266" y="5063"/>
                    <a:pt x="27288" y="5062"/>
                  </a:cubicBezTo>
                  <a:lnTo>
                    <a:pt x="27318" y="5062"/>
                  </a:lnTo>
                  <a:cubicBezTo>
                    <a:pt x="27377" y="5062"/>
                    <a:pt x="27436" y="5062"/>
                    <a:pt x="27507" y="5056"/>
                  </a:cubicBezTo>
                  <a:cubicBezTo>
                    <a:pt x="27648" y="5050"/>
                    <a:pt x="27701" y="5044"/>
                    <a:pt x="27855" y="5026"/>
                  </a:cubicBezTo>
                  <a:cubicBezTo>
                    <a:pt x="28014" y="5009"/>
                    <a:pt x="28162" y="4985"/>
                    <a:pt x="28328" y="4950"/>
                  </a:cubicBezTo>
                  <a:cubicBezTo>
                    <a:pt x="28339" y="4944"/>
                    <a:pt x="28351" y="4944"/>
                    <a:pt x="28369" y="4938"/>
                  </a:cubicBezTo>
                  <a:cubicBezTo>
                    <a:pt x="28387" y="4938"/>
                    <a:pt x="28404" y="4932"/>
                    <a:pt x="28422" y="4926"/>
                  </a:cubicBezTo>
                  <a:cubicBezTo>
                    <a:pt x="28428" y="4926"/>
                    <a:pt x="28434" y="4926"/>
                    <a:pt x="28446" y="4920"/>
                  </a:cubicBezTo>
                  <a:lnTo>
                    <a:pt x="28463" y="4920"/>
                  </a:lnTo>
                  <a:cubicBezTo>
                    <a:pt x="28469" y="4914"/>
                    <a:pt x="28475" y="4914"/>
                    <a:pt x="28481" y="4914"/>
                  </a:cubicBezTo>
                  <a:cubicBezTo>
                    <a:pt x="28552" y="4896"/>
                    <a:pt x="28617" y="4879"/>
                    <a:pt x="28676" y="4861"/>
                  </a:cubicBezTo>
                  <a:cubicBezTo>
                    <a:pt x="28682" y="4861"/>
                    <a:pt x="28688" y="4861"/>
                    <a:pt x="28694" y="4855"/>
                  </a:cubicBezTo>
                  <a:cubicBezTo>
                    <a:pt x="28865" y="4808"/>
                    <a:pt x="28983" y="4766"/>
                    <a:pt x="28983" y="4766"/>
                  </a:cubicBezTo>
                  <a:cubicBezTo>
                    <a:pt x="29007" y="4761"/>
                    <a:pt x="29024" y="4749"/>
                    <a:pt x="29048" y="4743"/>
                  </a:cubicBezTo>
                  <a:cubicBezTo>
                    <a:pt x="29078" y="4731"/>
                    <a:pt x="29101" y="4725"/>
                    <a:pt x="29125" y="4713"/>
                  </a:cubicBezTo>
                  <a:cubicBezTo>
                    <a:pt x="29178" y="4696"/>
                    <a:pt x="29231" y="4678"/>
                    <a:pt x="29278" y="4660"/>
                  </a:cubicBezTo>
                  <a:cubicBezTo>
                    <a:pt x="29503" y="4572"/>
                    <a:pt x="29686" y="4483"/>
                    <a:pt x="29816" y="4418"/>
                  </a:cubicBezTo>
                  <a:cubicBezTo>
                    <a:pt x="29899" y="4377"/>
                    <a:pt x="30023" y="4312"/>
                    <a:pt x="30164" y="4235"/>
                  </a:cubicBezTo>
                  <a:cubicBezTo>
                    <a:pt x="30324" y="4146"/>
                    <a:pt x="30460" y="4064"/>
                    <a:pt x="30596" y="3969"/>
                  </a:cubicBezTo>
                  <a:cubicBezTo>
                    <a:pt x="30690" y="3910"/>
                    <a:pt x="30773" y="3845"/>
                    <a:pt x="30844" y="3786"/>
                  </a:cubicBezTo>
                  <a:cubicBezTo>
                    <a:pt x="30844" y="3786"/>
                    <a:pt x="30844" y="3780"/>
                    <a:pt x="30850" y="3780"/>
                  </a:cubicBezTo>
                  <a:cubicBezTo>
                    <a:pt x="30891" y="3745"/>
                    <a:pt x="30932" y="3709"/>
                    <a:pt x="30974" y="3674"/>
                  </a:cubicBezTo>
                  <a:cubicBezTo>
                    <a:pt x="30991" y="3662"/>
                    <a:pt x="30997" y="3650"/>
                    <a:pt x="31015" y="3638"/>
                  </a:cubicBezTo>
                  <a:cubicBezTo>
                    <a:pt x="31103" y="3556"/>
                    <a:pt x="31163" y="3497"/>
                    <a:pt x="31245" y="3402"/>
                  </a:cubicBezTo>
                  <a:cubicBezTo>
                    <a:pt x="31304" y="3343"/>
                    <a:pt x="31357" y="3284"/>
                    <a:pt x="31405" y="3225"/>
                  </a:cubicBezTo>
                  <a:cubicBezTo>
                    <a:pt x="31434" y="3189"/>
                    <a:pt x="31464" y="3148"/>
                    <a:pt x="31493" y="3107"/>
                  </a:cubicBezTo>
                  <a:cubicBezTo>
                    <a:pt x="31617" y="2953"/>
                    <a:pt x="31694" y="2817"/>
                    <a:pt x="31747" y="2735"/>
                  </a:cubicBezTo>
                  <a:cubicBezTo>
                    <a:pt x="31765" y="2705"/>
                    <a:pt x="31854" y="2563"/>
                    <a:pt x="31948" y="2345"/>
                  </a:cubicBezTo>
                  <a:cubicBezTo>
                    <a:pt x="31960" y="2327"/>
                    <a:pt x="31966" y="2309"/>
                    <a:pt x="31972" y="2292"/>
                  </a:cubicBezTo>
                  <a:cubicBezTo>
                    <a:pt x="31984" y="2274"/>
                    <a:pt x="31989" y="2250"/>
                    <a:pt x="32001" y="2221"/>
                  </a:cubicBezTo>
                  <a:cubicBezTo>
                    <a:pt x="32001" y="2221"/>
                    <a:pt x="32007" y="2215"/>
                    <a:pt x="32007" y="2209"/>
                  </a:cubicBezTo>
                  <a:cubicBezTo>
                    <a:pt x="32007" y="2209"/>
                    <a:pt x="32007" y="2203"/>
                    <a:pt x="32007" y="2203"/>
                  </a:cubicBezTo>
                  <a:cubicBezTo>
                    <a:pt x="32048" y="2115"/>
                    <a:pt x="32084" y="2020"/>
                    <a:pt x="32113" y="1914"/>
                  </a:cubicBezTo>
                  <a:cubicBezTo>
                    <a:pt x="32119" y="1902"/>
                    <a:pt x="32119" y="1896"/>
                    <a:pt x="32125" y="1884"/>
                  </a:cubicBezTo>
                  <a:cubicBezTo>
                    <a:pt x="32137" y="1849"/>
                    <a:pt x="32149" y="1813"/>
                    <a:pt x="32155" y="1772"/>
                  </a:cubicBezTo>
                  <a:cubicBezTo>
                    <a:pt x="32167" y="1737"/>
                    <a:pt x="32178" y="1695"/>
                    <a:pt x="32190" y="1660"/>
                  </a:cubicBezTo>
                  <a:cubicBezTo>
                    <a:pt x="32232" y="1471"/>
                    <a:pt x="32261" y="1323"/>
                    <a:pt x="32273" y="1199"/>
                  </a:cubicBezTo>
                  <a:cubicBezTo>
                    <a:pt x="32285" y="1099"/>
                    <a:pt x="32297" y="998"/>
                    <a:pt x="32302" y="892"/>
                  </a:cubicBezTo>
                  <a:cubicBezTo>
                    <a:pt x="32302" y="886"/>
                    <a:pt x="32302" y="886"/>
                    <a:pt x="32302" y="880"/>
                  </a:cubicBezTo>
                  <a:cubicBezTo>
                    <a:pt x="32308" y="809"/>
                    <a:pt x="32308" y="744"/>
                    <a:pt x="32308" y="679"/>
                  </a:cubicBezTo>
                  <a:cubicBezTo>
                    <a:pt x="32308" y="650"/>
                    <a:pt x="32308" y="614"/>
                    <a:pt x="32308" y="585"/>
                  </a:cubicBezTo>
                  <a:cubicBezTo>
                    <a:pt x="32308" y="573"/>
                    <a:pt x="32302" y="561"/>
                    <a:pt x="32302" y="549"/>
                  </a:cubicBezTo>
                  <a:cubicBezTo>
                    <a:pt x="32302" y="496"/>
                    <a:pt x="32297" y="443"/>
                    <a:pt x="32297" y="384"/>
                  </a:cubicBezTo>
                  <a:cubicBezTo>
                    <a:pt x="32297" y="349"/>
                    <a:pt x="32285" y="236"/>
                    <a:pt x="32267" y="112"/>
                  </a:cubicBezTo>
                  <a:cubicBezTo>
                    <a:pt x="32267" y="95"/>
                    <a:pt x="32261" y="53"/>
                    <a:pt x="3224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07"/>
            <p:cNvSpPr/>
            <p:nvPr/>
          </p:nvSpPr>
          <p:spPr>
            <a:xfrm>
              <a:off x="1452050" y="4296350"/>
              <a:ext cx="79900" cy="14600"/>
            </a:xfrm>
            <a:custGeom>
              <a:rect b="b" l="l" r="r" t="t"/>
              <a:pathLst>
                <a:path extrusionOk="0" h="584" w="3196">
                  <a:moveTo>
                    <a:pt x="1603" y="0"/>
                  </a:moveTo>
                  <a:cubicBezTo>
                    <a:pt x="1465" y="0"/>
                    <a:pt x="1325" y="8"/>
                    <a:pt x="1188" y="24"/>
                  </a:cubicBezTo>
                  <a:cubicBezTo>
                    <a:pt x="786" y="65"/>
                    <a:pt x="402" y="177"/>
                    <a:pt x="89" y="361"/>
                  </a:cubicBezTo>
                  <a:cubicBezTo>
                    <a:pt x="1" y="414"/>
                    <a:pt x="1" y="496"/>
                    <a:pt x="89" y="544"/>
                  </a:cubicBezTo>
                  <a:cubicBezTo>
                    <a:pt x="133" y="570"/>
                    <a:pt x="191" y="584"/>
                    <a:pt x="249" y="584"/>
                  </a:cubicBezTo>
                  <a:cubicBezTo>
                    <a:pt x="306" y="584"/>
                    <a:pt x="364" y="570"/>
                    <a:pt x="408" y="544"/>
                  </a:cubicBezTo>
                  <a:cubicBezTo>
                    <a:pt x="573" y="449"/>
                    <a:pt x="762" y="378"/>
                    <a:pt x="963" y="331"/>
                  </a:cubicBezTo>
                  <a:cubicBezTo>
                    <a:pt x="1168" y="284"/>
                    <a:pt x="1383" y="260"/>
                    <a:pt x="1599" y="260"/>
                  </a:cubicBezTo>
                  <a:cubicBezTo>
                    <a:pt x="1706" y="260"/>
                    <a:pt x="1814" y="266"/>
                    <a:pt x="1920" y="278"/>
                  </a:cubicBezTo>
                  <a:cubicBezTo>
                    <a:pt x="2239" y="313"/>
                    <a:pt x="2546" y="402"/>
                    <a:pt x="2794" y="544"/>
                  </a:cubicBezTo>
                  <a:cubicBezTo>
                    <a:pt x="2836" y="570"/>
                    <a:pt x="2893" y="584"/>
                    <a:pt x="2951" y="584"/>
                  </a:cubicBezTo>
                  <a:cubicBezTo>
                    <a:pt x="3008" y="584"/>
                    <a:pt x="3066" y="570"/>
                    <a:pt x="3107" y="544"/>
                  </a:cubicBezTo>
                  <a:cubicBezTo>
                    <a:pt x="3196" y="496"/>
                    <a:pt x="3196" y="414"/>
                    <a:pt x="3107" y="361"/>
                  </a:cubicBezTo>
                  <a:cubicBezTo>
                    <a:pt x="2901" y="242"/>
                    <a:pt x="2658" y="148"/>
                    <a:pt x="2398" y="89"/>
                  </a:cubicBezTo>
                  <a:cubicBezTo>
                    <a:pt x="2144" y="30"/>
                    <a:pt x="1875" y="0"/>
                    <a:pt x="16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07"/>
            <p:cNvSpPr/>
            <p:nvPr/>
          </p:nvSpPr>
          <p:spPr>
            <a:xfrm>
              <a:off x="1540350" y="4322025"/>
              <a:ext cx="26900" cy="45625"/>
            </a:xfrm>
            <a:custGeom>
              <a:rect b="b" l="l" r="r" t="t"/>
              <a:pathLst>
                <a:path extrusionOk="0" h="1825" w="1076">
                  <a:moveTo>
                    <a:pt x="243" y="1"/>
                  </a:moveTo>
                  <a:cubicBezTo>
                    <a:pt x="187" y="1"/>
                    <a:pt x="130" y="13"/>
                    <a:pt x="89" y="36"/>
                  </a:cubicBezTo>
                  <a:cubicBezTo>
                    <a:pt x="0" y="90"/>
                    <a:pt x="0" y="172"/>
                    <a:pt x="89" y="225"/>
                  </a:cubicBezTo>
                  <a:cubicBezTo>
                    <a:pt x="254" y="320"/>
                    <a:pt x="378" y="426"/>
                    <a:pt x="461" y="544"/>
                  </a:cubicBezTo>
                  <a:cubicBezTo>
                    <a:pt x="585" y="722"/>
                    <a:pt x="615" y="916"/>
                    <a:pt x="556" y="1100"/>
                  </a:cubicBezTo>
                  <a:cubicBezTo>
                    <a:pt x="497" y="1283"/>
                    <a:pt x="343" y="1460"/>
                    <a:pt x="95" y="1602"/>
                  </a:cubicBezTo>
                  <a:cubicBezTo>
                    <a:pt x="6" y="1655"/>
                    <a:pt x="6" y="1737"/>
                    <a:pt x="95" y="1785"/>
                  </a:cubicBezTo>
                  <a:cubicBezTo>
                    <a:pt x="139" y="1811"/>
                    <a:pt x="197" y="1825"/>
                    <a:pt x="254" y="1825"/>
                  </a:cubicBezTo>
                  <a:cubicBezTo>
                    <a:pt x="312" y="1825"/>
                    <a:pt x="370" y="1811"/>
                    <a:pt x="414" y="1785"/>
                  </a:cubicBezTo>
                  <a:cubicBezTo>
                    <a:pt x="621" y="1667"/>
                    <a:pt x="780" y="1525"/>
                    <a:pt x="881" y="1377"/>
                  </a:cubicBezTo>
                  <a:cubicBezTo>
                    <a:pt x="1034" y="1153"/>
                    <a:pt x="1075" y="911"/>
                    <a:pt x="993" y="674"/>
                  </a:cubicBezTo>
                  <a:cubicBezTo>
                    <a:pt x="916" y="444"/>
                    <a:pt x="715" y="220"/>
                    <a:pt x="408" y="36"/>
                  </a:cubicBezTo>
                  <a:lnTo>
                    <a:pt x="402" y="36"/>
                  </a:lnTo>
                  <a:cubicBezTo>
                    <a:pt x="358" y="13"/>
                    <a:pt x="300"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07"/>
            <p:cNvSpPr/>
            <p:nvPr/>
          </p:nvSpPr>
          <p:spPr>
            <a:xfrm>
              <a:off x="1432400" y="4174275"/>
              <a:ext cx="165550" cy="140700"/>
            </a:xfrm>
            <a:custGeom>
              <a:rect b="b" l="l" r="r" t="t"/>
              <a:pathLst>
                <a:path extrusionOk="0" h="5628" w="6622">
                  <a:moveTo>
                    <a:pt x="5589" y="1"/>
                  </a:moveTo>
                  <a:cubicBezTo>
                    <a:pt x="5027" y="1"/>
                    <a:pt x="4415" y="194"/>
                    <a:pt x="3805" y="548"/>
                  </a:cubicBezTo>
                  <a:cubicBezTo>
                    <a:pt x="2736" y="1162"/>
                    <a:pt x="1661" y="2279"/>
                    <a:pt x="887" y="3714"/>
                  </a:cubicBezTo>
                  <a:lnTo>
                    <a:pt x="113" y="5125"/>
                  </a:lnTo>
                  <a:cubicBezTo>
                    <a:pt x="1" y="5332"/>
                    <a:pt x="13" y="5557"/>
                    <a:pt x="137" y="5616"/>
                  </a:cubicBezTo>
                  <a:cubicBezTo>
                    <a:pt x="157" y="5624"/>
                    <a:pt x="179" y="5628"/>
                    <a:pt x="203" y="5628"/>
                  </a:cubicBezTo>
                  <a:cubicBezTo>
                    <a:pt x="248" y="5628"/>
                    <a:pt x="297" y="5613"/>
                    <a:pt x="344" y="5586"/>
                  </a:cubicBezTo>
                  <a:cubicBezTo>
                    <a:pt x="426" y="5539"/>
                    <a:pt x="509" y="5450"/>
                    <a:pt x="574" y="5338"/>
                  </a:cubicBezTo>
                  <a:lnTo>
                    <a:pt x="1342" y="3926"/>
                  </a:lnTo>
                  <a:cubicBezTo>
                    <a:pt x="1997" y="2716"/>
                    <a:pt x="2901" y="1777"/>
                    <a:pt x="3805" y="1251"/>
                  </a:cubicBezTo>
                  <a:cubicBezTo>
                    <a:pt x="4317" y="955"/>
                    <a:pt x="4829" y="795"/>
                    <a:pt x="5301" y="795"/>
                  </a:cubicBezTo>
                  <a:cubicBezTo>
                    <a:pt x="5575" y="795"/>
                    <a:pt x="5834" y="849"/>
                    <a:pt x="6073" y="961"/>
                  </a:cubicBezTo>
                  <a:cubicBezTo>
                    <a:pt x="6093" y="970"/>
                    <a:pt x="6115" y="974"/>
                    <a:pt x="6137" y="974"/>
                  </a:cubicBezTo>
                  <a:cubicBezTo>
                    <a:pt x="6181" y="974"/>
                    <a:pt x="6229" y="959"/>
                    <a:pt x="6279" y="932"/>
                  </a:cubicBezTo>
                  <a:cubicBezTo>
                    <a:pt x="6362" y="885"/>
                    <a:pt x="6445" y="796"/>
                    <a:pt x="6504" y="684"/>
                  </a:cubicBezTo>
                  <a:cubicBezTo>
                    <a:pt x="6622" y="477"/>
                    <a:pt x="6610" y="259"/>
                    <a:pt x="6486" y="194"/>
                  </a:cubicBezTo>
                  <a:cubicBezTo>
                    <a:pt x="6210" y="63"/>
                    <a:pt x="5908" y="1"/>
                    <a:pt x="5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07"/>
            <p:cNvSpPr/>
            <p:nvPr/>
          </p:nvSpPr>
          <p:spPr>
            <a:xfrm>
              <a:off x="1520125" y="4245750"/>
              <a:ext cx="164950" cy="139725"/>
            </a:xfrm>
            <a:custGeom>
              <a:rect b="b" l="l" r="r" t="t"/>
              <a:pathLst>
                <a:path extrusionOk="0" h="5589" w="6598">
                  <a:moveTo>
                    <a:pt x="5558" y="0"/>
                  </a:moveTo>
                  <a:cubicBezTo>
                    <a:pt x="4995" y="0"/>
                    <a:pt x="4382" y="192"/>
                    <a:pt x="3769" y="542"/>
                  </a:cubicBezTo>
                  <a:cubicBezTo>
                    <a:pt x="2705" y="1156"/>
                    <a:pt x="1648" y="2261"/>
                    <a:pt x="874" y="3678"/>
                  </a:cubicBezTo>
                  <a:lnTo>
                    <a:pt x="113" y="5084"/>
                  </a:lnTo>
                  <a:cubicBezTo>
                    <a:pt x="0" y="5296"/>
                    <a:pt x="6" y="5515"/>
                    <a:pt x="130" y="5574"/>
                  </a:cubicBezTo>
                  <a:cubicBezTo>
                    <a:pt x="150" y="5584"/>
                    <a:pt x="173" y="5589"/>
                    <a:pt x="196" y="5589"/>
                  </a:cubicBezTo>
                  <a:cubicBezTo>
                    <a:pt x="242" y="5589"/>
                    <a:pt x="292" y="5572"/>
                    <a:pt x="343" y="5544"/>
                  </a:cubicBezTo>
                  <a:cubicBezTo>
                    <a:pt x="426" y="5497"/>
                    <a:pt x="508" y="5409"/>
                    <a:pt x="567" y="5296"/>
                  </a:cubicBezTo>
                  <a:lnTo>
                    <a:pt x="1335" y="3897"/>
                  </a:lnTo>
                  <a:cubicBezTo>
                    <a:pt x="1985" y="2698"/>
                    <a:pt x="2871" y="1770"/>
                    <a:pt x="3774" y="1251"/>
                  </a:cubicBezTo>
                  <a:cubicBezTo>
                    <a:pt x="4287" y="955"/>
                    <a:pt x="4802" y="792"/>
                    <a:pt x="5276" y="792"/>
                  </a:cubicBezTo>
                  <a:cubicBezTo>
                    <a:pt x="5550" y="792"/>
                    <a:pt x="5810" y="846"/>
                    <a:pt x="6048" y="961"/>
                  </a:cubicBezTo>
                  <a:cubicBezTo>
                    <a:pt x="6069" y="969"/>
                    <a:pt x="6090" y="973"/>
                    <a:pt x="6113" y="973"/>
                  </a:cubicBezTo>
                  <a:cubicBezTo>
                    <a:pt x="6157" y="973"/>
                    <a:pt x="6205" y="959"/>
                    <a:pt x="6255" y="932"/>
                  </a:cubicBezTo>
                  <a:cubicBezTo>
                    <a:pt x="6338" y="884"/>
                    <a:pt x="6420" y="796"/>
                    <a:pt x="6480" y="684"/>
                  </a:cubicBezTo>
                  <a:cubicBezTo>
                    <a:pt x="6598" y="477"/>
                    <a:pt x="6586" y="258"/>
                    <a:pt x="6462" y="193"/>
                  </a:cubicBezTo>
                  <a:cubicBezTo>
                    <a:pt x="6183" y="63"/>
                    <a:pt x="5879" y="0"/>
                    <a:pt x="5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07"/>
            <p:cNvSpPr/>
            <p:nvPr/>
          </p:nvSpPr>
          <p:spPr>
            <a:xfrm>
              <a:off x="739150" y="4281800"/>
              <a:ext cx="807875" cy="705375"/>
            </a:xfrm>
            <a:custGeom>
              <a:rect b="b" l="l" r="r" t="t"/>
              <a:pathLst>
                <a:path extrusionOk="0" h="28215" w="32315">
                  <a:moveTo>
                    <a:pt x="28266" y="1"/>
                  </a:moveTo>
                  <a:cubicBezTo>
                    <a:pt x="28213" y="1"/>
                    <a:pt x="28156" y="3"/>
                    <a:pt x="28097" y="3"/>
                  </a:cubicBezTo>
                  <a:cubicBezTo>
                    <a:pt x="28079" y="3"/>
                    <a:pt x="28062" y="9"/>
                    <a:pt x="28044" y="9"/>
                  </a:cubicBezTo>
                  <a:cubicBezTo>
                    <a:pt x="27885" y="15"/>
                    <a:pt x="27749" y="33"/>
                    <a:pt x="27648" y="51"/>
                  </a:cubicBezTo>
                  <a:cubicBezTo>
                    <a:pt x="27524" y="68"/>
                    <a:pt x="27388" y="92"/>
                    <a:pt x="27282" y="127"/>
                  </a:cubicBezTo>
                  <a:lnTo>
                    <a:pt x="27264" y="127"/>
                  </a:lnTo>
                  <a:cubicBezTo>
                    <a:pt x="27170" y="151"/>
                    <a:pt x="27069" y="181"/>
                    <a:pt x="26987" y="210"/>
                  </a:cubicBezTo>
                  <a:cubicBezTo>
                    <a:pt x="26957" y="222"/>
                    <a:pt x="26922" y="240"/>
                    <a:pt x="26886" y="252"/>
                  </a:cubicBezTo>
                  <a:cubicBezTo>
                    <a:pt x="26869" y="257"/>
                    <a:pt x="26851" y="263"/>
                    <a:pt x="26839" y="269"/>
                  </a:cubicBezTo>
                  <a:cubicBezTo>
                    <a:pt x="26751" y="299"/>
                    <a:pt x="26638" y="346"/>
                    <a:pt x="26550" y="387"/>
                  </a:cubicBezTo>
                  <a:cubicBezTo>
                    <a:pt x="26491" y="423"/>
                    <a:pt x="26438" y="452"/>
                    <a:pt x="26378" y="476"/>
                  </a:cubicBezTo>
                  <a:cubicBezTo>
                    <a:pt x="26378" y="482"/>
                    <a:pt x="26373" y="482"/>
                    <a:pt x="26367" y="488"/>
                  </a:cubicBezTo>
                  <a:cubicBezTo>
                    <a:pt x="26184" y="588"/>
                    <a:pt x="26048" y="671"/>
                    <a:pt x="25989" y="712"/>
                  </a:cubicBezTo>
                  <a:cubicBezTo>
                    <a:pt x="25965" y="724"/>
                    <a:pt x="25947" y="736"/>
                    <a:pt x="25930" y="754"/>
                  </a:cubicBezTo>
                  <a:cubicBezTo>
                    <a:pt x="25882" y="783"/>
                    <a:pt x="25835" y="813"/>
                    <a:pt x="25788" y="842"/>
                  </a:cubicBezTo>
                  <a:cubicBezTo>
                    <a:pt x="25764" y="860"/>
                    <a:pt x="25735" y="878"/>
                    <a:pt x="25705" y="895"/>
                  </a:cubicBezTo>
                  <a:cubicBezTo>
                    <a:pt x="25693" y="907"/>
                    <a:pt x="25682" y="913"/>
                    <a:pt x="25670" y="925"/>
                  </a:cubicBezTo>
                  <a:cubicBezTo>
                    <a:pt x="25599" y="972"/>
                    <a:pt x="25534" y="1019"/>
                    <a:pt x="25475" y="1067"/>
                  </a:cubicBezTo>
                  <a:lnTo>
                    <a:pt x="25469" y="1067"/>
                  </a:lnTo>
                  <a:cubicBezTo>
                    <a:pt x="25404" y="1114"/>
                    <a:pt x="25327" y="1179"/>
                    <a:pt x="25256" y="1232"/>
                  </a:cubicBezTo>
                  <a:cubicBezTo>
                    <a:pt x="25162" y="1309"/>
                    <a:pt x="25085" y="1380"/>
                    <a:pt x="25032" y="1427"/>
                  </a:cubicBezTo>
                  <a:cubicBezTo>
                    <a:pt x="24961" y="1492"/>
                    <a:pt x="24872" y="1575"/>
                    <a:pt x="24807" y="1640"/>
                  </a:cubicBezTo>
                  <a:cubicBezTo>
                    <a:pt x="24736" y="1704"/>
                    <a:pt x="24654" y="1799"/>
                    <a:pt x="24589" y="1870"/>
                  </a:cubicBezTo>
                  <a:cubicBezTo>
                    <a:pt x="24553" y="1905"/>
                    <a:pt x="24506" y="1964"/>
                    <a:pt x="24453" y="2023"/>
                  </a:cubicBezTo>
                  <a:cubicBezTo>
                    <a:pt x="24453" y="2029"/>
                    <a:pt x="24453" y="2029"/>
                    <a:pt x="24447" y="2035"/>
                  </a:cubicBezTo>
                  <a:cubicBezTo>
                    <a:pt x="24447" y="2035"/>
                    <a:pt x="24394" y="2100"/>
                    <a:pt x="24311" y="2201"/>
                  </a:cubicBezTo>
                  <a:cubicBezTo>
                    <a:pt x="24282" y="2248"/>
                    <a:pt x="24252" y="2289"/>
                    <a:pt x="24229" y="2313"/>
                  </a:cubicBezTo>
                  <a:cubicBezTo>
                    <a:pt x="24229" y="2319"/>
                    <a:pt x="24229" y="2319"/>
                    <a:pt x="24229" y="2319"/>
                  </a:cubicBezTo>
                  <a:cubicBezTo>
                    <a:pt x="24181" y="2378"/>
                    <a:pt x="24140" y="2449"/>
                    <a:pt x="24093" y="2525"/>
                  </a:cubicBezTo>
                  <a:cubicBezTo>
                    <a:pt x="24081" y="2531"/>
                    <a:pt x="24081" y="2543"/>
                    <a:pt x="24075" y="2555"/>
                  </a:cubicBezTo>
                  <a:cubicBezTo>
                    <a:pt x="24040" y="2608"/>
                    <a:pt x="24004" y="2661"/>
                    <a:pt x="23975" y="2720"/>
                  </a:cubicBezTo>
                  <a:cubicBezTo>
                    <a:pt x="23963" y="2738"/>
                    <a:pt x="23951" y="2756"/>
                    <a:pt x="23939" y="2779"/>
                  </a:cubicBezTo>
                  <a:cubicBezTo>
                    <a:pt x="23927" y="2803"/>
                    <a:pt x="23910" y="2833"/>
                    <a:pt x="23892" y="2862"/>
                  </a:cubicBezTo>
                  <a:cubicBezTo>
                    <a:pt x="23874" y="2903"/>
                    <a:pt x="23851" y="2945"/>
                    <a:pt x="23833" y="2980"/>
                  </a:cubicBezTo>
                  <a:cubicBezTo>
                    <a:pt x="23827" y="2992"/>
                    <a:pt x="23821" y="2998"/>
                    <a:pt x="23821" y="3010"/>
                  </a:cubicBezTo>
                  <a:cubicBezTo>
                    <a:pt x="23803" y="3033"/>
                    <a:pt x="23786" y="3075"/>
                    <a:pt x="23762" y="3128"/>
                  </a:cubicBezTo>
                  <a:cubicBezTo>
                    <a:pt x="23744" y="3163"/>
                    <a:pt x="23732" y="3205"/>
                    <a:pt x="23715" y="3240"/>
                  </a:cubicBezTo>
                  <a:cubicBezTo>
                    <a:pt x="23709" y="3246"/>
                    <a:pt x="23709" y="3258"/>
                    <a:pt x="23703" y="3270"/>
                  </a:cubicBezTo>
                  <a:cubicBezTo>
                    <a:pt x="23685" y="3317"/>
                    <a:pt x="23662" y="3364"/>
                    <a:pt x="23644" y="3411"/>
                  </a:cubicBezTo>
                  <a:cubicBezTo>
                    <a:pt x="23632" y="3453"/>
                    <a:pt x="23614" y="3494"/>
                    <a:pt x="23602" y="3530"/>
                  </a:cubicBezTo>
                  <a:cubicBezTo>
                    <a:pt x="23597" y="3547"/>
                    <a:pt x="23591" y="3571"/>
                    <a:pt x="23585" y="3589"/>
                  </a:cubicBezTo>
                  <a:cubicBezTo>
                    <a:pt x="23585" y="3589"/>
                    <a:pt x="23585" y="3594"/>
                    <a:pt x="23579" y="3600"/>
                  </a:cubicBezTo>
                  <a:cubicBezTo>
                    <a:pt x="23579" y="3606"/>
                    <a:pt x="23579" y="3612"/>
                    <a:pt x="23573" y="3624"/>
                  </a:cubicBezTo>
                  <a:cubicBezTo>
                    <a:pt x="23561" y="3659"/>
                    <a:pt x="23549" y="3695"/>
                    <a:pt x="23538" y="3730"/>
                  </a:cubicBezTo>
                  <a:cubicBezTo>
                    <a:pt x="23520" y="3724"/>
                    <a:pt x="23496" y="3724"/>
                    <a:pt x="23478" y="3719"/>
                  </a:cubicBezTo>
                  <a:cubicBezTo>
                    <a:pt x="23455" y="3713"/>
                    <a:pt x="23431" y="3707"/>
                    <a:pt x="23408" y="3701"/>
                  </a:cubicBezTo>
                  <a:cubicBezTo>
                    <a:pt x="23384" y="3695"/>
                    <a:pt x="23366" y="3689"/>
                    <a:pt x="23343" y="3683"/>
                  </a:cubicBezTo>
                  <a:cubicBezTo>
                    <a:pt x="23307" y="3677"/>
                    <a:pt x="23272" y="3671"/>
                    <a:pt x="23236" y="3659"/>
                  </a:cubicBezTo>
                  <a:cubicBezTo>
                    <a:pt x="23219" y="3659"/>
                    <a:pt x="23207" y="3654"/>
                    <a:pt x="23195" y="3654"/>
                  </a:cubicBezTo>
                  <a:cubicBezTo>
                    <a:pt x="23154" y="3642"/>
                    <a:pt x="23112" y="3636"/>
                    <a:pt x="23071" y="3630"/>
                  </a:cubicBezTo>
                  <a:cubicBezTo>
                    <a:pt x="23053" y="3624"/>
                    <a:pt x="23041" y="3624"/>
                    <a:pt x="23024" y="3618"/>
                  </a:cubicBezTo>
                  <a:cubicBezTo>
                    <a:pt x="22988" y="3612"/>
                    <a:pt x="22953" y="3606"/>
                    <a:pt x="22917" y="3600"/>
                  </a:cubicBezTo>
                  <a:cubicBezTo>
                    <a:pt x="22888" y="3594"/>
                    <a:pt x="22858" y="3589"/>
                    <a:pt x="22829" y="3583"/>
                  </a:cubicBezTo>
                  <a:cubicBezTo>
                    <a:pt x="22805" y="3583"/>
                    <a:pt x="22782" y="3577"/>
                    <a:pt x="22758" y="3571"/>
                  </a:cubicBezTo>
                  <a:cubicBezTo>
                    <a:pt x="22728" y="3571"/>
                    <a:pt x="22699" y="3565"/>
                    <a:pt x="22669" y="3559"/>
                  </a:cubicBezTo>
                  <a:cubicBezTo>
                    <a:pt x="22640" y="3553"/>
                    <a:pt x="22593" y="3547"/>
                    <a:pt x="22533" y="3541"/>
                  </a:cubicBezTo>
                  <a:cubicBezTo>
                    <a:pt x="22244" y="3506"/>
                    <a:pt x="21990" y="3500"/>
                    <a:pt x="21961" y="3494"/>
                  </a:cubicBezTo>
                  <a:lnTo>
                    <a:pt x="21553" y="3494"/>
                  </a:lnTo>
                  <a:cubicBezTo>
                    <a:pt x="21541" y="3494"/>
                    <a:pt x="21529" y="3500"/>
                    <a:pt x="21523" y="3500"/>
                  </a:cubicBezTo>
                  <a:lnTo>
                    <a:pt x="21482" y="3500"/>
                  </a:lnTo>
                  <a:cubicBezTo>
                    <a:pt x="21423" y="3500"/>
                    <a:pt x="21370" y="3506"/>
                    <a:pt x="21317" y="3506"/>
                  </a:cubicBezTo>
                  <a:cubicBezTo>
                    <a:pt x="21293" y="3512"/>
                    <a:pt x="21275" y="3512"/>
                    <a:pt x="21252" y="3512"/>
                  </a:cubicBezTo>
                  <a:cubicBezTo>
                    <a:pt x="21246" y="3512"/>
                    <a:pt x="21240" y="3512"/>
                    <a:pt x="21228" y="3518"/>
                  </a:cubicBezTo>
                  <a:lnTo>
                    <a:pt x="21210" y="3518"/>
                  </a:lnTo>
                  <a:cubicBezTo>
                    <a:pt x="21169" y="3518"/>
                    <a:pt x="21122" y="3524"/>
                    <a:pt x="21069" y="3530"/>
                  </a:cubicBezTo>
                  <a:cubicBezTo>
                    <a:pt x="21057" y="3530"/>
                    <a:pt x="21039" y="3535"/>
                    <a:pt x="21027" y="3535"/>
                  </a:cubicBezTo>
                  <a:cubicBezTo>
                    <a:pt x="20921" y="3547"/>
                    <a:pt x="20791" y="3565"/>
                    <a:pt x="20649" y="3589"/>
                  </a:cubicBezTo>
                  <a:cubicBezTo>
                    <a:pt x="20643" y="3594"/>
                    <a:pt x="20638" y="3594"/>
                    <a:pt x="20632" y="3594"/>
                  </a:cubicBezTo>
                  <a:cubicBezTo>
                    <a:pt x="20602" y="3600"/>
                    <a:pt x="20573" y="3606"/>
                    <a:pt x="20543" y="3612"/>
                  </a:cubicBezTo>
                  <a:cubicBezTo>
                    <a:pt x="20531" y="3612"/>
                    <a:pt x="20513" y="3618"/>
                    <a:pt x="20496" y="3618"/>
                  </a:cubicBezTo>
                  <a:cubicBezTo>
                    <a:pt x="20484" y="3624"/>
                    <a:pt x="20466" y="3624"/>
                    <a:pt x="20454" y="3630"/>
                  </a:cubicBezTo>
                  <a:cubicBezTo>
                    <a:pt x="20389" y="3642"/>
                    <a:pt x="20307" y="3659"/>
                    <a:pt x="20230" y="3683"/>
                  </a:cubicBezTo>
                  <a:cubicBezTo>
                    <a:pt x="20183" y="3695"/>
                    <a:pt x="20135" y="3707"/>
                    <a:pt x="20100" y="3719"/>
                  </a:cubicBezTo>
                  <a:cubicBezTo>
                    <a:pt x="20076" y="3724"/>
                    <a:pt x="20053" y="3730"/>
                    <a:pt x="20023" y="3736"/>
                  </a:cubicBezTo>
                  <a:cubicBezTo>
                    <a:pt x="20023" y="3736"/>
                    <a:pt x="20017" y="3736"/>
                    <a:pt x="20011" y="3742"/>
                  </a:cubicBezTo>
                  <a:cubicBezTo>
                    <a:pt x="19964" y="3754"/>
                    <a:pt x="19905" y="3772"/>
                    <a:pt x="19852" y="3789"/>
                  </a:cubicBezTo>
                  <a:cubicBezTo>
                    <a:pt x="19811" y="3801"/>
                    <a:pt x="19769" y="3813"/>
                    <a:pt x="19734" y="3825"/>
                  </a:cubicBezTo>
                  <a:cubicBezTo>
                    <a:pt x="19586" y="3872"/>
                    <a:pt x="19486" y="3908"/>
                    <a:pt x="19338" y="3973"/>
                  </a:cubicBezTo>
                  <a:cubicBezTo>
                    <a:pt x="19226" y="4020"/>
                    <a:pt x="19096" y="4079"/>
                    <a:pt x="18954" y="4144"/>
                  </a:cubicBezTo>
                  <a:cubicBezTo>
                    <a:pt x="18942" y="4150"/>
                    <a:pt x="18925" y="4162"/>
                    <a:pt x="18907" y="4167"/>
                  </a:cubicBezTo>
                  <a:cubicBezTo>
                    <a:pt x="18765" y="4232"/>
                    <a:pt x="18582" y="4333"/>
                    <a:pt x="18446" y="4415"/>
                  </a:cubicBezTo>
                  <a:cubicBezTo>
                    <a:pt x="18381" y="4451"/>
                    <a:pt x="18310" y="4498"/>
                    <a:pt x="18240" y="4540"/>
                  </a:cubicBezTo>
                  <a:cubicBezTo>
                    <a:pt x="18175" y="4581"/>
                    <a:pt x="18116" y="4622"/>
                    <a:pt x="18051" y="4664"/>
                  </a:cubicBezTo>
                  <a:cubicBezTo>
                    <a:pt x="18039" y="4675"/>
                    <a:pt x="18027" y="4681"/>
                    <a:pt x="18015" y="4693"/>
                  </a:cubicBezTo>
                  <a:cubicBezTo>
                    <a:pt x="17968" y="4723"/>
                    <a:pt x="17921" y="4758"/>
                    <a:pt x="17873" y="4788"/>
                  </a:cubicBezTo>
                  <a:cubicBezTo>
                    <a:pt x="17850" y="4805"/>
                    <a:pt x="17826" y="4823"/>
                    <a:pt x="17808" y="4835"/>
                  </a:cubicBezTo>
                  <a:cubicBezTo>
                    <a:pt x="17773" y="4864"/>
                    <a:pt x="17738" y="4888"/>
                    <a:pt x="17702" y="4918"/>
                  </a:cubicBezTo>
                  <a:cubicBezTo>
                    <a:pt x="17673" y="4935"/>
                    <a:pt x="17643" y="4959"/>
                    <a:pt x="17619" y="4982"/>
                  </a:cubicBezTo>
                  <a:cubicBezTo>
                    <a:pt x="17590" y="5000"/>
                    <a:pt x="17560" y="5024"/>
                    <a:pt x="17531" y="5047"/>
                  </a:cubicBezTo>
                  <a:cubicBezTo>
                    <a:pt x="17501" y="5071"/>
                    <a:pt x="17472" y="5095"/>
                    <a:pt x="17442" y="5118"/>
                  </a:cubicBezTo>
                  <a:cubicBezTo>
                    <a:pt x="17413" y="5142"/>
                    <a:pt x="17383" y="5166"/>
                    <a:pt x="17360" y="5189"/>
                  </a:cubicBezTo>
                  <a:cubicBezTo>
                    <a:pt x="17330" y="5213"/>
                    <a:pt x="17300" y="5236"/>
                    <a:pt x="17271" y="5260"/>
                  </a:cubicBezTo>
                  <a:cubicBezTo>
                    <a:pt x="17247" y="5284"/>
                    <a:pt x="17218" y="5301"/>
                    <a:pt x="17194" y="5325"/>
                  </a:cubicBezTo>
                  <a:cubicBezTo>
                    <a:pt x="17147" y="5366"/>
                    <a:pt x="17100" y="5408"/>
                    <a:pt x="17052" y="5449"/>
                  </a:cubicBezTo>
                  <a:cubicBezTo>
                    <a:pt x="17052" y="5449"/>
                    <a:pt x="17052" y="5455"/>
                    <a:pt x="17046" y="5455"/>
                  </a:cubicBezTo>
                  <a:cubicBezTo>
                    <a:pt x="17046" y="5455"/>
                    <a:pt x="17041" y="5455"/>
                    <a:pt x="17041" y="5461"/>
                  </a:cubicBezTo>
                  <a:cubicBezTo>
                    <a:pt x="17029" y="5473"/>
                    <a:pt x="17011" y="5485"/>
                    <a:pt x="16999" y="5502"/>
                  </a:cubicBezTo>
                  <a:cubicBezTo>
                    <a:pt x="16438" y="6004"/>
                    <a:pt x="16054" y="6471"/>
                    <a:pt x="15907" y="6654"/>
                  </a:cubicBezTo>
                  <a:cubicBezTo>
                    <a:pt x="15865" y="6707"/>
                    <a:pt x="15830" y="6754"/>
                    <a:pt x="15812" y="6784"/>
                  </a:cubicBezTo>
                  <a:cubicBezTo>
                    <a:pt x="15765" y="6837"/>
                    <a:pt x="15718" y="6908"/>
                    <a:pt x="15664" y="6979"/>
                  </a:cubicBezTo>
                  <a:cubicBezTo>
                    <a:pt x="15558" y="7121"/>
                    <a:pt x="15487" y="7227"/>
                    <a:pt x="15387" y="7380"/>
                  </a:cubicBezTo>
                  <a:cubicBezTo>
                    <a:pt x="15381" y="7392"/>
                    <a:pt x="15375" y="7404"/>
                    <a:pt x="15363" y="7416"/>
                  </a:cubicBezTo>
                  <a:cubicBezTo>
                    <a:pt x="15357" y="7428"/>
                    <a:pt x="15351" y="7440"/>
                    <a:pt x="15340" y="7457"/>
                  </a:cubicBezTo>
                  <a:cubicBezTo>
                    <a:pt x="15328" y="7475"/>
                    <a:pt x="15316" y="7493"/>
                    <a:pt x="15304" y="7510"/>
                  </a:cubicBezTo>
                  <a:cubicBezTo>
                    <a:pt x="15298" y="7528"/>
                    <a:pt x="15286" y="7546"/>
                    <a:pt x="15275" y="7564"/>
                  </a:cubicBezTo>
                  <a:cubicBezTo>
                    <a:pt x="15269" y="7575"/>
                    <a:pt x="15263" y="7587"/>
                    <a:pt x="15257" y="7599"/>
                  </a:cubicBezTo>
                  <a:cubicBezTo>
                    <a:pt x="15092" y="7871"/>
                    <a:pt x="15009" y="8048"/>
                    <a:pt x="14985" y="8089"/>
                  </a:cubicBezTo>
                  <a:cubicBezTo>
                    <a:pt x="14979" y="8101"/>
                    <a:pt x="14979" y="8107"/>
                    <a:pt x="14973" y="8119"/>
                  </a:cubicBezTo>
                  <a:cubicBezTo>
                    <a:pt x="14967" y="8119"/>
                    <a:pt x="14962" y="8119"/>
                    <a:pt x="14962" y="8113"/>
                  </a:cubicBezTo>
                  <a:cubicBezTo>
                    <a:pt x="14867" y="8077"/>
                    <a:pt x="14773" y="8036"/>
                    <a:pt x="14684" y="8007"/>
                  </a:cubicBezTo>
                  <a:cubicBezTo>
                    <a:pt x="14572" y="7959"/>
                    <a:pt x="14436" y="7918"/>
                    <a:pt x="14306" y="7882"/>
                  </a:cubicBezTo>
                  <a:cubicBezTo>
                    <a:pt x="14282" y="7871"/>
                    <a:pt x="14253" y="7865"/>
                    <a:pt x="14229" y="7859"/>
                  </a:cubicBezTo>
                  <a:cubicBezTo>
                    <a:pt x="14223" y="7859"/>
                    <a:pt x="14223" y="7859"/>
                    <a:pt x="14217" y="7853"/>
                  </a:cubicBezTo>
                  <a:cubicBezTo>
                    <a:pt x="14206" y="7853"/>
                    <a:pt x="14188" y="7847"/>
                    <a:pt x="14176" y="7841"/>
                  </a:cubicBezTo>
                  <a:cubicBezTo>
                    <a:pt x="14164" y="7841"/>
                    <a:pt x="14147" y="7835"/>
                    <a:pt x="14135" y="7829"/>
                  </a:cubicBezTo>
                  <a:cubicBezTo>
                    <a:pt x="14111" y="7829"/>
                    <a:pt x="14087" y="7818"/>
                    <a:pt x="14070" y="7818"/>
                  </a:cubicBezTo>
                  <a:cubicBezTo>
                    <a:pt x="14017" y="7800"/>
                    <a:pt x="13963" y="7788"/>
                    <a:pt x="13910" y="7776"/>
                  </a:cubicBezTo>
                  <a:cubicBezTo>
                    <a:pt x="13774" y="7747"/>
                    <a:pt x="13633" y="7717"/>
                    <a:pt x="13515" y="7699"/>
                  </a:cubicBezTo>
                  <a:cubicBezTo>
                    <a:pt x="13190" y="7634"/>
                    <a:pt x="12753" y="7593"/>
                    <a:pt x="12422" y="7587"/>
                  </a:cubicBezTo>
                  <a:cubicBezTo>
                    <a:pt x="12357" y="7587"/>
                    <a:pt x="12286" y="7581"/>
                    <a:pt x="12209" y="7581"/>
                  </a:cubicBezTo>
                  <a:lnTo>
                    <a:pt x="12044" y="7581"/>
                  </a:lnTo>
                  <a:cubicBezTo>
                    <a:pt x="11938" y="7581"/>
                    <a:pt x="11825" y="7581"/>
                    <a:pt x="11707" y="7587"/>
                  </a:cubicBezTo>
                  <a:cubicBezTo>
                    <a:pt x="11654" y="7587"/>
                    <a:pt x="11607" y="7593"/>
                    <a:pt x="11560" y="7593"/>
                  </a:cubicBezTo>
                  <a:cubicBezTo>
                    <a:pt x="11430" y="7599"/>
                    <a:pt x="11282" y="7611"/>
                    <a:pt x="11134" y="7629"/>
                  </a:cubicBezTo>
                  <a:cubicBezTo>
                    <a:pt x="10987" y="7640"/>
                    <a:pt x="10839" y="7658"/>
                    <a:pt x="10709" y="7670"/>
                  </a:cubicBezTo>
                  <a:cubicBezTo>
                    <a:pt x="10674" y="7676"/>
                    <a:pt x="10632" y="7682"/>
                    <a:pt x="10597" y="7688"/>
                  </a:cubicBezTo>
                  <a:cubicBezTo>
                    <a:pt x="10307" y="7717"/>
                    <a:pt x="9935" y="7782"/>
                    <a:pt x="9658" y="7853"/>
                  </a:cubicBezTo>
                  <a:cubicBezTo>
                    <a:pt x="9410" y="7912"/>
                    <a:pt x="9126" y="7983"/>
                    <a:pt x="8843" y="8060"/>
                  </a:cubicBezTo>
                  <a:cubicBezTo>
                    <a:pt x="8813" y="8066"/>
                    <a:pt x="8784" y="8071"/>
                    <a:pt x="8754" y="8077"/>
                  </a:cubicBezTo>
                  <a:cubicBezTo>
                    <a:pt x="8654" y="8107"/>
                    <a:pt x="8536" y="8142"/>
                    <a:pt x="8423" y="8178"/>
                  </a:cubicBezTo>
                  <a:cubicBezTo>
                    <a:pt x="8329" y="8207"/>
                    <a:pt x="8246" y="8237"/>
                    <a:pt x="8163" y="8266"/>
                  </a:cubicBezTo>
                  <a:cubicBezTo>
                    <a:pt x="8116" y="8284"/>
                    <a:pt x="8063" y="8302"/>
                    <a:pt x="8016" y="8320"/>
                  </a:cubicBezTo>
                  <a:cubicBezTo>
                    <a:pt x="7880" y="8367"/>
                    <a:pt x="7750" y="8414"/>
                    <a:pt x="7632" y="8455"/>
                  </a:cubicBezTo>
                  <a:cubicBezTo>
                    <a:pt x="7100" y="8633"/>
                    <a:pt x="6439" y="8940"/>
                    <a:pt x="5901" y="9235"/>
                  </a:cubicBezTo>
                  <a:cubicBezTo>
                    <a:pt x="5594" y="9394"/>
                    <a:pt x="5252" y="9589"/>
                    <a:pt x="4992" y="9767"/>
                  </a:cubicBezTo>
                  <a:cubicBezTo>
                    <a:pt x="4915" y="9814"/>
                    <a:pt x="4832" y="9873"/>
                    <a:pt x="4750" y="9926"/>
                  </a:cubicBezTo>
                  <a:cubicBezTo>
                    <a:pt x="4567" y="10050"/>
                    <a:pt x="4383" y="10168"/>
                    <a:pt x="4224" y="10280"/>
                  </a:cubicBezTo>
                  <a:cubicBezTo>
                    <a:pt x="3958" y="10464"/>
                    <a:pt x="3616" y="10729"/>
                    <a:pt x="3373" y="10948"/>
                  </a:cubicBezTo>
                  <a:cubicBezTo>
                    <a:pt x="3350" y="10971"/>
                    <a:pt x="3320" y="10995"/>
                    <a:pt x="3291" y="11019"/>
                  </a:cubicBezTo>
                  <a:cubicBezTo>
                    <a:pt x="3279" y="11031"/>
                    <a:pt x="3267" y="11042"/>
                    <a:pt x="3249" y="11054"/>
                  </a:cubicBezTo>
                  <a:cubicBezTo>
                    <a:pt x="3049" y="11220"/>
                    <a:pt x="2806" y="11450"/>
                    <a:pt x="2606" y="11657"/>
                  </a:cubicBezTo>
                  <a:cubicBezTo>
                    <a:pt x="2564" y="11698"/>
                    <a:pt x="2523" y="11739"/>
                    <a:pt x="2487" y="11781"/>
                  </a:cubicBezTo>
                  <a:cubicBezTo>
                    <a:pt x="2180" y="12117"/>
                    <a:pt x="1791" y="12584"/>
                    <a:pt x="1519" y="12944"/>
                  </a:cubicBezTo>
                  <a:cubicBezTo>
                    <a:pt x="1318" y="13216"/>
                    <a:pt x="1070" y="13600"/>
                    <a:pt x="916" y="13901"/>
                  </a:cubicBezTo>
                  <a:cubicBezTo>
                    <a:pt x="916" y="13907"/>
                    <a:pt x="911" y="13913"/>
                    <a:pt x="911" y="13919"/>
                  </a:cubicBezTo>
                  <a:cubicBezTo>
                    <a:pt x="722" y="14273"/>
                    <a:pt x="503" y="14728"/>
                    <a:pt x="344" y="15230"/>
                  </a:cubicBezTo>
                  <a:cubicBezTo>
                    <a:pt x="279" y="15413"/>
                    <a:pt x="225" y="15602"/>
                    <a:pt x="184" y="15773"/>
                  </a:cubicBezTo>
                  <a:cubicBezTo>
                    <a:pt x="143" y="15945"/>
                    <a:pt x="101" y="16145"/>
                    <a:pt x="72" y="16370"/>
                  </a:cubicBezTo>
                  <a:cubicBezTo>
                    <a:pt x="66" y="16388"/>
                    <a:pt x="66" y="16411"/>
                    <a:pt x="60" y="16429"/>
                  </a:cubicBezTo>
                  <a:cubicBezTo>
                    <a:pt x="36" y="16577"/>
                    <a:pt x="19" y="16777"/>
                    <a:pt x="13" y="16931"/>
                  </a:cubicBezTo>
                  <a:cubicBezTo>
                    <a:pt x="13" y="16949"/>
                    <a:pt x="7" y="16972"/>
                    <a:pt x="7" y="16996"/>
                  </a:cubicBezTo>
                  <a:cubicBezTo>
                    <a:pt x="7" y="16996"/>
                    <a:pt x="7" y="17002"/>
                    <a:pt x="7" y="17002"/>
                  </a:cubicBezTo>
                  <a:cubicBezTo>
                    <a:pt x="7" y="17020"/>
                    <a:pt x="7" y="17043"/>
                    <a:pt x="7" y="17061"/>
                  </a:cubicBezTo>
                  <a:cubicBezTo>
                    <a:pt x="1" y="17167"/>
                    <a:pt x="1" y="17274"/>
                    <a:pt x="1" y="17380"/>
                  </a:cubicBezTo>
                  <a:cubicBezTo>
                    <a:pt x="1" y="17498"/>
                    <a:pt x="7" y="17657"/>
                    <a:pt x="19" y="17776"/>
                  </a:cubicBezTo>
                  <a:cubicBezTo>
                    <a:pt x="30" y="17870"/>
                    <a:pt x="36" y="17947"/>
                    <a:pt x="42" y="18012"/>
                  </a:cubicBezTo>
                  <a:cubicBezTo>
                    <a:pt x="48" y="18047"/>
                    <a:pt x="54" y="18089"/>
                    <a:pt x="54" y="18124"/>
                  </a:cubicBezTo>
                  <a:cubicBezTo>
                    <a:pt x="54" y="18124"/>
                    <a:pt x="54" y="18130"/>
                    <a:pt x="60" y="18136"/>
                  </a:cubicBezTo>
                  <a:cubicBezTo>
                    <a:pt x="72" y="18254"/>
                    <a:pt x="90" y="18343"/>
                    <a:pt x="113" y="18449"/>
                  </a:cubicBezTo>
                  <a:cubicBezTo>
                    <a:pt x="113" y="18455"/>
                    <a:pt x="113" y="18455"/>
                    <a:pt x="113" y="18455"/>
                  </a:cubicBezTo>
                  <a:cubicBezTo>
                    <a:pt x="131" y="18555"/>
                    <a:pt x="155" y="18656"/>
                    <a:pt x="178" y="18744"/>
                  </a:cubicBezTo>
                  <a:cubicBezTo>
                    <a:pt x="202" y="18851"/>
                    <a:pt x="219" y="18910"/>
                    <a:pt x="255" y="18998"/>
                  </a:cubicBezTo>
                  <a:cubicBezTo>
                    <a:pt x="279" y="19075"/>
                    <a:pt x="308" y="19175"/>
                    <a:pt x="338" y="19246"/>
                  </a:cubicBezTo>
                  <a:cubicBezTo>
                    <a:pt x="338" y="19252"/>
                    <a:pt x="338" y="19252"/>
                    <a:pt x="338" y="19258"/>
                  </a:cubicBezTo>
                  <a:cubicBezTo>
                    <a:pt x="391" y="19394"/>
                    <a:pt x="456" y="19547"/>
                    <a:pt x="533" y="19713"/>
                  </a:cubicBezTo>
                  <a:cubicBezTo>
                    <a:pt x="538" y="19731"/>
                    <a:pt x="550" y="19742"/>
                    <a:pt x="556" y="19760"/>
                  </a:cubicBezTo>
                  <a:cubicBezTo>
                    <a:pt x="556" y="19766"/>
                    <a:pt x="556" y="19766"/>
                    <a:pt x="562" y="19766"/>
                  </a:cubicBezTo>
                  <a:cubicBezTo>
                    <a:pt x="574" y="19790"/>
                    <a:pt x="586" y="19813"/>
                    <a:pt x="597" y="19843"/>
                  </a:cubicBezTo>
                  <a:cubicBezTo>
                    <a:pt x="609" y="19860"/>
                    <a:pt x="615" y="19872"/>
                    <a:pt x="621" y="19890"/>
                  </a:cubicBezTo>
                  <a:cubicBezTo>
                    <a:pt x="627" y="19896"/>
                    <a:pt x="627" y="19896"/>
                    <a:pt x="633" y="19902"/>
                  </a:cubicBezTo>
                  <a:cubicBezTo>
                    <a:pt x="662" y="19961"/>
                    <a:pt x="698" y="20026"/>
                    <a:pt x="733" y="20085"/>
                  </a:cubicBezTo>
                  <a:cubicBezTo>
                    <a:pt x="733" y="20091"/>
                    <a:pt x="733" y="20091"/>
                    <a:pt x="739" y="20091"/>
                  </a:cubicBezTo>
                  <a:cubicBezTo>
                    <a:pt x="804" y="20209"/>
                    <a:pt x="887" y="20333"/>
                    <a:pt x="970" y="20451"/>
                  </a:cubicBezTo>
                  <a:cubicBezTo>
                    <a:pt x="970" y="20451"/>
                    <a:pt x="975" y="20457"/>
                    <a:pt x="981" y="20463"/>
                  </a:cubicBezTo>
                  <a:cubicBezTo>
                    <a:pt x="981" y="20463"/>
                    <a:pt x="981" y="20469"/>
                    <a:pt x="981" y="20469"/>
                  </a:cubicBezTo>
                  <a:cubicBezTo>
                    <a:pt x="999" y="20492"/>
                    <a:pt x="1023" y="20522"/>
                    <a:pt x="1046" y="20557"/>
                  </a:cubicBezTo>
                  <a:cubicBezTo>
                    <a:pt x="1082" y="20599"/>
                    <a:pt x="1111" y="20640"/>
                    <a:pt x="1147" y="20681"/>
                  </a:cubicBezTo>
                  <a:cubicBezTo>
                    <a:pt x="1153" y="20687"/>
                    <a:pt x="1153" y="20693"/>
                    <a:pt x="1159" y="20699"/>
                  </a:cubicBezTo>
                  <a:cubicBezTo>
                    <a:pt x="1182" y="20729"/>
                    <a:pt x="1206" y="20758"/>
                    <a:pt x="1229" y="20788"/>
                  </a:cubicBezTo>
                  <a:cubicBezTo>
                    <a:pt x="1336" y="20912"/>
                    <a:pt x="1478" y="21065"/>
                    <a:pt x="1643" y="21225"/>
                  </a:cubicBezTo>
                  <a:cubicBezTo>
                    <a:pt x="1649" y="21225"/>
                    <a:pt x="1655" y="21231"/>
                    <a:pt x="1655" y="21237"/>
                  </a:cubicBezTo>
                  <a:lnTo>
                    <a:pt x="1661" y="21237"/>
                  </a:lnTo>
                  <a:lnTo>
                    <a:pt x="1661" y="21243"/>
                  </a:lnTo>
                  <a:cubicBezTo>
                    <a:pt x="1743" y="21319"/>
                    <a:pt x="1897" y="21455"/>
                    <a:pt x="2109" y="21615"/>
                  </a:cubicBezTo>
                  <a:cubicBezTo>
                    <a:pt x="2145" y="21644"/>
                    <a:pt x="2180" y="21668"/>
                    <a:pt x="2210" y="21691"/>
                  </a:cubicBezTo>
                  <a:cubicBezTo>
                    <a:pt x="2216" y="21697"/>
                    <a:pt x="2216" y="21697"/>
                    <a:pt x="2222" y="21703"/>
                  </a:cubicBezTo>
                  <a:cubicBezTo>
                    <a:pt x="2369" y="21804"/>
                    <a:pt x="2464" y="21863"/>
                    <a:pt x="2464" y="21863"/>
                  </a:cubicBezTo>
                  <a:cubicBezTo>
                    <a:pt x="2470" y="21869"/>
                    <a:pt x="2476" y="21875"/>
                    <a:pt x="2487" y="21880"/>
                  </a:cubicBezTo>
                  <a:cubicBezTo>
                    <a:pt x="2558" y="21928"/>
                    <a:pt x="2641" y="21975"/>
                    <a:pt x="2724" y="22022"/>
                  </a:cubicBezTo>
                  <a:cubicBezTo>
                    <a:pt x="2741" y="22034"/>
                    <a:pt x="2753" y="22040"/>
                    <a:pt x="2765" y="22046"/>
                  </a:cubicBezTo>
                  <a:cubicBezTo>
                    <a:pt x="2777" y="22052"/>
                    <a:pt x="2789" y="22058"/>
                    <a:pt x="2801" y="22069"/>
                  </a:cubicBezTo>
                  <a:cubicBezTo>
                    <a:pt x="2806" y="22069"/>
                    <a:pt x="2806" y="22069"/>
                    <a:pt x="2812" y="22075"/>
                  </a:cubicBezTo>
                  <a:cubicBezTo>
                    <a:pt x="2818" y="22075"/>
                    <a:pt x="2830" y="22081"/>
                    <a:pt x="2836" y="22087"/>
                  </a:cubicBezTo>
                  <a:cubicBezTo>
                    <a:pt x="2871" y="22105"/>
                    <a:pt x="2919" y="22129"/>
                    <a:pt x="2960" y="22152"/>
                  </a:cubicBezTo>
                  <a:cubicBezTo>
                    <a:pt x="3049" y="22193"/>
                    <a:pt x="3131" y="22241"/>
                    <a:pt x="3214" y="22276"/>
                  </a:cubicBezTo>
                  <a:cubicBezTo>
                    <a:pt x="3226" y="22282"/>
                    <a:pt x="3243" y="22288"/>
                    <a:pt x="3255" y="22294"/>
                  </a:cubicBezTo>
                  <a:cubicBezTo>
                    <a:pt x="3362" y="22347"/>
                    <a:pt x="3503" y="22406"/>
                    <a:pt x="3627" y="22453"/>
                  </a:cubicBezTo>
                  <a:cubicBezTo>
                    <a:pt x="3639" y="22459"/>
                    <a:pt x="3657" y="22465"/>
                    <a:pt x="3669" y="22465"/>
                  </a:cubicBezTo>
                  <a:cubicBezTo>
                    <a:pt x="3681" y="22471"/>
                    <a:pt x="3692" y="22477"/>
                    <a:pt x="3704" y="22483"/>
                  </a:cubicBezTo>
                  <a:cubicBezTo>
                    <a:pt x="3852" y="22536"/>
                    <a:pt x="4041" y="22595"/>
                    <a:pt x="4212" y="22648"/>
                  </a:cubicBezTo>
                  <a:cubicBezTo>
                    <a:pt x="4230" y="22648"/>
                    <a:pt x="4248" y="22654"/>
                    <a:pt x="4259" y="22660"/>
                  </a:cubicBezTo>
                  <a:cubicBezTo>
                    <a:pt x="4507" y="22731"/>
                    <a:pt x="4767" y="22784"/>
                    <a:pt x="4998" y="22820"/>
                  </a:cubicBezTo>
                  <a:cubicBezTo>
                    <a:pt x="5163" y="22849"/>
                    <a:pt x="5352" y="22873"/>
                    <a:pt x="5541" y="22890"/>
                  </a:cubicBezTo>
                  <a:cubicBezTo>
                    <a:pt x="5547" y="22890"/>
                    <a:pt x="5553" y="22890"/>
                    <a:pt x="5559" y="22896"/>
                  </a:cubicBezTo>
                  <a:lnTo>
                    <a:pt x="5588" y="22896"/>
                  </a:lnTo>
                  <a:cubicBezTo>
                    <a:pt x="5647" y="22902"/>
                    <a:pt x="5683" y="22902"/>
                    <a:pt x="5689" y="22902"/>
                  </a:cubicBezTo>
                  <a:lnTo>
                    <a:pt x="5695" y="22902"/>
                  </a:lnTo>
                  <a:cubicBezTo>
                    <a:pt x="5783" y="22914"/>
                    <a:pt x="5872" y="22914"/>
                    <a:pt x="5954" y="22920"/>
                  </a:cubicBezTo>
                  <a:cubicBezTo>
                    <a:pt x="6002" y="22920"/>
                    <a:pt x="6055" y="22926"/>
                    <a:pt x="6108" y="22926"/>
                  </a:cubicBezTo>
                  <a:lnTo>
                    <a:pt x="6120" y="22926"/>
                  </a:lnTo>
                  <a:cubicBezTo>
                    <a:pt x="6207" y="22928"/>
                    <a:pt x="6289" y="22929"/>
                    <a:pt x="6369" y="22929"/>
                  </a:cubicBezTo>
                  <a:cubicBezTo>
                    <a:pt x="6680" y="22929"/>
                    <a:pt x="6948" y="22912"/>
                    <a:pt x="7254" y="22879"/>
                  </a:cubicBezTo>
                  <a:cubicBezTo>
                    <a:pt x="7295" y="22879"/>
                    <a:pt x="7337" y="22873"/>
                    <a:pt x="7378" y="22867"/>
                  </a:cubicBezTo>
                  <a:cubicBezTo>
                    <a:pt x="7626" y="22849"/>
                    <a:pt x="7951" y="22802"/>
                    <a:pt x="8211" y="22743"/>
                  </a:cubicBezTo>
                  <a:cubicBezTo>
                    <a:pt x="8500" y="22684"/>
                    <a:pt x="8801" y="22613"/>
                    <a:pt x="9067" y="22536"/>
                  </a:cubicBezTo>
                  <a:cubicBezTo>
                    <a:pt x="9215" y="22501"/>
                    <a:pt x="9362" y="22459"/>
                    <a:pt x="9486" y="22412"/>
                  </a:cubicBezTo>
                  <a:cubicBezTo>
                    <a:pt x="9752" y="22329"/>
                    <a:pt x="10042" y="22235"/>
                    <a:pt x="10266" y="22134"/>
                  </a:cubicBezTo>
                  <a:cubicBezTo>
                    <a:pt x="10408" y="22075"/>
                    <a:pt x="10555" y="22010"/>
                    <a:pt x="10703" y="21940"/>
                  </a:cubicBezTo>
                  <a:cubicBezTo>
                    <a:pt x="10993" y="21815"/>
                    <a:pt x="11270" y="21691"/>
                    <a:pt x="11506" y="21573"/>
                  </a:cubicBezTo>
                  <a:cubicBezTo>
                    <a:pt x="11737" y="21461"/>
                    <a:pt x="12003" y="21319"/>
                    <a:pt x="12268" y="21160"/>
                  </a:cubicBezTo>
                  <a:cubicBezTo>
                    <a:pt x="12493" y="21036"/>
                    <a:pt x="12747" y="20870"/>
                    <a:pt x="12989" y="20705"/>
                  </a:cubicBezTo>
                  <a:cubicBezTo>
                    <a:pt x="13302" y="20498"/>
                    <a:pt x="13591" y="20292"/>
                    <a:pt x="13828" y="20103"/>
                  </a:cubicBezTo>
                  <a:cubicBezTo>
                    <a:pt x="14058" y="19920"/>
                    <a:pt x="14365" y="19683"/>
                    <a:pt x="14595" y="19471"/>
                  </a:cubicBezTo>
                  <a:cubicBezTo>
                    <a:pt x="14773" y="19317"/>
                    <a:pt x="14950" y="19152"/>
                    <a:pt x="15092" y="19010"/>
                  </a:cubicBezTo>
                  <a:cubicBezTo>
                    <a:pt x="15239" y="18862"/>
                    <a:pt x="15405" y="18691"/>
                    <a:pt x="15564" y="18520"/>
                  </a:cubicBezTo>
                  <a:cubicBezTo>
                    <a:pt x="15759" y="18319"/>
                    <a:pt x="15936" y="18118"/>
                    <a:pt x="16090" y="17929"/>
                  </a:cubicBezTo>
                  <a:cubicBezTo>
                    <a:pt x="16090" y="17923"/>
                    <a:pt x="16096" y="17923"/>
                    <a:pt x="16101" y="17917"/>
                  </a:cubicBezTo>
                  <a:cubicBezTo>
                    <a:pt x="16184" y="17811"/>
                    <a:pt x="16279" y="17693"/>
                    <a:pt x="16379" y="17569"/>
                  </a:cubicBezTo>
                  <a:lnTo>
                    <a:pt x="17472" y="17894"/>
                  </a:lnTo>
                  <a:lnTo>
                    <a:pt x="15794" y="25223"/>
                  </a:lnTo>
                  <a:cubicBezTo>
                    <a:pt x="15741" y="25466"/>
                    <a:pt x="15794" y="25779"/>
                    <a:pt x="15948" y="26080"/>
                  </a:cubicBezTo>
                  <a:cubicBezTo>
                    <a:pt x="16096" y="26387"/>
                    <a:pt x="16326" y="26647"/>
                    <a:pt x="16562" y="26783"/>
                  </a:cubicBezTo>
                  <a:lnTo>
                    <a:pt x="18854" y="28106"/>
                  </a:lnTo>
                  <a:cubicBezTo>
                    <a:pt x="18981" y="28180"/>
                    <a:pt x="19101" y="28214"/>
                    <a:pt x="19207" y="28214"/>
                  </a:cubicBezTo>
                  <a:cubicBezTo>
                    <a:pt x="19467" y="28214"/>
                    <a:pt x="19645" y="28007"/>
                    <a:pt x="19645" y="27651"/>
                  </a:cubicBezTo>
                  <a:cubicBezTo>
                    <a:pt x="19651" y="27149"/>
                    <a:pt x="19297" y="26535"/>
                    <a:pt x="18860" y="26287"/>
                  </a:cubicBezTo>
                  <a:lnTo>
                    <a:pt x="17566" y="25536"/>
                  </a:lnTo>
                  <a:lnTo>
                    <a:pt x="19303" y="17917"/>
                  </a:lnTo>
                  <a:cubicBezTo>
                    <a:pt x="19368" y="17646"/>
                    <a:pt x="19285" y="17279"/>
                    <a:pt x="19090" y="16943"/>
                  </a:cubicBezTo>
                  <a:cubicBezTo>
                    <a:pt x="18937" y="16689"/>
                    <a:pt x="18742" y="16476"/>
                    <a:pt x="18535" y="16358"/>
                  </a:cubicBezTo>
                  <a:cubicBezTo>
                    <a:pt x="18470" y="16323"/>
                    <a:pt x="18411" y="16293"/>
                    <a:pt x="18346" y="16275"/>
                  </a:cubicBezTo>
                  <a:lnTo>
                    <a:pt x="17383" y="15992"/>
                  </a:lnTo>
                  <a:cubicBezTo>
                    <a:pt x="17419" y="15915"/>
                    <a:pt x="17460" y="15838"/>
                    <a:pt x="17489" y="15767"/>
                  </a:cubicBezTo>
                  <a:cubicBezTo>
                    <a:pt x="17501" y="15750"/>
                    <a:pt x="17507" y="15732"/>
                    <a:pt x="17513" y="15714"/>
                  </a:cubicBezTo>
                  <a:cubicBezTo>
                    <a:pt x="17554" y="15632"/>
                    <a:pt x="17590" y="15549"/>
                    <a:pt x="17619" y="15478"/>
                  </a:cubicBezTo>
                  <a:cubicBezTo>
                    <a:pt x="17714" y="15265"/>
                    <a:pt x="17791" y="15065"/>
                    <a:pt x="17850" y="14881"/>
                  </a:cubicBezTo>
                  <a:cubicBezTo>
                    <a:pt x="17856" y="14864"/>
                    <a:pt x="17862" y="14852"/>
                    <a:pt x="17862" y="14840"/>
                  </a:cubicBezTo>
                  <a:cubicBezTo>
                    <a:pt x="17867" y="14834"/>
                    <a:pt x="17867" y="14822"/>
                    <a:pt x="17873" y="14811"/>
                  </a:cubicBezTo>
                  <a:cubicBezTo>
                    <a:pt x="17879" y="14787"/>
                    <a:pt x="17885" y="14763"/>
                    <a:pt x="17897" y="14740"/>
                  </a:cubicBezTo>
                  <a:cubicBezTo>
                    <a:pt x="17932" y="14610"/>
                    <a:pt x="17986" y="14427"/>
                    <a:pt x="18033" y="14220"/>
                  </a:cubicBezTo>
                  <a:cubicBezTo>
                    <a:pt x="18045" y="14173"/>
                    <a:pt x="18068" y="14084"/>
                    <a:pt x="18086" y="13960"/>
                  </a:cubicBezTo>
                  <a:cubicBezTo>
                    <a:pt x="18104" y="13889"/>
                    <a:pt x="18116" y="13812"/>
                    <a:pt x="18121" y="13736"/>
                  </a:cubicBezTo>
                  <a:cubicBezTo>
                    <a:pt x="18127" y="13712"/>
                    <a:pt x="18127" y="13688"/>
                    <a:pt x="18133" y="13671"/>
                  </a:cubicBezTo>
                  <a:lnTo>
                    <a:pt x="22604" y="15194"/>
                  </a:lnTo>
                  <a:lnTo>
                    <a:pt x="20915" y="22577"/>
                  </a:lnTo>
                  <a:cubicBezTo>
                    <a:pt x="20862" y="22820"/>
                    <a:pt x="20915" y="23133"/>
                    <a:pt x="21069" y="23440"/>
                  </a:cubicBezTo>
                  <a:cubicBezTo>
                    <a:pt x="21216" y="23741"/>
                    <a:pt x="21447" y="24001"/>
                    <a:pt x="21689" y="24137"/>
                  </a:cubicBezTo>
                  <a:lnTo>
                    <a:pt x="23975" y="25460"/>
                  </a:lnTo>
                  <a:cubicBezTo>
                    <a:pt x="24102" y="25534"/>
                    <a:pt x="24222" y="25568"/>
                    <a:pt x="24328" y="25568"/>
                  </a:cubicBezTo>
                  <a:cubicBezTo>
                    <a:pt x="24588" y="25568"/>
                    <a:pt x="24768" y="25361"/>
                    <a:pt x="24772" y="25005"/>
                  </a:cubicBezTo>
                  <a:cubicBezTo>
                    <a:pt x="24772" y="24503"/>
                    <a:pt x="24418" y="23889"/>
                    <a:pt x="23980" y="23641"/>
                  </a:cubicBezTo>
                  <a:lnTo>
                    <a:pt x="22687" y="22890"/>
                  </a:lnTo>
                  <a:lnTo>
                    <a:pt x="24423" y="15271"/>
                  </a:lnTo>
                  <a:cubicBezTo>
                    <a:pt x="24488" y="15005"/>
                    <a:pt x="24412" y="14645"/>
                    <a:pt x="24223" y="14314"/>
                  </a:cubicBezTo>
                  <a:cubicBezTo>
                    <a:pt x="24069" y="14049"/>
                    <a:pt x="23868" y="13836"/>
                    <a:pt x="23656" y="13712"/>
                  </a:cubicBezTo>
                  <a:cubicBezTo>
                    <a:pt x="23602" y="13682"/>
                    <a:pt x="23549" y="13659"/>
                    <a:pt x="23496" y="13641"/>
                  </a:cubicBezTo>
                  <a:lnTo>
                    <a:pt x="21695" y="13027"/>
                  </a:lnTo>
                  <a:cubicBezTo>
                    <a:pt x="21707" y="13021"/>
                    <a:pt x="21724" y="13015"/>
                    <a:pt x="21742" y="13009"/>
                  </a:cubicBezTo>
                  <a:cubicBezTo>
                    <a:pt x="21789" y="12991"/>
                    <a:pt x="21831" y="12974"/>
                    <a:pt x="21878" y="12956"/>
                  </a:cubicBezTo>
                  <a:cubicBezTo>
                    <a:pt x="21896" y="12950"/>
                    <a:pt x="21913" y="12944"/>
                    <a:pt x="21931" y="12932"/>
                  </a:cubicBezTo>
                  <a:cubicBezTo>
                    <a:pt x="21990" y="12915"/>
                    <a:pt x="22043" y="12891"/>
                    <a:pt x="22096" y="12867"/>
                  </a:cubicBezTo>
                  <a:cubicBezTo>
                    <a:pt x="22120" y="12862"/>
                    <a:pt x="22144" y="12850"/>
                    <a:pt x="22167" y="12844"/>
                  </a:cubicBezTo>
                  <a:cubicBezTo>
                    <a:pt x="22215" y="12820"/>
                    <a:pt x="22268" y="12802"/>
                    <a:pt x="22309" y="12779"/>
                  </a:cubicBezTo>
                  <a:cubicBezTo>
                    <a:pt x="22339" y="12767"/>
                    <a:pt x="22368" y="12755"/>
                    <a:pt x="22392" y="12743"/>
                  </a:cubicBezTo>
                  <a:cubicBezTo>
                    <a:pt x="22421" y="12732"/>
                    <a:pt x="22451" y="12720"/>
                    <a:pt x="22474" y="12708"/>
                  </a:cubicBezTo>
                  <a:cubicBezTo>
                    <a:pt x="22516" y="12684"/>
                    <a:pt x="22563" y="12667"/>
                    <a:pt x="22604" y="12649"/>
                  </a:cubicBezTo>
                  <a:cubicBezTo>
                    <a:pt x="22622" y="12637"/>
                    <a:pt x="22646" y="12625"/>
                    <a:pt x="22663" y="12619"/>
                  </a:cubicBezTo>
                  <a:cubicBezTo>
                    <a:pt x="22705" y="12596"/>
                    <a:pt x="22740" y="12578"/>
                    <a:pt x="22782" y="12560"/>
                  </a:cubicBezTo>
                  <a:cubicBezTo>
                    <a:pt x="22817" y="12543"/>
                    <a:pt x="22852" y="12525"/>
                    <a:pt x="22888" y="12507"/>
                  </a:cubicBezTo>
                  <a:cubicBezTo>
                    <a:pt x="22900" y="12495"/>
                    <a:pt x="22917" y="12489"/>
                    <a:pt x="22929" y="12478"/>
                  </a:cubicBezTo>
                  <a:cubicBezTo>
                    <a:pt x="22994" y="12448"/>
                    <a:pt x="23047" y="12419"/>
                    <a:pt x="23083" y="12395"/>
                  </a:cubicBezTo>
                  <a:cubicBezTo>
                    <a:pt x="23219" y="12318"/>
                    <a:pt x="23402" y="12206"/>
                    <a:pt x="23526" y="12117"/>
                  </a:cubicBezTo>
                  <a:cubicBezTo>
                    <a:pt x="23579" y="12076"/>
                    <a:pt x="23626" y="12041"/>
                    <a:pt x="23673" y="12011"/>
                  </a:cubicBezTo>
                  <a:cubicBezTo>
                    <a:pt x="23709" y="11987"/>
                    <a:pt x="23750" y="11958"/>
                    <a:pt x="23786" y="11934"/>
                  </a:cubicBezTo>
                  <a:cubicBezTo>
                    <a:pt x="23845" y="11887"/>
                    <a:pt x="23921" y="11834"/>
                    <a:pt x="23992" y="11775"/>
                  </a:cubicBezTo>
                  <a:cubicBezTo>
                    <a:pt x="24075" y="11710"/>
                    <a:pt x="24146" y="11645"/>
                    <a:pt x="24234" y="11568"/>
                  </a:cubicBezTo>
                  <a:cubicBezTo>
                    <a:pt x="24258" y="11538"/>
                    <a:pt x="24294" y="11509"/>
                    <a:pt x="24323" y="11485"/>
                  </a:cubicBezTo>
                  <a:cubicBezTo>
                    <a:pt x="24364" y="11444"/>
                    <a:pt x="24406" y="11403"/>
                    <a:pt x="24441" y="11373"/>
                  </a:cubicBezTo>
                  <a:cubicBezTo>
                    <a:pt x="24447" y="11367"/>
                    <a:pt x="24453" y="11361"/>
                    <a:pt x="24453" y="11361"/>
                  </a:cubicBezTo>
                  <a:cubicBezTo>
                    <a:pt x="24471" y="11338"/>
                    <a:pt x="24494" y="11320"/>
                    <a:pt x="24506" y="11308"/>
                  </a:cubicBezTo>
                  <a:cubicBezTo>
                    <a:pt x="24536" y="11279"/>
                    <a:pt x="24571" y="11243"/>
                    <a:pt x="24601" y="11208"/>
                  </a:cubicBezTo>
                  <a:cubicBezTo>
                    <a:pt x="24660" y="11149"/>
                    <a:pt x="24713" y="11090"/>
                    <a:pt x="24760" y="11036"/>
                  </a:cubicBezTo>
                  <a:cubicBezTo>
                    <a:pt x="24772" y="11031"/>
                    <a:pt x="24778" y="11019"/>
                    <a:pt x="24790" y="11007"/>
                  </a:cubicBezTo>
                  <a:cubicBezTo>
                    <a:pt x="24801" y="10995"/>
                    <a:pt x="24813" y="10983"/>
                    <a:pt x="24819" y="10971"/>
                  </a:cubicBezTo>
                  <a:cubicBezTo>
                    <a:pt x="24843" y="10948"/>
                    <a:pt x="24861" y="10924"/>
                    <a:pt x="24878" y="10901"/>
                  </a:cubicBezTo>
                  <a:cubicBezTo>
                    <a:pt x="24884" y="10895"/>
                    <a:pt x="24884" y="10895"/>
                    <a:pt x="24890" y="10889"/>
                  </a:cubicBezTo>
                  <a:cubicBezTo>
                    <a:pt x="24985" y="10777"/>
                    <a:pt x="25061" y="10676"/>
                    <a:pt x="25126" y="10588"/>
                  </a:cubicBezTo>
                  <a:cubicBezTo>
                    <a:pt x="25132" y="10576"/>
                    <a:pt x="25144" y="10564"/>
                    <a:pt x="25150" y="10552"/>
                  </a:cubicBezTo>
                  <a:cubicBezTo>
                    <a:pt x="25179" y="10511"/>
                    <a:pt x="25209" y="10469"/>
                    <a:pt x="25233" y="10434"/>
                  </a:cubicBezTo>
                  <a:cubicBezTo>
                    <a:pt x="25239" y="10434"/>
                    <a:pt x="25239" y="10428"/>
                    <a:pt x="25244" y="10422"/>
                  </a:cubicBezTo>
                  <a:cubicBezTo>
                    <a:pt x="25244" y="10416"/>
                    <a:pt x="25250" y="10416"/>
                    <a:pt x="25250" y="10410"/>
                  </a:cubicBezTo>
                  <a:cubicBezTo>
                    <a:pt x="25262" y="10387"/>
                    <a:pt x="25280" y="10369"/>
                    <a:pt x="25292" y="10351"/>
                  </a:cubicBezTo>
                  <a:cubicBezTo>
                    <a:pt x="25345" y="10269"/>
                    <a:pt x="25398" y="10192"/>
                    <a:pt x="25445" y="10109"/>
                  </a:cubicBezTo>
                  <a:lnTo>
                    <a:pt x="30129" y="11503"/>
                  </a:lnTo>
                  <a:lnTo>
                    <a:pt x="28457" y="18833"/>
                  </a:lnTo>
                  <a:cubicBezTo>
                    <a:pt x="28404" y="19069"/>
                    <a:pt x="28457" y="19388"/>
                    <a:pt x="28605" y="19689"/>
                  </a:cubicBezTo>
                  <a:cubicBezTo>
                    <a:pt x="28759" y="19996"/>
                    <a:pt x="28989" y="20256"/>
                    <a:pt x="29225" y="20392"/>
                  </a:cubicBezTo>
                  <a:lnTo>
                    <a:pt x="31517" y="21715"/>
                  </a:lnTo>
                  <a:cubicBezTo>
                    <a:pt x="31644" y="21789"/>
                    <a:pt x="31764" y="21824"/>
                    <a:pt x="31871" y="21824"/>
                  </a:cubicBezTo>
                  <a:cubicBezTo>
                    <a:pt x="32130" y="21824"/>
                    <a:pt x="32308" y="21616"/>
                    <a:pt x="32308" y="21260"/>
                  </a:cubicBezTo>
                  <a:cubicBezTo>
                    <a:pt x="32314" y="20758"/>
                    <a:pt x="31960" y="20144"/>
                    <a:pt x="31523" y="19896"/>
                  </a:cubicBezTo>
                  <a:lnTo>
                    <a:pt x="30223" y="19146"/>
                  </a:lnTo>
                  <a:lnTo>
                    <a:pt x="31966" y="11527"/>
                  </a:lnTo>
                  <a:cubicBezTo>
                    <a:pt x="32025" y="11255"/>
                    <a:pt x="31948" y="10889"/>
                    <a:pt x="31753" y="10552"/>
                  </a:cubicBezTo>
                  <a:cubicBezTo>
                    <a:pt x="31600" y="10292"/>
                    <a:pt x="31405" y="10086"/>
                    <a:pt x="31198" y="9967"/>
                  </a:cubicBezTo>
                  <a:cubicBezTo>
                    <a:pt x="31133" y="9932"/>
                    <a:pt x="31068" y="9902"/>
                    <a:pt x="31009" y="9885"/>
                  </a:cubicBezTo>
                  <a:lnTo>
                    <a:pt x="26160" y="8449"/>
                  </a:lnTo>
                  <a:cubicBezTo>
                    <a:pt x="26160" y="8444"/>
                    <a:pt x="26160" y="8444"/>
                    <a:pt x="26160" y="8438"/>
                  </a:cubicBezTo>
                  <a:cubicBezTo>
                    <a:pt x="26166" y="8414"/>
                    <a:pt x="26172" y="8390"/>
                    <a:pt x="26184" y="8367"/>
                  </a:cubicBezTo>
                  <a:cubicBezTo>
                    <a:pt x="26189" y="8349"/>
                    <a:pt x="26195" y="8325"/>
                    <a:pt x="26201" y="8308"/>
                  </a:cubicBezTo>
                  <a:cubicBezTo>
                    <a:pt x="26219" y="8308"/>
                    <a:pt x="26237" y="8314"/>
                    <a:pt x="26254" y="8320"/>
                  </a:cubicBezTo>
                  <a:cubicBezTo>
                    <a:pt x="26296" y="8325"/>
                    <a:pt x="26331" y="8337"/>
                    <a:pt x="26367" y="8343"/>
                  </a:cubicBezTo>
                  <a:cubicBezTo>
                    <a:pt x="26384" y="8349"/>
                    <a:pt x="26396" y="8349"/>
                    <a:pt x="26414" y="8355"/>
                  </a:cubicBezTo>
                  <a:cubicBezTo>
                    <a:pt x="26473" y="8367"/>
                    <a:pt x="26532" y="8373"/>
                    <a:pt x="26597" y="8385"/>
                  </a:cubicBezTo>
                  <a:cubicBezTo>
                    <a:pt x="26739" y="8408"/>
                    <a:pt x="26869" y="8420"/>
                    <a:pt x="26981" y="8426"/>
                  </a:cubicBezTo>
                  <a:lnTo>
                    <a:pt x="27022" y="8426"/>
                  </a:lnTo>
                  <a:cubicBezTo>
                    <a:pt x="27093" y="8430"/>
                    <a:pt x="27158" y="8434"/>
                    <a:pt x="27218" y="8434"/>
                  </a:cubicBezTo>
                  <a:cubicBezTo>
                    <a:pt x="27242" y="8434"/>
                    <a:pt x="27266" y="8433"/>
                    <a:pt x="27288" y="8432"/>
                  </a:cubicBezTo>
                  <a:lnTo>
                    <a:pt x="27318" y="8432"/>
                  </a:lnTo>
                  <a:cubicBezTo>
                    <a:pt x="27377" y="8432"/>
                    <a:pt x="27436" y="8432"/>
                    <a:pt x="27507" y="8426"/>
                  </a:cubicBezTo>
                  <a:cubicBezTo>
                    <a:pt x="27648" y="8420"/>
                    <a:pt x="27701" y="8420"/>
                    <a:pt x="27855" y="8396"/>
                  </a:cubicBezTo>
                  <a:cubicBezTo>
                    <a:pt x="28014" y="8379"/>
                    <a:pt x="28162" y="8355"/>
                    <a:pt x="28328" y="8320"/>
                  </a:cubicBezTo>
                  <a:cubicBezTo>
                    <a:pt x="28339" y="8320"/>
                    <a:pt x="28351" y="8314"/>
                    <a:pt x="28369" y="8308"/>
                  </a:cubicBezTo>
                  <a:cubicBezTo>
                    <a:pt x="28387" y="8308"/>
                    <a:pt x="28404" y="8302"/>
                    <a:pt x="28416" y="8302"/>
                  </a:cubicBezTo>
                  <a:cubicBezTo>
                    <a:pt x="28428" y="8296"/>
                    <a:pt x="28434" y="8296"/>
                    <a:pt x="28446" y="8290"/>
                  </a:cubicBezTo>
                  <a:lnTo>
                    <a:pt x="28463" y="8290"/>
                  </a:lnTo>
                  <a:cubicBezTo>
                    <a:pt x="28469" y="8290"/>
                    <a:pt x="28475" y="8284"/>
                    <a:pt x="28475" y="8284"/>
                  </a:cubicBezTo>
                  <a:cubicBezTo>
                    <a:pt x="28552" y="8266"/>
                    <a:pt x="28617" y="8249"/>
                    <a:pt x="28676" y="8231"/>
                  </a:cubicBezTo>
                  <a:cubicBezTo>
                    <a:pt x="28682" y="8231"/>
                    <a:pt x="28688" y="8231"/>
                    <a:pt x="28694" y="8225"/>
                  </a:cubicBezTo>
                  <a:cubicBezTo>
                    <a:pt x="28865" y="8178"/>
                    <a:pt x="28983" y="8136"/>
                    <a:pt x="28983" y="8136"/>
                  </a:cubicBezTo>
                  <a:cubicBezTo>
                    <a:pt x="29007" y="8131"/>
                    <a:pt x="29024" y="8119"/>
                    <a:pt x="29048" y="8113"/>
                  </a:cubicBezTo>
                  <a:cubicBezTo>
                    <a:pt x="29078" y="8101"/>
                    <a:pt x="29101" y="8095"/>
                    <a:pt x="29125" y="8083"/>
                  </a:cubicBezTo>
                  <a:cubicBezTo>
                    <a:pt x="29178" y="8066"/>
                    <a:pt x="29231" y="8048"/>
                    <a:pt x="29278" y="8030"/>
                  </a:cubicBezTo>
                  <a:cubicBezTo>
                    <a:pt x="29503" y="7942"/>
                    <a:pt x="29686" y="7853"/>
                    <a:pt x="29816" y="7788"/>
                  </a:cubicBezTo>
                  <a:cubicBezTo>
                    <a:pt x="29899" y="7747"/>
                    <a:pt x="30023" y="7688"/>
                    <a:pt x="30164" y="7605"/>
                  </a:cubicBezTo>
                  <a:cubicBezTo>
                    <a:pt x="30324" y="7522"/>
                    <a:pt x="30460" y="7434"/>
                    <a:pt x="30596" y="7339"/>
                  </a:cubicBezTo>
                  <a:cubicBezTo>
                    <a:pt x="30690" y="7280"/>
                    <a:pt x="30773" y="7215"/>
                    <a:pt x="30844" y="7156"/>
                  </a:cubicBezTo>
                  <a:cubicBezTo>
                    <a:pt x="30844" y="7156"/>
                    <a:pt x="30844" y="7156"/>
                    <a:pt x="30850" y="7150"/>
                  </a:cubicBezTo>
                  <a:cubicBezTo>
                    <a:pt x="30891" y="7115"/>
                    <a:pt x="30932" y="7079"/>
                    <a:pt x="30974" y="7044"/>
                  </a:cubicBezTo>
                  <a:cubicBezTo>
                    <a:pt x="30991" y="7032"/>
                    <a:pt x="30997" y="7020"/>
                    <a:pt x="31015" y="7008"/>
                  </a:cubicBezTo>
                  <a:cubicBezTo>
                    <a:pt x="31103" y="6926"/>
                    <a:pt x="31163" y="6867"/>
                    <a:pt x="31245" y="6778"/>
                  </a:cubicBezTo>
                  <a:cubicBezTo>
                    <a:pt x="31304" y="6713"/>
                    <a:pt x="31357" y="6654"/>
                    <a:pt x="31405" y="6595"/>
                  </a:cubicBezTo>
                  <a:cubicBezTo>
                    <a:pt x="31434" y="6559"/>
                    <a:pt x="31464" y="6518"/>
                    <a:pt x="31493" y="6477"/>
                  </a:cubicBezTo>
                  <a:cubicBezTo>
                    <a:pt x="31611" y="6323"/>
                    <a:pt x="31694" y="6187"/>
                    <a:pt x="31747" y="6105"/>
                  </a:cubicBezTo>
                  <a:cubicBezTo>
                    <a:pt x="31765" y="6075"/>
                    <a:pt x="31854" y="5933"/>
                    <a:pt x="31948" y="5715"/>
                  </a:cubicBezTo>
                  <a:cubicBezTo>
                    <a:pt x="31960" y="5697"/>
                    <a:pt x="31966" y="5679"/>
                    <a:pt x="31972" y="5668"/>
                  </a:cubicBezTo>
                  <a:cubicBezTo>
                    <a:pt x="31984" y="5644"/>
                    <a:pt x="31989" y="5620"/>
                    <a:pt x="32001" y="5591"/>
                  </a:cubicBezTo>
                  <a:cubicBezTo>
                    <a:pt x="32001" y="5591"/>
                    <a:pt x="32007" y="5585"/>
                    <a:pt x="32007" y="5579"/>
                  </a:cubicBezTo>
                  <a:cubicBezTo>
                    <a:pt x="32007" y="5579"/>
                    <a:pt x="32007" y="5573"/>
                    <a:pt x="32007" y="5573"/>
                  </a:cubicBezTo>
                  <a:cubicBezTo>
                    <a:pt x="32043" y="5485"/>
                    <a:pt x="32084" y="5390"/>
                    <a:pt x="32113" y="5284"/>
                  </a:cubicBezTo>
                  <a:cubicBezTo>
                    <a:pt x="32119" y="5272"/>
                    <a:pt x="32119" y="5266"/>
                    <a:pt x="32125" y="5254"/>
                  </a:cubicBezTo>
                  <a:cubicBezTo>
                    <a:pt x="32137" y="5219"/>
                    <a:pt x="32149" y="5183"/>
                    <a:pt x="32155" y="5142"/>
                  </a:cubicBezTo>
                  <a:cubicBezTo>
                    <a:pt x="32167" y="5107"/>
                    <a:pt x="32178" y="5065"/>
                    <a:pt x="32190" y="5030"/>
                  </a:cubicBezTo>
                  <a:cubicBezTo>
                    <a:pt x="32232" y="4841"/>
                    <a:pt x="32261" y="4693"/>
                    <a:pt x="32273" y="4569"/>
                  </a:cubicBezTo>
                  <a:cubicBezTo>
                    <a:pt x="32285" y="4469"/>
                    <a:pt x="32297" y="4368"/>
                    <a:pt x="32302" y="4262"/>
                  </a:cubicBezTo>
                  <a:cubicBezTo>
                    <a:pt x="32302" y="4256"/>
                    <a:pt x="32302" y="4256"/>
                    <a:pt x="32302" y="4250"/>
                  </a:cubicBezTo>
                  <a:cubicBezTo>
                    <a:pt x="32308" y="4179"/>
                    <a:pt x="32308" y="4114"/>
                    <a:pt x="32308" y="4049"/>
                  </a:cubicBezTo>
                  <a:cubicBezTo>
                    <a:pt x="32308" y="4014"/>
                    <a:pt x="32308" y="3984"/>
                    <a:pt x="32308" y="3955"/>
                  </a:cubicBezTo>
                  <a:cubicBezTo>
                    <a:pt x="32308" y="3943"/>
                    <a:pt x="32302" y="3931"/>
                    <a:pt x="32302" y="3919"/>
                  </a:cubicBezTo>
                  <a:cubicBezTo>
                    <a:pt x="32302" y="3866"/>
                    <a:pt x="32297" y="3813"/>
                    <a:pt x="32297" y="3754"/>
                  </a:cubicBezTo>
                  <a:cubicBezTo>
                    <a:pt x="32297" y="3719"/>
                    <a:pt x="32285" y="3606"/>
                    <a:pt x="32267" y="3482"/>
                  </a:cubicBezTo>
                  <a:cubicBezTo>
                    <a:pt x="32267" y="3465"/>
                    <a:pt x="32255" y="3411"/>
                    <a:pt x="32243" y="3335"/>
                  </a:cubicBezTo>
                  <a:cubicBezTo>
                    <a:pt x="32243" y="3335"/>
                    <a:pt x="32243" y="3329"/>
                    <a:pt x="32243" y="3323"/>
                  </a:cubicBezTo>
                  <a:cubicBezTo>
                    <a:pt x="32208" y="3152"/>
                    <a:pt x="32143" y="2862"/>
                    <a:pt x="32019" y="2543"/>
                  </a:cubicBezTo>
                  <a:cubicBezTo>
                    <a:pt x="32013" y="2543"/>
                    <a:pt x="32013" y="2537"/>
                    <a:pt x="32013" y="2537"/>
                  </a:cubicBezTo>
                  <a:cubicBezTo>
                    <a:pt x="31984" y="2460"/>
                    <a:pt x="31948" y="2384"/>
                    <a:pt x="31913" y="2307"/>
                  </a:cubicBezTo>
                  <a:cubicBezTo>
                    <a:pt x="31895" y="2271"/>
                    <a:pt x="31877" y="2242"/>
                    <a:pt x="31859" y="2207"/>
                  </a:cubicBezTo>
                  <a:cubicBezTo>
                    <a:pt x="31848" y="2177"/>
                    <a:pt x="31836" y="2153"/>
                    <a:pt x="31818" y="2124"/>
                  </a:cubicBezTo>
                  <a:cubicBezTo>
                    <a:pt x="31800" y="2094"/>
                    <a:pt x="31789" y="2065"/>
                    <a:pt x="31771" y="2035"/>
                  </a:cubicBezTo>
                  <a:cubicBezTo>
                    <a:pt x="31765" y="2023"/>
                    <a:pt x="31759" y="2012"/>
                    <a:pt x="31747" y="2000"/>
                  </a:cubicBezTo>
                  <a:cubicBezTo>
                    <a:pt x="31741" y="1982"/>
                    <a:pt x="31730" y="1964"/>
                    <a:pt x="31718" y="1947"/>
                  </a:cubicBezTo>
                  <a:cubicBezTo>
                    <a:pt x="31665" y="1852"/>
                    <a:pt x="31606" y="1764"/>
                    <a:pt x="31546" y="1687"/>
                  </a:cubicBezTo>
                  <a:cubicBezTo>
                    <a:pt x="31541" y="1687"/>
                    <a:pt x="31476" y="1586"/>
                    <a:pt x="31369" y="1462"/>
                  </a:cubicBezTo>
                  <a:cubicBezTo>
                    <a:pt x="31310" y="1391"/>
                    <a:pt x="31245" y="1315"/>
                    <a:pt x="31174" y="1244"/>
                  </a:cubicBezTo>
                  <a:cubicBezTo>
                    <a:pt x="31174" y="1244"/>
                    <a:pt x="31174" y="1244"/>
                    <a:pt x="31174" y="1238"/>
                  </a:cubicBezTo>
                  <a:cubicBezTo>
                    <a:pt x="31168" y="1238"/>
                    <a:pt x="31168" y="1238"/>
                    <a:pt x="31168" y="1232"/>
                  </a:cubicBezTo>
                  <a:cubicBezTo>
                    <a:pt x="31068" y="1132"/>
                    <a:pt x="30938" y="1002"/>
                    <a:pt x="30696" y="813"/>
                  </a:cubicBezTo>
                  <a:cubicBezTo>
                    <a:pt x="30259" y="482"/>
                    <a:pt x="29828" y="316"/>
                    <a:pt x="29745" y="281"/>
                  </a:cubicBezTo>
                  <a:cubicBezTo>
                    <a:pt x="29721" y="275"/>
                    <a:pt x="29704" y="269"/>
                    <a:pt x="29680" y="257"/>
                  </a:cubicBezTo>
                  <a:cubicBezTo>
                    <a:pt x="29662" y="252"/>
                    <a:pt x="29639" y="246"/>
                    <a:pt x="29627" y="240"/>
                  </a:cubicBezTo>
                  <a:cubicBezTo>
                    <a:pt x="29568" y="216"/>
                    <a:pt x="29509" y="198"/>
                    <a:pt x="29444" y="175"/>
                  </a:cubicBezTo>
                  <a:lnTo>
                    <a:pt x="29438" y="175"/>
                  </a:lnTo>
                  <a:cubicBezTo>
                    <a:pt x="29326" y="139"/>
                    <a:pt x="29213" y="110"/>
                    <a:pt x="29113" y="92"/>
                  </a:cubicBezTo>
                  <a:cubicBezTo>
                    <a:pt x="29107" y="92"/>
                    <a:pt x="29107" y="92"/>
                    <a:pt x="29101" y="86"/>
                  </a:cubicBezTo>
                  <a:lnTo>
                    <a:pt x="29089" y="86"/>
                  </a:lnTo>
                  <a:cubicBezTo>
                    <a:pt x="29036" y="74"/>
                    <a:pt x="28977" y="63"/>
                    <a:pt x="28912" y="51"/>
                  </a:cubicBezTo>
                  <a:cubicBezTo>
                    <a:pt x="28895" y="51"/>
                    <a:pt x="28871" y="45"/>
                    <a:pt x="28853" y="45"/>
                  </a:cubicBezTo>
                  <a:cubicBezTo>
                    <a:pt x="28747" y="27"/>
                    <a:pt x="28635" y="15"/>
                    <a:pt x="28540" y="9"/>
                  </a:cubicBezTo>
                  <a:cubicBezTo>
                    <a:pt x="28481" y="9"/>
                    <a:pt x="28428" y="3"/>
                    <a:pt x="28375" y="3"/>
                  </a:cubicBezTo>
                  <a:lnTo>
                    <a:pt x="28345" y="3"/>
                  </a:lnTo>
                  <a:cubicBezTo>
                    <a:pt x="28320" y="1"/>
                    <a:pt x="28293" y="1"/>
                    <a:pt x="2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107"/>
            <p:cNvSpPr/>
            <p:nvPr/>
          </p:nvSpPr>
          <p:spPr>
            <a:xfrm>
              <a:off x="1112300" y="4263525"/>
              <a:ext cx="231550" cy="321950"/>
            </a:xfrm>
            <a:custGeom>
              <a:rect b="b" l="l" r="r" t="t"/>
              <a:pathLst>
                <a:path extrusionOk="0" h="12878" w="9262">
                  <a:moveTo>
                    <a:pt x="817" y="0"/>
                  </a:moveTo>
                  <a:cubicBezTo>
                    <a:pt x="744" y="0"/>
                    <a:pt x="675" y="16"/>
                    <a:pt x="614" y="49"/>
                  </a:cubicBezTo>
                  <a:cubicBezTo>
                    <a:pt x="419" y="162"/>
                    <a:pt x="337" y="433"/>
                    <a:pt x="396" y="776"/>
                  </a:cubicBezTo>
                  <a:lnTo>
                    <a:pt x="2091" y="10374"/>
                  </a:lnTo>
                  <a:lnTo>
                    <a:pt x="792" y="9629"/>
                  </a:lnTo>
                  <a:cubicBezTo>
                    <a:pt x="663" y="9555"/>
                    <a:pt x="542" y="9519"/>
                    <a:pt x="435" y="9519"/>
                  </a:cubicBezTo>
                  <a:cubicBezTo>
                    <a:pt x="177" y="9519"/>
                    <a:pt x="0" y="9724"/>
                    <a:pt x="0" y="10078"/>
                  </a:cubicBezTo>
                  <a:cubicBezTo>
                    <a:pt x="0" y="10580"/>
                    <a:pt x="349" y="11195"/>
                    <a:pt x="792" y="11449"/>
                  </a:cubicBezTo>
                  <a:lnTo>
                    <a:pt x="3077" y="12772"/>
                  </a:lnTo>
                  <a:cubicBezTo>
                    <a:pt x="3202" y="12842"/>
                    <a:pt x="3324" y="12877"/>
                    <a:pt x="3433" y="12877"/>
                  </a:cubicBezTo>
                  <a:cubicBezTo>
                    <a:pt x="3535" y="12877"/>
                    <a:pt x="3626" y="12846"/>
                    <a:pt x="3697" y="12783"/>
                  </a:cubicBezTo>
                  <a:cubicBezTo>
                    <a:pt x="3851" y="12653"/>
                    <a:pt x="3904" y="12405"/>
                    <a:pt x="3851" y="12104"/>
                  </a:cubicBezTo>
                  <a:lnTo>
                    <a:pt x="2227" y="2867"/>
                  </a:lnTo>
                  <a:lnTo>
                    <a:pt x="8192" y="7987"/>
                  </a:lnTo>
                  <a:cubicBezTo>
                    <a:pt x="8257" y="8041"/>
                    <a:pt x="8322" y="8088"/>
                    <a:pt x="8381" y="8123"/>
                  </a:cubicBezTo>
                  <a:cubicBezTo>
                    <a:pt x="8507" y="8195"/>
                    <a:pt x="8628" y="8231"/>
                    <a:pt x="8737" y="8231"/>
                  </a:cubicBezTo>
                  <a:cubicBezTo>
                    <a:pt x="8939" y="8231"/>
                    <a:pt x="9097" y="8108"/>
                    <a:pt x="9155" y="7869"/>
                  </a:cubicBezTo>
                  <a:cubicBezTo>
                    <a:pt x="9261" y="7444"/>
                    <a:pt x="9001" y="6800"/>
                    <a:pt x="8576" y="6434"/>
                  </a:cubicBezTo>
                  <a:lnTo>
                    <a:pt x="1364" y="244"/>
                  </a:lnTo>
                  <a:cubicBezTo>
                    <a:pt x="1300" y="191"/>
                    <a:pt x="1235" y="144"/>
                    <a:pt x="1175" y="108"/>
                  </a:cubicBezTo>
                  <a:cubicBezTo>
                    <a:pt x="1051" y="37"/>
                    <a:pt x="929"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07"/>
            <p:cNvSpPr/>
            <p:nvPr/>
          </p:nvSpPr>
          <p:spPr>
            <a:xfrm>
              <a:off x="788625" y="4420950"/>
              <a:ext cx="231550" cy="321925"/>
            </a:xfrm>
            <a:custGeom>
              <a:rect b="b" l="l" r="r" t="t"/>
              <a:pathLst>
                <a:path extrusionOk="0" h="12877" w="9262">
                  <a:moveTo>
                    <a:pt x="829" y="1"/>
                  </a:moveTo>
                  <a:cubicBezTo>
                    <a:pt x="754" y="1"/>
                    <a:pt x="683" y="18"/>
                    <a:pt x="621" y="54"/>
                  </a:cubicBezTo>
                  <a:cubicBezTo>
                    <a:pt x="426" y="161"/>
                    <a:pt x="343" y="432"/>
                    <a:pt x="402" y="781"/>
                  </a:cubicBezTo>
                  <a:lnTo>
                    <a:pt x="2091" y="10373"/>
                  </a:lnTo>
                  <a:lnTo>
                    <a:pt x="798" y="9628"/>
                  </a:lnTo>
                  <a:cubicBezTo>
                    <a:pt x="671" y="9555"/>
                    <a:pt x="551" y="9520"/>
                    <a:pt x="444" y="9520"/>
                  </a:cubicBezTo>
                  <a:cubicBezTo>
                    <a:pt x="185" y="9520"/>
                    <a:pt x="6" y="9727"/>
                    <a:pt x="6" y="10083"/>
                  </a:cubicBezTo>
                  <a:cubicBezTo>
                    <a:pt x="1" y="10585"/>
                    <a:pt x="355" y="11194"/>
                    <a:pt x="792" y="11448"/>
                  </a:cubicBezTo>
                  <a:lnTo>
                    <a:pt x="3084" y="12771"/>
                  </a:lnTo>
                  <a:cubicBezTo>
                    <a:pt x="3209" y="12841"/>
                    <a:pt x="3331" y="12876"/>
                    <a:pt x="3440" y="12876"/>
                  </a:cubicBezTo>
                  <a:cubicBezTo>
                    <a:pt x="3542" y="12876"/>
                    <a:pt x="3632" y="12845"/>
                    <a:pt x="3704" y="12782"/>
                  </a:cubicBezTo>
                  <a:cubicBezTo>
                    <a:pt x="3857" y="12658"/>
                    <a:pt x="3911" y="12404"/>
                    <a:pt x="3857" y="12103"/>
                  </a:cubicBezTo>
                  <a:lnTo>
                    <a:pt x="2233" y="2866"/>
                  </a:lnTo>
                  <a:lnTo>
                    <a:pt x="8198" y="7987"/>
                  </a:lnTo>
                  <a:cubicBezTo>
                    <a:pt x="8263" y="8040"/>
                    <a:pt x="8328" y="8087"/>
                    <a:pt x="8387" y="8122"/>
                  </a:cubicBezTo>
                  <a:cubicBezTo>
                    <a:pt x="8515" y="8196"/>
                    <a:pt x="8638" y="8232"/>
                    <a:pt x="8748" y="8232"/>
                  </a:cubicBezTo>
                  <a:cubicBezTo>
                    <a:pt x="8948" y="8232"/>
                    <a:pt x="9104" y="8111"/>
                    <a:pt x="9161" y="7874"/>
                  </a:cubicBezTo>
                  <a:cubicBezTo>
                    <a:pt x="9262" y="7443"/>
                    <a:pt x="9002" y="6799"/>
                    <a:pt x="8582" y="6439"/>
                  </a:cubicBezTo>
                  <a:lnTo>
                    <a:pt x="1365" y="243"/>
                  </a:lnTo>
                  <a:cubicBezTo>
                    <a:pt x="1306" y="190"/>
                    <a:pt x="1241" y="149"/>
                    <a:pt x="1182" y="108"/>
                  </a:cubicBezTo>
                  <a:cubicBezTo>
                    <a:pt x="1059" y="38"/>
                    <a:pt x="939" y="1"/>
                    <a:pt x="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07"/>
            <p:cNvSpPr/>
            <p:nvPr/>
          </p:nvSpPr>
          <p:spPr>
            <a:xfrm>
              <a:off x="920475" y="4311575"/>
              <a:ext cx="265675" cy="322000"/>
            </a:xfrm>
            <a:custGeom>
              <a:rect b="b" l="l" r="r" t="t"/>
              <a:pathLst>
                <a:path extrusionOk="0" h="12880" w="10627">
                  <a:moveTo>
                    <a:pt x="819" y="1"/>
                  </a:moveTo>
                  <a:cubicBezTo>
                    <a:pt x="741" y="1"/>
                    <a:pt x="670" y="20"/>
                    <a:pt x="609" y="59"/>
                  </a:cubicBezTo>
                  <a:cubicBezTo>
                    <a:pt x="420" y="171"/>
                    <a:pt x="343" y="443"/>
                    <a:pt x="402" y="779"/>
                  </a:cubicBezTo>
                  <a:lnTo>
                    <a:pt x="2092" y="10377"/>
                  </a:lnTo>
                  <a:lnTo>
                    <a:pt x="798" y="9627"/>
                  </a:lnTo>
                  <a:cubicBezTo>
                    <a:pt x="671" y="9553"/>
                    <a:pt x="550" y="9518"/>
                    <a:pt x="443" y="9518"/>
                  </a:cubicBezTo>
                  <a:cubicBezTo>
                    <a:pt x="182" y="9518"/>
                    <a:pt x="1" y="9726"/>
                    <a:pt x="1" y="10082"/>
                  </a:cubicBezTo>
                  <a:cubicBezTo>
                    <a:pt x="1" y="10584"/>
                    <a:pt x="355" y="11198"/>
                    <a:pt x="792" y="11446"/>
                  </a:cubicBezTo>
                  <a:lnTo>
                    <a:pt x="3078" y="12769"/>
                  </a:lnTo>
                  <a:cubicBezTo>
                    <a:pt x="3204" y="12843"/>
                    <a:pt x="3328" y="12880"/>
                    <a:pt x="3437" y="12880"/>
                  </a:cubicBezTo>
                  <a:cubicBezTo>
                    <a:pt x="3538" y="12880"/>
                    <a:pt x="3628" y="12849"/>
                    <a:pt x="3698" y="12787"/>
                  </a:cubicBezTo>
                  <a:cubicBezTo>
                    <a:pt x="3852" y="12657"/>
                    <a:pt x="3905" y="12403"/>
                    <a:pt x="3858" y="12102"/>
                  </a:cubicBezTo>
                  <a:lnTo>
                    <a:pt x="2216" y="2799"/>
                  </a:lnTo>
                  <a:lnTo>
                    <a:pt x="2216" y="2799"/>
                  </a:lnTo>
                  <a:lnTo>
                    <a:pt x="9599" y="8806"/>
                  </a:lnTo>
                  <a:cubicBezTo>
                    <a:pt x="9652" y="8847"/>
                    <a:pt x="9705" y="8883"/>
                    <a:pt x="9758" y="8912"/>
                  </a:cubicBezTo>
                  <a:cubicBezTo>
                    <a:pt x="9883" y="8985"/>
                    <a:pt x="10004" y="9020"/>
                    <a:pt x="10112" y="9020"/>
                  </a:cubicBezTo>
                  <a:cubicBezTo>
                    <a:pt x="10320" y="9020"/>
                    <a:pt x="10481" y="8888"/>
                    <a:pt x="10532" y="8635"/>
                  </a:cubicBezTo>
                  <a:cubicBezTo>
                    <a:pt x="10626" y="8192"/>
                    <a:pt x="10349" y="7554"/>
                    <a:pt x="9918" y="7205"/>
                  </a:cubicBezTo>
                  <a:lnTo>
                    <a:pt x="1336" y="218"/>
                  </a:lnTo>
                  <a:cubicBezTo>
                    <a:pt x="1283" y="177"/>
                    <a:pt x="1229" y="141"/>
                    <a:pt x="1176" y="112"/>
                  </a:cubicBezTo>
                  <a:cubicBezTo>
                    <a:pt x="1051" y="39"/>
                    <a:pt x="929"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107"/>
          <p:cNvGrpSpPr/>
          <p:nvPr/>
        </p:nvGrpSpPr>
        <p:grpSpPr>
          <a:xfrm>
            <a:off x="6728032" y="1547975"/>
            <a:ext cx="1946451" cy="3345044"/>
            <a:chOff x="6775657" y="1547975"/>
            <a:chExt cx="1946451" cy="3345044"/>
          </a:xfrm>
        </p:grpSpPr>
        <p:sp>
          <p:nvSpPr>
            <p:cNvPr id="9881" name="Google Shape;9881;p107"/>
            <p:cNvSpPr/>
            <p:nvPr/>
          </p:nvSpPr>
          <p:spPr>
            <a:xfrm>
              <a:off x="7981185" y="3350893"/>
              <a:ext cx="740923" cy="1349715"/>
            </a:xfrm>
            <a:custGeom>
              <a:rect b="b" l="l" r="r" t="t"/>
              <a:pathLst>
                <a:path extrusionOk="0" h="26804" w="14714">
                  <a:moveTo>
                    <a:pt x="14714" y="0"/>
                  </a:moveTo>
                  <a:lnTo>
                    <a:pt x="94" y="8529"/>
                  </a:lnTo>
                  <a:lnTo>
                    <a:pt x="0" y="26803"/>
                  </a:lnTo>
                  <a:lnTo>
                    <a:pt x="14651" y="18275"/>
                  </a:lnTo>
                  <a:lnTo>
                    <a:pt x="1471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07"/>
            <p:cNvSpPr/>
            <p:nvPr/>
          </p:nvSpPr>
          <p:spPr>
            <a:xfrm>
              <a:off x="7251265" y="3358749"/>
              <a:ext cx="734629" cy="1341860"/>
            </a:xfrm>
            <a:custGeom>
              <a:rect b="b" l="l" r="r" t="t"/>
              <a:pathLst>
                <a:path extrusionOk="0" h="26648" w="14589">
                  <a:moveTo>
                    <a:pt x="63" y="1"/>
                  </a:moveTo>
                  <a:lnTo>
                    <a:pt x="0" y="18275"/>
                  </a:lnTo>
                  <a:lnTo>
                    <a:pt x="14495" y="26647"/>
                  </a:lnTo>
                  <a:lnTo>
                    <a:pt x="14589" y="8373"/>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07"/>
            <p:cNvSpPr/>
            <p:nvPr/>
          </p:nvSpPr>
          <p:spPr>
            <a:xfrm>
              <a:off x="7254387" y="2929300"/>
              <a:ext cx="1467697" cy="851050"/>
            </a:xfrm>
            <a:custGeom>
              <a:rect b="b" l="l" r="r" t="t"/>
              <a:pathLst>
                <a:path extrusionOk="0" h="16901" w="29147">
                  <a:moveTo>
                    <a:pt x="14652" y="0"/>
                  </a:moveTo>
                  <a:lnTo>
                    <a:pt x="1" y="8529"/>
                  </a:lnTo>
                  <a:lnTo>
                    <a:pt x="14527" y="16901"/>
                  </a:lnTo>
                  <a:lnTo>
                    <a:pt x="29147" y="8372"/>
                  </a:lnTo>
                  <a:lnTo>
                    <a:pt x="146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07"/>
            <p:cNvSpPr/>
            <p:nvPr/>
          </p:nvSpPr>
          <p:spPr>
            <a:xfrm>
              <a:off x="7720208" y="2991450"/>
              <a:ext cx="190124" cy="392788"/>
            </a:xfrm>
            <a:custGeom>
              <a:rect b="b" l="l" r="r" t="t"/>
              <a:pathLst>
                <a:path extrusionOk="0" h="7737" w="3745">
                  <a:moveTo>
                    <a:pt x="0" y="0"/>
                  </a:moveTo>
                  <a:lnTo>
                    <a:pt x="21" y="5576"/>
                  </a:lnTo>
                  <a:lnTo>
                    <a:pt x="3745" y="7736"/>
                  </a:lnTo>
                  <a:lnTo>
                    <a:pt x="3745" y="2181"/>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07"/>
            <p:cNvSpPr/>
            <p:nvPr/>
          </p:nvSpPr>
          <p:spPr>
            <a:xfrm>
              <a:off x="7720208" y="2889103"/>
              <a:ext cx="367709" cy="213122"/>
            </a:xfrm>
            <a:custGeom>
              <a:rect b="b" l="l" r="r" t="t"/>
              <a:pathLst>
                <a:path extrusionOk="0" h="4198" w="7243">
                  <a:moveTo>
                    <a:pt x="3518" y="0"/>
                  </a:moveTo>
                  <a:lnTo>
                    <a:pt x="0" y="2016"/>
                  </a:lnTo>
                  <a:lnTo>
                    <a:pt x="3745" y="4197"/>
                  </a:lnTo>
                  <a:lnTo>
                    <a:pt x="7242" y="2181"/>
                  </a:lnTo>
                  <a:lnTo>
                    <a:pt x="3518" y="0"/>
                  </a:lnTo>
                  <a:close/>
                </a:path>
              </a:pathLst>
            </a:custGeom>
            <a:solidFill>
              <a:srgbClr val="754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07"/>
            <p:cNvSpPr/>
            <p:nvPr/>
          </p:nvSpPr>
          <p:spPr>
            <a:xfrm>
              <a:off x="7910282" y="2999776"/>
              <a:ext cx="178651" cy="384462"/>
            </a:xfrm>
            <a:custGeom>
              <a:rect b="b" l="l" r="r" t="t"/>
              <a:pathLst>
                <a:path extrusionOk="0" h="7573" w="3519">
                  <a:moveTo>
                    <a:pt x="3498" y="1"/>
                  </a:moveTo>
                  <a:lnTo>
                    <a:pt x="1" y="2017"/>
                  </a:lnTo>
                  <a:lnTo>
                    <a:pt x="1" y="7572"/>
                  </a:lnTo>
                  <a:lnTo>
                    <a:pt x="3519" y="5556"/>
                  </a:lnTo>
                  <a:lnTo>
                    <a:pt x="34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07"/>
            <p:cNvSpPr/>
            <p:nvPr/>
          </p:nvSpPr>
          <p:spPr>
            <a:xfrm>
              <a:off x="7990697" y="3147053"/>
              <a:ext cx="190175" cy="392788"/>
            </a:xfrm>
            <a:custGeom>
              <a:rect b="b" l="l" r="r" t="t"/>
              <a:pathLst>
                <a:path extrusionOk="0" h="7737" w="3746">
                  <a:moveTo>
                    <a:pt x="1" y="1"/>
                  </a:moveTo>
                  <a:lnTo>
                    <a:pt x="21" y="5556"/>
                  </a:lnTo>
                  <a:lnTo>
                    <a:pt x="3745" y="7737"/>
                  </a:lnTo>
                  <a:lnTo>
                    <a:pt x="3745" y="7737"/>
                  </a:lnTo>
                  <a:lnTo>
                    <a:pt x="3725" y="216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07"/>
            <p:cNvSpPr/>
            <p:nvPr/>
          </p:nvSpPr>
          <p:spPr>
            <a:xfrm>
              <a:off x="7990697" y="3044705"/>
              <a:ext cx="367709" cy="212107"/>
            </a:xfrm>
            <a:custGeom>
              <a:rect b="b" l="l" r="r" t="t"/>
              <a:pathLst>
                <a:path extrusionOk="0" h="4178" w="7243">
                  <a:moveTo>
                    <a:pt x="3498" y="1"/>
                  </a:moveTo>
                  <a:lnTo>
                    <a:pt x="1" y="2017"/>
                  </a:lnTo>
                  <a:lnTo>
                    <a:pt x="3725" y="4177"/>
                  </a:lnTo>
                  <a:lnTo>
                    <a:pt x="7243" y="2161"/>
                  </a:lnTo>
                  <a:lnTo>
                    <a:pt x="3498" y="1"/>
                  </a:lnTo>
                  <a:close/>
                </a:path>
              </a:pathLst>
            </a:custGeom>
            <a:solidFill>
              <a:srgbClr val="754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07"/>
            <p:cNvSpPr/>
            <p:nvPr/>
          </p:nvSpPr>
          <p:spPr>
            <a:xfrm>
              <a:off x="8179756" y="3154363"/>
              <a:ext cx="179717" cy="385478"/>
            </a:xfrm>
            <a:custGeom>
              <a:rect b="b" l="l" r="r" t="t"/>
              <a:pathLst>
                <a:path extrusionOk="0" h="7593" w="3540">
                  <a:moveTo>
                    <a:pt x="3519" y="1"/>
                  </a:moveTo>
                  <a:lnTo>
                    <a:pt x="1" y="2017"/>
                  </a:lnTo>
                  <a:lnTo>
                    <a:pt x="21" y="7593"/>
                  </a:lnTo>
                  <a:lnTo>
                    <a:pt x="3539" y="5576"/>
                  </a:lnTo>
                  <a:lnTo>
                    <a:pt x="35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07"/>
            <p:cNvSpPr/>
            <p:nvPr/>
          </p:nvSpPr>
          <p:spPr>
            <a:xfrm>
              <a:off x="7581257" y="2242526"/>
              <a:ext cx="456501" cy="1096781"/>
            </a:xfrm>
            <a:custGeom>
              <a:rect b="b" l="l" r="r" t="t"/>
              <a:pathLst>
                <a:path extrusionOk="0" h="21604" w="8992">
                  <a:moveTo>
                    <a:pt x="1" y="1"/>
                  </a:moveTo>
                  <a:lnTo>
                    <a:pt x="42" y="16398"/>
                  </a:lnTo>
                  <a:lnTo>
                    <a:pt x="8992" y="21603"/>
                  </a:lnTo>
                  <a:lnTo>
                    <a:pt x="8950" y="520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07"/>
            <p:cNvSpPr/>
            <p:nvPr/>
          </p:nvSpPr>
          <p:spPr>
            <a:xfrm>
              <a:off x="7581257" y="1997116"/>
              <a:ext cx="881628" cy="509756"/>
            </a:xfrm>
            <a:custGeom>
              <a:rect b="b" l="l" r="r" t="t"/>
              <a:pathLst>
                <a:path extrusionOk="0" h="10041" w="17366">
                  <a:moveTo>
                    <a:pt x="8416" y="0"/>
                  </a:moveTo>
                  <a:lnTo>
                    <a:pt x="1" y="4835"/>
                  </a:lnTo>
                  <a:lnTo>
                    <a:pt x="8950" y="10040"/>
                  </a:lnTo>
                  <a:lnTo>
                    <a:pt x="17365" y="5205"/>
                  </a:lnTo>
                  <a:lnTo>
                    <a:pt x="84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07"/>
            <p:cNvSpPr/>
            <p:nvPr/>
          </p:nvSpPr>
          <p:spPr>
            <a:xfrm>
              <a:off x="8035627" y="2261361"/>
              <a:ext cx="429341" cy="1077946"/>
            </a:xfrm>
            <a:custGeom>
              <a:rect b="b" l="l" r="r" t="t"/>
              <a:pathLst>
                <a:path extrusionOk="0" h="21233" w="8457">
                  <a:moveTo>
                    <a:pt x="8415" y="0"/>
                  </a:moveTo>
                  <a:lnTo>
                    <a:pt x="0" y="4835"/>
                  </a:lnTo>
                  <a:lnTo>
                    <a:pt x="42" y="21232"/>
                  </a:lnTo>
                  <a:lnTo>
                    <a:pt x="8456" y="16398"/>
                  </a:lnTo>
                  <a:lnTo>
                    <a:pt x="84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07"/>
            <p:cNvSpPr/>
            <p:nvPr/>
          </p:nvSpPr>
          <p:spPr>
            <a:xfrm>
              <a:off x="7617810" y="2290400"/>
              <a:ext cx="312372" cy="866347"/>
            </a:xfrm>
            <a:custGeom>
              <a:rect b="b" l="l" r="r" t="t"/>
              <a:pathLst>
                <a:path extrusionOk="0" h="17065" w="6153">
                  <a:moveTo>
                    <a:pt x="2627" y="0"/>
                  </a:moveTo>
                  <a:cubicBezTo>
                    <a:pt x="1681" y="0"/>
                    <a:pt x="847" y="1597"/>
                    <a:pt x="495" y="4428"/>
                  </a:cubicBezTo>
                  <a:cubicBezTo>
                    <a:pt x="1" y="8542"/>
                    <a:pt x="762" y="13727"/>
                    <a:pt x="2182" y="16011"/>
                  </a:cubicBezTo>
                  <a:cubicBezTo>
                    <a:pt x="2630" y="16725"/>
                    <a:pt x="3093" y="17065"/>
                    <a:pt x="3532" y="17065"/>
                  </a:cubicBezTo>
                  <a:cubicBezTo>
                    <a:pt x="4482" y="17065"/>
                    <a:pt x="5321" y="15473"/>
                    <a:pt x="5659" y="12657"/>
                  </a:cubicBezTo>
                  <a:cubicBezTo>
                    <a:pt x="6152" y="8522"/>
                    <a:pt x="5391" y="3337"/>
                    <a:pt x="3972" y="1054"/>
                  </a:cubicBezTo>
                  <a:cubicBezTo>
                    <a:pt x="3524" y="340"/>
                    <a:pt x="3064" y="0"/>
                    <a:pt x="26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07"/>
            <p:cNvSpPr/>
            <p:nvPr/>
          </p:nvSpPr>
          <p:spPr>
            <a:xfrm>
              <a:off x="7905053" y="3412364"/>
              <a:ext cx="187027" cy="177635"/>
            </a:xfrm>
            <a:custGeom>
              <a:rect b="b" l="l" r="r" t="t"/>
              <a:pathLst>
                <a:path extrusionOk="0" h="3499" w="3684">
                  <a:moveTo>
                    <a:pt x="1" y="1"/>
                  </a:moveTo>
                  <a:lnTo>
                    <a:pt x="21" y="1379"/>
                  </a:lnTo>
                  <a:lnTo>
                    <a:pt x="3683" y="3498"/>
                  </a:lnTo>
                  <a:lnTo>
                    <a:pt x="3663" y="2140"/>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07"/>
            <p:cNvSpPr/>
            <p:nvPr/>
          </p:nvSpPr>
          <p:spPr>
            <a:xfrm>
              <a:off x="7905053" y="3361190"/>
              <a:ext cx="276835" cy="159867"/>
            </a:xfrm>
            <a:custGeom>
              <a:rect b="b" l="l" r="r" t="t"/>
              <a:pathLst>
                <a:path extrusionOk="0" h="3149" w="5453">
                  <a:moveTo>
                    <a:pt x="1791" y="0"/>
                  </a:moveTo>
                  <a:lnTo>
                    <a:pt x="1" y="1009"/>
                  </a:lnTo>
                  <a:lnTo>
                    <a:pt x="3663" y="3148"/>
                  </a:lnTo>
                  <a:lnTo>
                    <a:pt x="5453" y="2120"/>
                  </a:lnTo>
                  <a:lnTo>
                    <a:pt x="17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07"/>
            <p:cNvSpPr/>
            <p:nvPr/>
          </p:nvSpPr>
          <p:spPr>
            <a:xfrm>
              <a:off x="8090963" y="3468767"/>
              <a:ext cx="91991" cy="121233"/>
            </a:xfrm>
            <a:custGeom>
              <a:rect b="b" l="l" r="r" t="t"/>
              <a:pathLst>
                <a:path extrusionOk="0" h="2388" w="1812">
                  <a:moveTo>
                    <a:pt x="1791" y="1"/>
                  </a:moveTo>
                  <a:lnTo>
                    <a:pt x="1" y="1029"/>
                  </a:lnTo>
                  <a:lnTo>
                    <a:pt x="21" y="2387"/>
                  </a:lnTo>
                  <a:lnTo>
                    <a:pt x="1811" y="1379"/>
                  </a:lnTo>
                  <a:lnTo>
                    <a:pt x="17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07"/>
            <p:cNvSpPr/>
            <p:nvPr/>
          </p:nvSpPr>
          <p:spPr>
            <a:xfrm>
              <a:off x="7635579" y="3256762"/>
              <a:ext cx="187027" cy="177585"/>
            </a:xfrm>
            <a:custGeom>
              <a:rect b="b" l="l" r="r" t="t"/>
              <a:pathLst>
                <a:path extrusionOk="0" h="3498" w="3684">
                  <a:moveTo>
                    <a:pt x="1" y="0"/>
                  </a:moveTo>
                  <a:lnTo>
                    <a:pt x="21" y="1379"/>
                  </a:lnTo>
                  <a:lnTo>
                    <a:pt x="3683" y="3498"/>
                  </a:lnTo>
                  <a:lnTo>
                    <a:pt x="3663" y="2140"/>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07"/>
            <p:cNvSpPr/>
            <p:nvPr/>
          </p:nvSpPr>
          <p:spPr>
            <a:xfrm>
              <a:off x="7635579" y="3205537"/>
              <a:ext cx="276835" cy="159867"/>
            </a:xfrm>
            <a:custGeom>
              <a:rect b="b" l="l" r="r" t="t"/>
              <a:pathLst>
                <a:path extrusionOk="0" h="3149" w="5453">
                  <a:moveTo>
                    <a:pt x="1791" y="1"/>
                  </a:moveTo>
                  <a:lnTo>
                    <a:pt x="1" y="1009"/>
                  </a:lnTo>
                  <a:lnTo>
                    <a:pt x="3663" y="3149"/>
                  </a:lnTo>
                  <a:lnTo>
                    <a:pt x="5453" y="2120"/>
                  </a:lnTo>
                  <a:lnTo>
                    <a:pt x="17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07"/>
            <p:cNvSpPr/>
            <p:nvPr/>
          </p:nvSpPr>
          <p:spPr>
            <a:xfrm>
              <a:off x="7821489" y="3313164"/>
              <a:ext cx="91991" cy="121182"/>
            </a:xfrm>
            <a:custGeom>
              <a:rect b="b" l="l" r="r" t="t"/>
              <a:pathLst>
                <a:path extrusionOk="0" h="2387" w="1812">
                  <a:moveTo>
                    <a:pt x="1791" y="0"/>
                  </a:moveTo>
                  <a:lnTo>
                    <a:pt x="1" y="1029"/>
                  </a:lnTo>
                  <a:lnTo>
                    <a:pt x="21" y="2387"/>
                  </a:lnTo>
                  <a:lnTo>
                    <a:pt x="1811" y="1379"/>
                  </a:lnTo>
                  <a:lnTo>
                    <a:pt x="17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07"/>
            <p:cNvSpPr/>
            <p:nvPr/>
          </p:nvSpPr>
          <p:spPr>
            <a:xfrm>
              <a:off x="7581257" y="1997116"/>
              <a:ext cx="882644" cy="811569"/>
            </a:xfrm>
            <a:custGeom>
              <a:rect b="b" l="l" r="r" t="t"/>
              <a:pathLst>
                <a:path extrusionOk="0" h="15986" w="17386">
                  <a:moveTo>
                    <a:pt x="8416" y="0"/>
                  </a:moveTo>
                  <a:lnTo>
                    <a:pt x="1" y="4835"/>
                  </a:lnTo>
                  <a:lnTo>
                    <a:pt x="21" y="10740"/>
                  </a:lnTo>
                  <a:lnTo>
                    <a:pt x="5926" y="14155"/>
                  </a:lnTo>
                  <a:lnTo>
                    <a:pt x="8971" y="15924"/>
                  </a:lnTo>
                  <a:lnTo>
                    <a:pt x="9074" y="15986"/>
                  </a:lnTo>
                  <a:lnTo>
                    <a:pt x="17386" y="11213"/>
                  </a:lnTo>
                  <a:lnTo>
                    <a:pt x="17365" y="5205"/>
                  </a:lnTo>
                  <a:lnTo>
                    <a:pt x="8416"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07"/>
            <p:cNvSpPr/>
            <p:nvPr/>
          </p:nvSpPr>
          <p:spPr>
            <a:xfrm>
              <a:off x="8135893" y="2706288"/>
              <a:ext cx="190124" cy="512904"/>
            </a:xfrm>
            <a:custGeom>
              <a:rect b="b" l="l" r="r" t="t"/>
              <a:pathLst>
                <a:path extrusionOk="0" h="10103" w="3745">
                  <a:moveTo>
                    <a:pt x="1" y="1"/>
                  </a:moveTo>
                  <a:lnTo>
                    <a:pt x="21" y="7922"/>
                  </a:lnTo>
                  <a:lnTo>
                    <a:pt x="3745" y="10102"/>
                  </a:lnTo>
                  <a:lnTo>
                    <a:pt x="3745" y="216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07"/>
            <p:cNvSpPr/>
            <p:nvPr/>
          </p:nvSpPr>
          <p:spPr>
            <a:xfrm>
              <a:off x="8135893" y="2603941"/>
              <a:ext cx="367709" cy="212056"/>
            </a:xfrm>
            <a:custGeom>
              <a:rect b="b" l="l" r="r" t="t"/>
              <a:pathLst>
                <a:path extrusionOk="0" h="4177" w="7243">
                  <a:moveTo>
                    <a:pt x="3519" y="0"/>
                  </a:moveTo>
                  <a:lnTo>
                    <a:pt x="1" y="2017"/>
                  </a:lnTo>
                  <a:lnTo>
                    <a:pt x="3745" y="4177"/>
                  </a:lnTo>
                  <a:lnTo>
                    <a:pt x="7243" y="2161"/>
                  </a:lnTo>
                  <a:lnTo>
                    <a:pt x="35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07"/>
            <p:cNvSpPr/>
            <p:nvPr/>
          </p:nvSpPr>
          <p:spPr>
            <a:xfrm>
              <a:off x="8325966" y="2713599"/>
              <a:ext cx="178702" cy="505594"/>
            </a:xfrm>
            <a:custGeom>
              <a:rect b="b" l="l" r="r" t="t"/>
              <a:pathLst>
                <a:path extrusionOk="0" h="9959" w="3520">
                  <a:moveTo>
                    <a:pt x="3499" y="1"/>
                  </a:moveTo>
                  <a:lnTo>
                    <a:pt x="1" y="2017"/>
                  </a:lnTo>
                  <a:lnTo>
                    <a:pt x="1" y="9958"/>
                  </a:lnTo>
                  <a:lnTo>
                    <a:pt x="3519" y="7942"/>
                  </a:lnTo>
                  <a:lnTo>
                    <a:pt x="34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07"/>
            <p:cNvSpPr/>
            <p:nvPr/>
          </p:nvSpPr>
          <p:spPr>
            <a:xfrm>
              <a:off x="7455913" y="1865476"/>
              <a:ext cx="586009" cy="870104"/>
            </a:xfrm>
            <a:custGeom>
              <a:rect b="b" l="l" r="r" t="t"/>
              <a:pathLst>
                <a:path extrusionOk="0" h="17139" w="11543">
                  <a:moveTo>
                    <a:pt x="1" y="1"/>
                  </a:moveTo>
                  <a:lnTo>
                    <a:pt x="42" y="10452"/>
                  </a:lnTo>
                  <a:lnTo>
                    <a:pt x="11543" y="17139"/>
                  </a:lnTo>
                  <a:lnTo>
                    <a:pt x="11502" y="666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07"/>
            <p:cNvSpPr/>
            <p:nvPr/>
          </p:nvSpPr>
          <p:spPr>
            <a:xfrm>
              <a:off x="7455913" y="1550056"/>
              <a:ext cx="1132268" cy="653885"/>
            </a:xfrm>
            <a:custGeom>
              <a:rect b="b" l="l" r="r" t="t"/>
              <a:pathLst>
                <a:path extrusionOk="0" h="12880" w="22303">
                  <a:moveTo>
                    <a:pt x="10802" y="1"/>
                  </a:moveTo>
                  <a:lnTo>
                    <a:pt x="1" y="6214"/>
                  </a:lnTo>
                  <a:lnTo>
                    <a:pt x="11502" y="12880"/>
                  </a:lnTo>
                  <a:lnTo>
                    <a:pt x="22303" y="6666"/>
                  </a:lnTo>
                  <a:lnTo>
                    <a:pt x="108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07"/>
            <p:cNvSpPr/>
            <p:nvPr/>
          </p:nvSpPr>
          <p:spPr>
            <a:xfrm>
              <a:off x="8039790" y="1888473"/>
              <a:ext cx="550523" cy="847107"/>
            </a:xfrm>
            <a:custGeom>
              <a:rect b="b" l="l" r="r" t="t"/>
              <a:pathLst>
                <a:path extrusionOk="0" h="16686" w="10844">
                  <a:moveTo>
                    <a:pt x="10802" y="0"/>
                  </a:moveTo>
                  <a:lnTo>
                    <a:pt x="1" y="6214"/>
                  </a:lnTo>
                  <a:lnTo>
                    <a:pt x="42" y="16686"/>
                  </a:lnTo>
                  <a:lnTo>
                    <a:pt x="10843" y="10472"/>
                  </a:lnTo>
                  <a:lnTo>
                    <a:pt x="1080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07"/>
            <p:cNvSpPr/>
            <p:nvPr/>
          </p:nvSpPr>
          <p:spPr>
            <a:xfrm>
              <a:off x="7532165" y="2172975"/>
              <a:ext cx="407409" cy="485337"/>
            </a:xfrm>
            <a:custGeom>
              <a:rect b="b" l="l" r="r" t="t"/>
              <a:pathLst>
                <a:path extrusionOk="0" h="9560" w="8025">
                  <a:moveTo>
                    <a:pt x="2232" y="1"/>
                  </a:moveTo>
                  <a:cubicBezTo>
                    <a:pt x="911" y="1"/>
                    <a:pt x="1" y="1044"/>
                    <a:pt x="1" y="2852"/>
                  </a:cubicBezTo>
                  <a:cubicBezTo>
                    <a:pt x="1" y="3737"/>
                    <a:pt x="207" y="4683"/>
                    <a:pt x="577" y="5609"/>
                  </a:cubicBezTo>
                  <a:lnTo>
                    <a:pt x="7428" y="9559"/>
                  </a:lnTo>
                  <a:cubicBezTo>
                    <a:pt x="7798" y="9086"/>
                    <a:pt x="8025" y="8366"/>
                    <a:pt x="8025" y="7481"/>
                  </a:cubicBezTo>
                  <a:cubicBezTo>
                    <a:pt x="8025" y="4930"/>
                    <a:pt x="6235" y="1844"/>
                    <a:pt x="4033" y="548"/>
                  </a:cubicBezTo>
                  <a:cubicBezTo>
                    <a:pt x="3386" y="177"/>
                    <a:pt x="2774" y="1"/>
                    <a:pt x="2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07"/>
            <p:cNvSpPr/>
            <p:nvPr/>
          </p:nvSpPr>
          <p:spPr>
            <a:xfrm>
              <a:off x="7805853" y="2129518"/>
              <a:ext cx="125396" cy="161136"/>
            </a:xfrm>
            <a:custGeom>
              <a:rect b="b" l="l" r="r" t="t"/>
              <a:pathLst>
                <a:path extrusionOk="0" h="3174" w="2470">
                  <a:moveTo>
                    <a:pt x="680" y="0"/>
                  </a:moveTo>
                  <a:cubicBezTo>
                    <a:pt x="278" y="0"/>
                    <a:pt x="0" y="317"/>
                    <a:pt x="0" y="869"/>
                  </a:cubicBezTo>
                  <a:cubicBezTo>
                    <a:pt x="0" y="1651"/>
                    <a:pt x="535" y="2618"/>
                    <a:pt x="1214" y="3009"/>
                  </a:cubicBezTo>
                  <a:cubicBezTo>
                    <a:pt x="1409" y="3121"/>
                    <a:pt x="1593" y="3174"/>
                    <a:pt x="1757" y="3174"/>
                  </a:cubicBezTo>
                  <a:cubicBezTo>
                    <a:pt x="2166" y="3174"/>
                    <a:pt x="2448" y="2846"/>
                    <a:pt x="2448" y="2289"/>
                  </a:cubicBezTo>
                  <a:cubicBezTo>
                    <a:pt x="2469" y="1527"/>
                    <a:pt x="1914" y="560"/>
                    <a:pt x="1235" y="170"/>
                  </a:cubicBezTo>
                  <a:cubicBezTo>
                    <a:pt x="1035" y="55"/>
                    <a:pt x="847" y="0"/>
                    <a:pt x="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07"/>
            <p:cNvSpPr/>
            <p:nvPr/>
          </p:nvSpPr>
          <p:spPr>
            <a:xfrm>
              <a:off x="7835095" y="2167035"/>
              <a:ext cx="66861" cy="86305"/>
            </a:xfrm>
            <a:custGeom>
              <a:rect b="b" l="l" r="r" t="t"/>
              <a:pathLst>
                <a:path extrusionOk="0" h="1700" w="1317">
                  <a:moveTo>
                    <a:pt x="360" y="0"/>
                  </a:moveTo>
                  <a:cubicBezTo>
                    <a:pt x="145" y="0"/>
                    <a:pt x="0" y="168"/>
                    <a:pt x="0" y="459"/>
                  </a:cubicBezTo>
                  <a:cubicBezTo>
                    <a:pt x="0" y="891"/>
                    <a:pt x="288" y="1406"/>
                    <a:pt x="659" y="1611"/>
                  </a:cubicBezTo>
                  <a:cubicBezTo>
                    <a:pt x="760" y="1671"/>
                    <a:pt x="858" y="1699"/>
                    <a:pt x="945" y="1699"/>
                  </a:cubicBezTo>
                  <a:cubicBezTo>
                    <a:pt x="1161" y="1699"/>
                    <a:pt x="1317" y="1528"/>
                    <a:pt x="1317" y="1220"/>
                  </a:cubicBezTo>
                  <a:cubicBezTo>
                    <a:pt x="1317" y="809"/>
                    <a:pt x="1008" y="295"/>
                    <a:pt x="659" y="89"/>
                  </a:cubicBezTo>
                  <a:cubicBezTo>
                    <a:pt x="550" y="29"/>
                    <a:pt x="449"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07"/>
            <p:cNvSpPr/>
            <p:nvPr/>
          </p:nvSpPr>
          <p:spPr>
            <a:xfrm>
              <a:off x="7566636" y="1990821"/>
              <a:ext cx="125396" cy="160933"/>
            </a:xfrm>
            <a:custGeom>
              <a:rect b="b" l="l" r="r" t="t"/>
              <a:pathLst>
                <a:path extrusionOk="0" h="3170" w="2470">
                  <a:moveTo>
                    <a:pt x="712" y="0"/>
                  </a:moveTo>
                  <a:cubicBezTo>
                    <a:pt x="304" y="0"/>
                    <a:pt x="21" y="328"/>
                    <a:pt x="21" y="885"/>
                  </a:cubicBezTo>
                  <a:cubicBezTo>
                    <a:pt x="1" y="1647"/>
                    <a:pt x="556" y="2614"/>
                    <a:pt x="1235" y="3004"/>
                  </a:cubicBezTo>
                  <a:cubicBezTo>
                    <a:pt x="1431" y="3117"/>
                    <a:pt x="1616" y="3170"/>
                    <a:pt x="1781" y="3170"/>
                  </a:cubicBezTo>
                  <a:cubicBezTo>
                    <a:pt x="2188" y="3170"/>
                    <a:pt x="2470" y="2847"/>
                    <a:pt x="2470" y="2305"/>
                  </a:cubicBezTo>
                  <a:cubicBezTo>
                    <a:pt x="2470" y="1523"/>
                    <a:pt x="1935" y="556"/>
                    <a:pt x="1256" y="165"/>
                  </a:cubicBezTo>
                  <a:cubicBezTo>
                    <a:pt x="1061" y="53"/>
                    <a:pt x="877" y="0"/>
                    <a:pt x="7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07"/>
            <p:cNvSpPr/>
            <p:nvPr/>
          </p:nvSpPr>
          <p:spPr>
            <a:xfrm>
              <a:off x="7595879" y="2028135"/>
              <a:ext cx="66912" cy="86305"/>
            </a:xfrm>
            <a:custGeom>
              <a:rect b="b" l="l" r="r" t="t"/>
              <a:pathLst>
                <a:path extrusionOk="0" h="1700" w="1318">
                  <a:moveTo>
                    <a:pt x="372" y="1"/>
                  </a:moveTo>
                  <a:cubicBezTo>
                    <a:pt x="157" y="1"/>
                    <a:pt x="1" y="173"/>
                    <a:pt x="1" y="480"/>
                  </a:cubicBezTo>
                  <a:cubicBezTo>
                    <a:pt x="1" y="891"/>
                    <a:pt x="309" y="1405"/>
                    <a:pt x="659" y="1611"/>
                  </a:cubicBezTo>
                  <a:cubicBezTo>
                    <a:pt x="767" y="1671"/>
                    <a:pt x="868" y="1700"/>
                    <a:pt x="957" y="1700"/>
                  </a:cubicBezTo>
                  <a:cubicBezTo>
                    <a:pt x="1173" y="1700"/>
                    <a:pt x="1318" y="1532"/>
                    <a:pt x="1318" y="1241"/>
                  </a:cubicBezTo>
                  <a:cubicBezTo>
                    <a:pt x="1318" y="809"/>
                    <a:pt x="1030" y="294"/>
                    <a:pt x="659" y="89"/>
                  </a:cubicBezTo>
                  <a:cubicBezTo>
                    <a:pt x="558" y="29"/>
                    <a:pt x="460" y="1"/>
                    <a:pt x="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07"/>
            <p:cNvSpPr/>
            <p:nvPr/>
          </p:nvSpPr>
          <p:spPr>
            <a:xfrm>
              <a:off x="8046085" y="1816688"/>
              <a:ext cx="222514" cy="265057"/>
            </a:xfrm>
            <a:custGeom>
              <a:rect b="b" l="l" r="r" t="t"/>
              <a:pathLst>
                <a:path extrusionOk="0" h="5221" w="4383">
                  <a:moveTo>
                    <a:pt x="1210" y="1"/>
                  </a:moveTo>
                  <a:cubicBezTo>
                    <a:pt x="493" y="1"/>
                    <a:pt x="0" y="564"/>
                    <a:pt x="0" y="1538"/>
                  </a:cubicBezTo>
                  <a:cubicBezTo>
                    <a:pt x="0" y="2032"/>
                    <a:pt x="124" y="2546"/>
                    <a:pt x="329" y="3060"/>
                  </a:cubicBezTo>
                  <a:lnTo>
                    <a:pt x="4053" y="5221"/>
                  </a:lnTo>
                  <a:cubicBezTo>
                    <a:pt x="4259" y="4953"/>
                    <a:pt x="4382" y="4562"/>
                    <a:pt x="4382" y="4089"/>
                  </a:cubicBezTo>
                  <a:cubicBezTo>
                    <a:pt x="4382" y="2690"/>
                    <a:pt x="3415" y="1003"/>
                    <a:pt x="2202" y="303"/>
                  </a:cubicBezTo>
                  <a:cubicBezTo>
                    <a:pt x="1845" y="98"/>
                    <a:pt x="1508" y="1"/>
                    <a:pt x="1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07"/>
            <p:cNvSpPr/>
            <p:nvPr/>
          </p:nvSpPr>
          <p:spPr>
            <a:xfrm>
              <a:off x="8092029" y="1889946"/>
              <a:ext cx="130625" cy="154181"/>
            </a:xfrm>
            <a:custGeom>
              <a:rect b="b" l="l" r="r" t="t"/>
              <a:pathLst>
                <a:path extrusionOk="0" h="3037" w="2573">
                  <a:moveTo>
                    <a:pt x="718" y="0"/>
                  </a:moveTo>
                  <a:cubicBezTo>
                    <a:pt x="299" y="0"/>
                    <a:pt x="21" y="335"/>
                    <a:pt x="21" y="918"/>
                  </a:cubicBezTo>
                  <a:cubicBezTo>
                    <a:pt x="0" y="1185"/>
                    <a:pt x="83" y="1494"/>
                    <a:pt x="206" y="1782"/>
                  </a:cubicBezTo>
                  <a:lnTo>
                    <a:pt x="2366" y="3037"/>
                  </a:lnTo>
                  <a:cubicBezTo>
                    <a:pt x="2490" y="2893"/>
                    <a:pt x="2552" y="2667"/>
                    <a:pt x="2572" y="2379"/>
                  </a:cubicBezTo>
                  <a:cubicBezTo>
                    <a:pt x="2572" y="1576"/>
                    <a:pt x="1996" y="589"/>
                    <a:pt x="1297" y="177"/>
                  </a:cubicBezTo>
                  <a:cubicBezTo>
                    <a:pt x="1086" y="57"/>
                    <a:pt x="890" y="0"/>
                    <a:pt x="7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07"/>
            <p:cNvSpPr/>
            <p:nvPr/>
          </p:nvSpPr>
          <p:spPr>
            <a:xfrm>
              <a:off x="8078424" y="1774602"/>
              <a:ext cx="261199" cy="307143"/>
            </a:xfrm>
            <a:custGeom>
              <a:rect b="b" l="l" r="r" t="t"/>
              <a:pathLst>
                <a:path extrusionOk="0" h="6050" w="5145">
                  <a:moveTo>
                    <a:pt x="42" y="944"/>
                  </a:moveTo>
                  <a:cubicBezTo>
                    <a:pt x="25" y="951"/>
                    <a:pt x="13" y="956"/>
                    <a:pt x="1" y="968"/>
                  </a:cubicBezTo>
                  <a:lnTo>
                    <a:pt x="42" y="944"/>
                  </a:lnTo>
                  <a:close/>
                  <a:moveTo>
                    <a:pt x="1894" y="1"/>
                  </a:moveTo>
                  <a:cubicBezTo>
                    <a:pt x="1873" y="21"/>
                    <a:pt x="1853" y="21"/>
                    <a:pt x="1832" y="21"/>
                  </a:cubicBezTo>
                  <a:lnTo>
                    <a:pt x="1750" y="21"/>
                  </a:lnTo>
                  <a:cubicBezTo>
                    <a:pt x="1729" y="21"/>
                    <a:pt x="1729" y="42"/>
                    <a:pt x="1709" y="42"/>
                  </a:cubicBezTo>
                  <a:cubicBezTo>
                    <a:pt x="1688" y="42"/>
                    <a:pt x="1667" y="42"/>
                    <a:pt x="1647" y="63"/>
                  </a:cubicBezTo>
                  <a:cubicBezTo>
                    <a:pt x="1606" y="63"/>
                    <a:pt x="1585" y="63"/>
                    <a:pt x="1565" y="83"/>
                  </a:cubicBezTo>
                  <a:lnTo>
                    <a:pt x="1544" y="83"/>
                  </a:lnTo>
                  <a:cubicBezTo>
                    <a:pt x="1544" y="83"/>
                    <a:pt x="1523" y="83"/>
                    <a:pt x="1523" y="104"/>
                  </a:cubicBezTo>
                  <a:lnTo>
                    <a:pt x="1482" y="104"/>
                  </a:lnTo>
                  <a:cubicBezTo>
                    <a:pt x="1482" y="104"/>
                    <a:pt x="1482" y="124"/>
                    <a:pt x="1482" y="124"/>
                  </a:cubicBezTo>
                  <a:cubicBezTo>
                    <a:pt x="1462" y="124"/>
                    <a:pt x="1441" y="145"/>
                    <a:pt x="1421" y="145"/>
                  </a:cubicBezTo>
                  <a:cubicBezTo>
                    <a:pt x="1400" y="145"/>
                    <a:pt x="1400" y="145"/>
                    <a:pt x="1400" y="166"/>
                  </a:cubicBezTo>
                  <a:lnTo>
                    <a:pt x="42" y="944"/>
                  </a:lnTo>
                  <a:lnTo>
                    <a:pt x="42" y="944"/>
                  </a:lnTo>
                  <a:cubicBezTo>
                    <a:pt x="53" y="940"/>
                    <a:pt x="67" y="935"/>
                    <a:pt x="83" y="927"/>
                  </a:cubicBezTo>
                  <a:cubicBezTo>
                    <a:pt x="104" y="906"/>
                    <a:pt x="124" y="906"/>
                    <a:pt x="145" y="906"/>
                  </a:cubicBezTo>
                  <a:cubicBezTo>
                    <a:pt x="145" y="906"/>
                    <a:pt x="166" y="886"/>
                    <a:pt x="166" y="886"/>
                  </a:cubicBezTo>
                  <a:cubicBezTo>
                    <a:pt x="186" y="886"/>
                    <a:pt x="207" y="865"/>
                    <a:pt x="248" y="865"/>
                  </a:cubicBezTo>
                  <a:cubicBezTo>
                    <a:pt x="268" y="865"/>
                    <a:pt x="289" y="844"/>
                    <a:pt x="310" y="844"/>
                  </a:cubicBezTo>
                  <a:lnTo>
                    <a:pt x="330" y="844"/>
                  </a:lnTo>
                  <a:cubicBezTo>
                    <a:pt x="371" y="844"/>
                    <a:pt x="392" y="844"/>
                    <a:pt x="412" y="824"/>
                  </a:cubicBezTo>
                  <a:lnTo>
                    <a:pt x="721" y="824"/>
                  </a:lnTo>
                  <a:cubicBezTo>
                    <a:pt x="742" y="824"/>
                    <a:pt x="762" y="844"/>
                    <a:pt x="803" y="844"/>
                  </a:cubicBezTo>
                  <a:cubicBezTo>
                    <a:pt x="844" y="844"/>
                    <a:pt x="865" y="844"/>
                    <a:pt x="906" y="865"/>
                  </a:cubicBezTo>
                  <a:lnTo>
                    <a:pt x="927" y="865"/>
                  </a:lnTo>
                  <a:cubicBezTo>
                    <a:pt x="968" y="865"/>
                    <a:pt x="989" y="886"/>
                    <a:pt x="1009" y="886"/>
                  </a:cubicBezTo>
                  <a:lnTo>
                    <a:pt x="1030" y="886"/>
                  </a:lnTo>
                  <a:cubicBezTo>
                    <a:pt x="1050" y="906"/>
                    <a:pt x="1071" y="906"/>
                    <a:pt x="1112" y="906"/>
                  </a:cubicBezTo>
                  <a:cubicBezTo>
                    <a:pt x="1112" y="927"/>
                    <a:pt x="1112" y="927"/>
                    <a:pt x="1112" y="927"/>
                  </a:cubicBezTo>
                  <a:cubicBezTo>
                    <a:pt x="1153" y="927"/>
                    <a:pt x="1174" y="947"/>
                    <a:pt x="1215" y="947"/>
                  </a:cubicBezTo>
                  <a:cubicBezTo>
                    <a:pt x="1215" y="947"/>
                    <a:pt x="1235" y="968"/>
                    <a:pt x="1235" y="968"/>
                  </a:cubicBezTo>
                  <a:cubicBezTo>
                    <a:pt x="1277" y="968"/>
                    <a:pt x="1297" y="988"/>
                    <a:pt x="1338" y="1009"/>
                  </a:cubicBezTo>
                  <a:cubicBezTo>
                    <a:pt x="1379" y="1030"/>
                    <a:pt x="1400" y="1030"/>
                    <a:pt x="1441" y="1050"/>
                  </a:cubicBezTo>
                  <a:cubicBezTo>
                    <a:pt x="1441" y="1050"/>
                    <a:pt x="1462" y="1071"/>
                    <a:pt x="1462" y="1071"/>
                  </a:cubicBezTo>
                  <a:cubicBezTo>
                    <a:pt x="1503" y="1091"/>
                    <a:pt x="1523" y="1112"/>
                    <a:pt x="1565" y="1132"/>
                  </a:cubicBezTo>
                  <a:cubicBezTo>
                    <a:pt x="1606" y="1153"/>
                    <a:pt x="1626" y="1174"/>
                    <a:pt x="1667" y="1194"/>
                  </a:cubicBezTo>
                  <a:cubicBezTo>
                    <a:pt x="1688" y="1194"/>
                    <a:pt x="1688" y="1194"/>
                    <a:pt x="1709" y="1215"/>
                  </a:cubicBezTo>
                  <a:cubicBezTo>
                    <a:pt x="1729" y="1215"/>
                    <a:pt x="1750" y="1235"/>
                    <a:pt x="1770" y="1256"/>
                  </a:cubicBezTo>
                  <a:cubicBezTo>
                    <a:pt x="1791" y="1256"/>
                    <a:pt x="1791" y="1276"/>
                    <a:pt x="1811" y="1276"/>
                  </a:cubicBezTo>
                  <a:cubicBezTo>
                    <a:pt x="1832" y="1297"/>
                    <a:pt x="1853" y="1318"/>
                    <a:pt x="1873" y="1338"/>
                  </a:cubicBezTo>
                  <a:cubicBezTo>
                    <a:pt x="1894" y="1338"/>
                    <a:pt x="1894" y="1359"/>
                    <a:pt x="1914" y="1359"/>
                  </a:cubicBezTo>
                  <a:cubicBezTo>
                    <a:pt x="1935" y="1379"/>
                    <a:pt x="1955" y="1400"/>
                    <a:pt x="1976" y="1400"/>
                  </a:cubicBezTo>
                  <a:cubicBezTo>
                    <a:pt x="1997" y="1421"/>
                    <a:pt x="1997" y="1421"/>
                    <a:pt x="2017" y="1441"/>
                  </a:cubicBezTo>
                  <a:cubicBezTo>
                    <a:pt x="2038" y="1462"/>
                    <a:pt x="2058" y="1482"/>
                    <a:pt x="2079" y="1503"/>
                  </a:cubicBezTo>
                  <a:cubicBezTo>
                    <a:pt x="2099" y="1503"/>
                    <a:pt x="2099" y="1523"/>
                    <a:pt x="2120" y="1523"/>
                  </a:cubicBezTo>
                  <a:cubicBezTo>
                    <a:pt x="2141" y="1544"/>
                    <a:pt x="2182" y="1585"/>
                    <a:pt x="2202" y="1606"/>
                  </a:cubicBezTo>
                  <a:lnTo>
                    <a:pt x="2223" y="1626"/>
                  </a:lnTo>
                  <a:cubicBezTo>
                    <a:pt x="2264" y="1647"/>
                    <a:pt x="2285" y="1667"/>
                    <a:pt x="2305" y="1709"/>
                  </a:cubicBezTo>
                  <a:cubicBezTo>
                    <a:pt x="2346" y="1729"/>
                    <a:pt x="2388" y="1770"/>
                    <a:pt x="2408" y="1811"/>
                  </a:cubicBezTo>
                  <a:lnTo>
                    <a:pt x="2429" y="1811"/>
                  </a:lnTo>
                  <a:cubicBezTo>
                    <a:pt x="2449" y="1853"/>
                    <a:pt x="2490" y="1894"/>
                    <a:pt x="2532" y="1935"/>
                  </a:cubicBezTo>
                  <a:cubicBezTo>
                    <a:pt x="2532" y="1955"/>
                    <a:pt x="2552" y="1976"/>
                    <a:pt x="2573" y="1997"/>
                  </a:cubicBezTo>
                  <a:cubicBezTo>
                    <a:pt x="2593" y="2017"/>
                    <a:pt x="2593" y="2017"/>
                    <a:pt x="2614" y="2038"/>
                  </a:cubicBezTo>
                  <a:cubicBezTo>
                    <a:pt x="2634" y="2058"/>
                    <a:pt x="2655" y="2079"/>
                    <a:pt x="2655" y="2099"/>
                  </a:cubicBezTo>
                  <a:cubicBezTo>
                    <a:pt x="2676" y="2120"/>
                    <a:pt x="2696" y="2141"/>
                    <a:pt x="2696" y="2161"/>
                  </a:cubicBezTo>
                  <a:cubicBezTo>
                    <a:pt x="2717" y="2161"/>
                    <a:pt x="2717" y="2161"/>
                    <a:pt x="2717" y="2182"/>
                  </a:cubicBezTo>
                  <a:cubicBezTo>
                    <a:pt x="2758" y="2223"/>
                    <a:pt x="2799" y="2285"/>
                    <a:pt x="2840" y="2346"/>
                  </a:cubicBezTo>
                  <a:cubicBezTo>
                    <a:pt x="2861" y="2346"/>
                    <a:pt x="2861" y="2367"/>
                    <a:pt x="2861" y="2367"/>
                  </a:cubicBezTo>
                  <a:cubicBezTo>
                    <a:pt x="2902" y="2429"/>
                    <a:pt x="2943" y="2470"/>
                    <a:pt x="2984" y="2531"/>
                  </a:cubicBezTo>
                  <a:cubicBezTo>
                    <a:pt x="2984" y="2552"/>
                    <a:pt x="2984" y="2552"/>
                    <a:pt x="3005" y="2573"/>
                  </a:cubicBezTo>
                  <a:cubicBezTo>
                    <a:pt x="3025" y="2614"/>
                    <a:pt x="3066" y="2675"/>
                    <a:pt x="3087" y="2717"/>
                  </a:cubicBezTo>
                  <a:cubicBezTo>
                    <a:pt x="3087" y="2717"/>
                    <a:pt x="3108" y="2737"/>
                    <a:pt x="3108" y="2737"/>
                  </a:cubicBezTo>
                  <a:cubicBezTo>
                    <a:pt x="3128" y="2799"/>
                    <a:pt x="3169" y="2861"/>
                    <a:pt x="3190" y="2902"/>
                  </a:cubicBezTo>
                  <a:cubicBezTo>
                    <a:pt x="3210" y="2922"/>
                    <a:pt x="3210" y="2943"/>
                    <a:pt x="3210" y="2943"/>
                  </a:cubicBezTo>
                  <a:cubicBezTo>
                    <a:pt x="3231" y="2984"/>
                    <a:pt x="3252" y="3025"/>
                    <a:pt x="3272" y="3087"/>
                  </a:cubicBezTo>
                  <a:cubicBezTo>
                    <a:pt x="3293" y="3087"/>
                    <a:pt x="3293" y="3108"/>
                    <a:pt x="3313" y="3128"/>
                  </a:cubicBezTo>
                  <a:cubicBezTo>
                    <a:pt x="3334" y="3169"/>
                    <a:pt x="3355" y="3231"/>
                    <a:pt x="3375" y="3293"/>
                  </a:cubicBezTo>
                  <a:cubicBezTo>
                    <a:pt x="3396" y="3334"/>
                    <a:pt x="3416" y="3375"/>
                    <a:pt x="3437" y="3416"/>
                  </a:cubicBezTo>
                  <a:cubicBezTo>
                    <a:pt x="3437" y="3416"/>
                    <a:pt x="3437" y="3437"/>
                    <a:pt x="3437" y="3437"/>
                  </a:cubicBezTo>
                  <a:cubicBezTo>
                    <a:pt x="3457" y="3478"/>
                    <a:pt x="3457" y="3498"/>
                    <a:pt x="3478" y="3540"/>
                  </a:cubicBezTo>
                  <a:cubicBezTo>
                    <a:pt x="3478" y="3540"/>
                    <a:pt x="3478" y="3560"/>
                    <a:pt x="3499" y="3581"/>
                  </a:cubicBezTo>
                  <a:cubicBezTo>
                    <a:pt x="3499" y="3601"/>
                    <a:pt x="3519" y="3642"/>
                    <a:pt x="3519" y="3684"/>
                  </a:cubicBezTo>
                  <a:cubicBezTo>
                    <a:pt x="3540" y="3684"/>
                    <a:pt x="3540" y="3684"/>
                    <a:pt x="3540" y="3704"/>
                  </a:cubicBezTo>
                  <a:cubicBezTo>
                    <a:pt x="3540" y="3745"/>
                    <a:pt x="3560" y="3786"/>
                    <a:pt x="3581" y="3828"/>
                  </a:cubicBezTo>
                  <a:cubicBezTo>
                    <a:pt x="3581" y="3828"/>
                    <a:pt x="3581" y="3848"/>
                    <a:pt x="3581" y="3848"/>
                  </a:cubicBezTo>
                  <a:cubicBezTo>
                    <a:pt x="3601" y="3889"/>
                    <a:pt x="3601" y="3910"/>
                    <a:pt x="3601" y="3951"/>
                  </a:cubicBezTo>
                  <a:cubicBezTo>
                    <a:pt x="3622" y="3972"/>
                    <a:pt x="3622" y="3992"/>
                    <a:pt x="3622" y="4013"/>
                  </a:cubicBezTo>
                  <a:cubicBezTo>
                    <a:pt x="3643" y="4033"/>
                    <a:pt x="3643" y="4054"/>
                    <a:pt x="3643" y="4075"/>
                  </a:cubicBezTo>
                  <a:cubicBezTo>
                    <a:pt x="3643" y="4095"/>
                    <a:pt x="3663" y="4116"/>
                    <a:pt x="3663" y="4136"/>
                  </a:cubicBezTo>
                  <a:cubicBezTo>
                    <a:pt x="3663" y="4157"/>
                    <a:pt x="3663" y="4177"/>
                    <a:pt x="3663" y="4198"/>
                  </a:cubicBezTo>
                  <a:cubicBezTo>
                    <a:pt x="3684" y="4239"/>
                    <a:pt x="3684" y="4260"/>
                    <a:pt x="3684" y="4280"/>
                  </a:cubicBezTo>
                  <a:cubicBezTo>
                    <a:pt x="3684" y="4301"/>
                    <a:pt x="3704" y="4321"/>
                    <a:pt x="3704" y="4342"/>
                  </a:cubicBezTo>
                  <a:cubicBezTo>
                    <a:pt x="3704" y="4383"/>
                    <a:pt x="3704" y="4404"/>
                    <a:pt x="3704" y="4445"/>
                  </a:cubicBezTo>
                  <a:cubicBezTo>
                    <a:pt x="3725" y="4465"/>
                    <a:pt x="3725" y="4486"/>
                    <a:pt x="3725" y="4507"/>
                  </a:cubicBezTo>
                  <a:cubicBezTo>
                    <a:pt x="3725" y="4507"/>
                    <a:pt x="3725" y="4527"/>
                    <a:pt x="3725" y="4548"/>
                  </a:cubicBezTo>
                  <a:cubicBezTo>
                    <a:pt x="3725" y="4568"/>
                    <a:pt x="3725" y="4589"/>
                    <a:pt x="3725" y="4630"/>
                  </a:cubicBezTo>
                  <a:cubicBezTo>
                    <a:pt x="3745" y="4630"/>
                    <a:pt x="3745" y="4651"/>
                    <a:pt x="3745" y="4671"/>
                  </a:cubicBezTo>
                  <a:cubicBezTo>
                    <a:pt x="3745" y="4692"/>
                    <a:pt x="3745" y="4712"/>
                    <a:pt x="3745" y="4753"/>
                  </a:cubicBezTo>
                  <a:cubicBezTo>
                    <a:pt x="3745" y="4753"/>
                    <a:pt x="3745" y="4774"/>
                    <a:pt x="3745" y="4795"/>
                  </a:cubicBezTo>
                  <a:cubicBezTo>
                    <a:pt x="3745" y="4836"/>
                    <a:pt x="3745" y="4877"/>
                    <a:pt x="3745" y="4918"/>
                  </a:cubicBezTo>
                  <a:cubicBezTo>
                    <a:pt x="3745" y="5391"/>
                    <a:pt x="3622" y="5782"/>
                    <a:pt x="3416" y="6050"/>
                  </a:cubicBezTo>
                  <a:lnTo>
                    <a:pt x="4815" y="5227"/>
                  </a:lnTo>
                  <a:cubicBezTo>
                    <a:pt x="5021" y="4959"/>
                    <a:pt x="5144" y="4589"/>
                    <a:pt x="5144" y="4095"/>
                  </a:cubicBezTo>
                  <a:cubicBezTo>
                    <a:pt x="5144" y="4054"/>
                    <a:pt x="5144" y="4013"/>
                    <a:pt x="5144" y="3972"/>
                  </a:cubicBezTo>
                  <a:cubicBezTo>
                    <a:pt x="5144" y="3972"/>
                    <a:pt x="5144" y="3951"/>
                    <a:pt x="5144" y="3930"/>
                  </a:cubicBezTo>
                  <a:cubicBezTo>
                    <a:pt x="5144" y="3910"/>
                    <a:pt x="5144" y="3889"/>
                    <a:pt x="5144" y="3848"/>
                  </a:cubicBezTo>
                  <a:cubicBezTo>
                    <a:pt x="5144" y="3828"/>
                    <a:pt x="5144" y="3828"/>
                    <a:pt x="5144" y="3807"/>
                  </a:cubicBezTo>
                  <a:cubicBezTo>
                    <a:pt x="5144" y="3786"/>
                    <a:pt x="5124" y="3745"/>
                    <a:pt x="5124" y="3725"/>
                  </a:cubicBezTo>
                  <a:cubicBezTo>
                    <a:pt x="5124" y="3704"/>
                    <a:pt x="5124" y="3704"/>
                    <a:pt x="5124" y="3684"/>
                  </a:cubicBezTo>
                  <a:cubicBezTo>
                    <a:pt x="5124" y="3684"/>
                    <a:pt x="5124" y="3663"/>
                    <a:pt x="5124" y="3663"/>
                  </a:cubicBezTo>
                  <a:cubicBezTo>
                    <a:pt x="5124" y="3642"/>
                    <a:pt x="5124" y="3642"/>
                    <a:pt x="5124" y="3622"/>
                  </a:cubicBezTo>
                  <a:cubicBezTo>
                    <a:pt x="5103" y="3601"/>
                    <a:pt x="5103" y="3560"/>
                    <a:pt x="5103" y="3540"/>
                  </a:cubicBezTo>
                  <a:cubicBezTo>
                    <a:pt x="5103" y="3519"/>
                    <a:pt x="5103" y="3498"/>
                    <a:pt x="5083" y="3478"/>
                  </a:cubicBezTo>
                  <a:cubicBezTo>
                    <a:pt x="5083" y="3457"/>
                    <a:pt x="5083" y="3416"/>
                    <a:pt x="5083" y="3396"/>
                  </a:cubicBezTo>
                  <a:cubicBezTo>
                    <a:pt x="5083" y="3375"/>
                    <a:pt x="5062" y="3375"/>
                    <a:pt x="5062" y="3354"/>
                  </a:cubicBezTo>
                  <a:cubicBezTo>
                    <a:pt x="5062" y="3354"/>
                    <a:pt x="5062" y="3334"/>
                    <a:pt x="5062" y="3313"/>
                  </a:cubicBezTo>
                  <a:cubicBezTo>
                    <a:pt x="5062" y="3293"/>
                    <a:pt x="5042" y="3293"/>
                    <a:pt x="5042" y="3272"/>
                  </a:cubicBezTo>
                  <a:cubicBezTo>
                    <a:pt x="5042" y="3231"/>
                    <a:pt x="5042" y="3210"/>
                    <a:pt x="5021" y="3190"/>
                  </a:cubicBezTo>
                  <a:cubicBezTo>
                    <a:pt x="5021" y="3169"/>
                    <a:pt x="5021" y="3149"/>
                    <a:pt x="5021" y="3128"/>
                  </a:cubicBezTo>
                  <a:cubicBezTo>
                    <a:pt x="5021" y="3128"/>
                    <a:pt x="5000" y="3128"/>
                    <a:pt x="5000" y="3108"/>
                  </a:cubicBezTo>
                  <a:cubicBezTo>
                    <a:pt x="5000" y="3087"/>
                    <a:pt x="5000" y="3066"/>
                    <a:pt x="4980" y="3046"/>
                  </a:cubicBezTo>
                  <a:lnTo>
                    <a:pt x="4980" y="3005"/>
                  </a:lnTo>
                  <a:cubicBezTo>
                    <a:pt x="4959" y="2964"/>
                    <a:pt x="4959" y="2922"/>
                    <a:pt x="4939" y="2881"/>
                  </a:cubicBezTo>
                  <a:cubicBezTo>
                    <a:pt x="4939" y="2881"/>
                    <a:pt x="4939" y="2861"/>
                    <a:pt x="4939" y="2861"/>
                  </a:cubicBezTo>
                  <a:cubicBezTo>
                    <a:pt x="4918" y="2820"/>
                    <a:pt x="4898" y="2799"/>
                    <a:pt x="4898" y="2758"/>
                  </a:cubicBezTo>
                  <a:cubicBezTo>
                    <a:pt x="4898" y="2737"/>
                    <a:pt x="4877" y="2737"/>
                    <a:pt x="4877" y="2717"/>
                  </a:cubicBezTo>
                  <a:cubicBezTo>
                    <a:pt x="4877" y="2696"/>
                    <a:pt x="4877" y="2696"/>
                    <a:pt x="4856" y="2675"/>
                  </a:cubicBezTo>
                  <a:cubicBezTo>
                    <a:pt x="4856" y="2655"/>
                    <a:pt x="4856" y="2634"/>
                    <a:pt x="4836" y="2634"/>
                  </a:cubicBezTo>
                  <a:cubicBezTo>
                    <a:pt x="4836" y="2614"/>
                    <a:pt x="4836" y="2614"/>
                    <a:pt x="4836" y="2593"/>
                  </a:cubicBezTo>
                  <a:cubicBezTo>
                    <a:pt x="4815" y="2552"/>
                    <a:pt x="4795" y="2511"/>
                    <a:pt x="4795" y="2490"/>
                  </a:cubicBezTo>
                  <a:cubicBezTo>
                    <a:pt x="4774" y="2490"/>
                    <a:pt x="4774" y="2470"/>
                    <a:pt x="4774" y="2470"/>
                  </a:cubicBezTo>
                  <a:cubicBezTo>
                    <a:pt x="4754" y="2429"/>
                    <a:pt x="4733" y="2367"/>
                    <a:pt x="4712" y="2305"/>
                  </a:cubicBezTo>
                  <a:cubicBezTo>
                    <a:pt x="4712" y="2305"/>
                    <a:pt x="4692" y="2305"/>
                    <a:pt x="4692" y="2285"/>
                  </a:cubicBezTo>
                  <a:cubicBezTo>
                    <a:pt x="4692" y="2285"/>
                    <a:pt x="4692" y="2285"/>
                    <a:pt x="4692" y="2264"/>
                  </a:cubicBezTo>
                  <a:cubicBezTo>
                    <a:pt x="4671" y="2223"/>
                    <a:pt x="4630" y="2182"/>
                    <a:pt x="4610" y="2141"/>
                  </a:cubicBezTo>
                  <a:cubicBezTo>
                    <a:pt x="4610" y="2120"/>
                    <a:pt x="4610" y="2120"/>
                    <a:pt x="4610" y="2099"/>
                  </a:cubicBezTo>
                  <a:lnTo>
                    <a:pt x="4589" y="2099"/>
                  </a:lnTo>
                  <a:cubicBezTo>
                    <a:pt x="4568" y="2038"/>
                    <a:pt x="4527" y="1976"/>
                    <a:pt x="4507" y="1935"/>
                  </a:cubicBezTo>
                  <a:lnTo>
                    <a:pt x="4507" y="1914"/>
                  </a:lnTo>
                  <a:cubicBezTo>
                    <a:pt x="4486" y="1914"/>
                    <a:pt x="4486" y="1914"/>
                    <a:pt x="4486" y="1894"/>
                  </a:cubicBezTo>
                  <a:cubicBezTo>
                    <a:pt x="4465" y="1853"/>
                    <a:pt x="4424" y="1811"/>
                    <a:pt x="4404" y="1770"/>
                  </a:cubicBezTo>
                  <a:cubicBezTo>
                    <a:pt x="4404" y="1750"/>
                    <a:pt x="4383" y="1750"/>
                    <a:pt x="4383" y="1729"/>
                  </a:cubicBezTo>
                  <a:cubicBezTo>
                    <a:pt x="4342" y="1667"/>
                    <a:pt x="4301" y="1606"/>
                    <a:pt x="4260" y="1544"/>
                  </a:cubicBezTo>
                  <a:cubicBezTo>
                    <a:pt x="4260" y="1544"/>
                    <a:pt x="4260" y="1544"/>
                    <a:pt x="4239" y="1523"/>
                  </a:cubicBezTo>
                  <a:cubicBezTo>
                    <a:pt x="4198" y="1482"/>
                    <a:pt x="4177" y="1421"/>
                    <a:pt x="4116" y="1359"/>
                  </a:cubicBezTo>
                  <a:cubicBezTo>
                    <a:pt x="4116" y="1359"/>
                    <a:pt x="4116" y="1359"/>
                    <a:pt x="4116" y="1338"/>
                  </a:cubicBezTo>
                  <a:cubicBezTo>
                    <a:pt x="4095" y="1318"/>
                    <a:pt x="4075" y="1297"/>
                    <a:pt x="4075" y="1297"/>
                  </a:cubicBezTo>
                  <a:cubicBezTo>
                    <a:pt x="4054" y="1276"/>
                    <a:pt x="4033" y="1256"/>
                    <a:pt x="4013" y="1235"/>
                  </a:cubicBezTo>
                  <a:cubicBezTo>
                    <a:pt x="4013" y="1215"/>
                    <a:pt x="3992" y="1194"/>
                    <a:pt x="3972" y="1174"/>
                  </a:cubicBezTo>
                  <a:cubicBezTo>
                    <a:pt x="3972" y="1153"/>
                    <a:pt x="3951" y="1153"/>
                    <a:pt x="3931" y="1132"/>
                  </a:cubicBezTo>
                  <a:cubicBezTo>
                    <a:pt x="3931" y="1132"/>
                    <a:pt x="3931" y="1132"/>
                    <a:pt x="3931" y="1112"/>
                  </a:cubicBezTo>
                  <a:cubicBezTo>
                    <a:pt x="3889" y="1091"/>
                    <a:pt x="3848" y="1050"/>
                    <a:pt x="3828" y="1009"/>
                  </a:cubicBezTo>
                  <a:lnTo>
                    <a:pt x="3807" y="1009"/>
                  </a:lnTo>
                  <a:cubicBezTo>
                    <a:pt x="3787" y="968"/>
                    <a:pt x="3745" y="927"/>
                    <a:pt x="3704" y="886"/>
                  </a:cubicBezTo>
                  <a:cubicBezTo>
                    <a:pt x="3684" y="865"/>
                    <a:pt x="3663" y="844"/>
                    <a:pt x="3643" y="824"/>
                  </a:cubicBezTo>
                  <a:cubicBezTo>
                    <a:pt x="3622" y="803"/>
                    <a:pt x="3622" y="803"/>
                    <a:pt x="3622" y="803"/>
                  </a:cubicBezTo>
                  <a:cubicBezTo>
                    <a:pt x="3581" y="762"/>
                    <a:pt x="3540" y="742"/>
                    <a:pt x="3519" y="700"/>
                  </a:cubicBezTo>
                  <a:cubicBezTo>
                    <a:pt x="3499" y="700"/>
                    <a:pt x="3499" y="700"/>
                    <a:pt x="3499" y="680"/>
                  </a:cubicBezTo>
                  <a:cubicBezTo>
                    <a:pt x="3457" y="659"/>
                    <a:pt x="3437" y="639"/>
                    <a:pt x="3416" y="618"/>
                  </a:cubicBezTo>
                  <a:cubicBezTo>
                    <a:pt x="3396" y="618"/>
                    <a:pt x="3396" y="598"/>
                    <a:pt x="3375" y="598"/>
                  </a:cubicBezTo>
                  <a:cubicBezTo>
                    <a:pt x="3355" y="577"/>
                    <a:pt x="3334" y="556"/>
                    <a:pt x="3313" y="536"/>
                  </a:cubicBezTo>
                  <a:cubicBezTo>
                    <a:pt x="3293" y="536"/>
                    <a:pt x="3293" y="515"/>
                    <a:pt x="3272" y="515"/>
                  </a:cubicBezTo>
                  <a:cubicBezTo>
                    <a:pt x="3252" y="495"/>
                    <a:pt x="3231" y="474"/>
                    <a:pt x="3210" y="474"/>
                  </a:cubicBezTo>
                  <a:cubicBezTo>
                    <a:pt x="3190" y="454"/>
                    <a:pt x="3190" y="454"/>
                    <a:pt x="3169" y="433"/>
                  </a:cubicBezTo>
                  <a:cubicBezTo>
                    <a:pt x="3149" y="433"/>
                    <a:pt x="3128" y="412"/>
                    <a:pt x="3108" y="392"/>
                  </a:cubicBezTo>
                  <a:cubicBezTo>
                    <a:pt x="3087" y="392"/>
                    <a:pt x="3087" y="371"/>
                    <a:pt x="3066" y="371"/>
                  </a:cubicBezTo>
                  <a:cubicBezTo>
                    <a:pt x="3025" y="351"/>
                    <a:pt x="3005" y="330"/>
                    <a:pt x="2964" y="310"/>
                  </a:cubicBezTo>
                  <a:cubicBezTo>
                    <a:pt x="2922" y="289"/>
                    <a:pt x="2902" y="268"/>
                    <a:pt x="2861" y="248"/>
                  </a:cubicBezTo>
                  <a:lnTo>
                    <a:pt x="2840" y="248"/>
                  </a:lnTo>
                  <a:cubicBezTo>
                    <a:pt x="2799" y="227"/>
                    <a:pt x="2778" y="207"/>
                    <a:pt x="2737" y="186"/>
                  </a:cubicBezTo>
                  <a:cubicBezTo>
                    <a:pt x="2717" y="186"/>
                    <a:pt x="2676" y="166"/>
                    <a:pt x="2655" y="166"/>
                  </a:cubicBezTo>
                  <a:cubicBezTo>
                    <a:pt x="2655" y="145"/>
                    <a:pt x="2634" y="145"/>
                    <a:pt x="2634" y="145"/>
                  </a:cubicBezTo>
                  <a:lnTo>
                    <a:pt x="2614" y="145"/>
                  </a:lnTo>
                  <a:cubicBezTo>
                    <a:pt x="2593" y="124"/>
                    <a:pt x="2552" y="124"/>
                    <a:pt x="2511" y="104"/>
                  </a:cubicBezTo>
                  <a:cubicBezTo>
                    <a:pt x="2490" y="83"/>
                    <a:pt x="2449" y="83"/>
                    <a:pt x="2429" y="83"/>
                  </a:cubicBezTo>
                  <a:cubicBezTo>
                    <a:pt x="2408" y="63"/>
                    <a:pt x="2408" y="63"/>
                    <a:pt x="2408" y="63"/>
                  </a:cubicBezTo>
                  <a:lnTo>
                    <a:pt x="2388" y="63"/>
                  </a:lnTo>
                  <a:cubicBezTo>
                    <a:pt x="2367" y="63"/>
                    <a:pt x="2346" y="63"/>
                    <a:pt x="2326" y="42"/>
                  </a:cubicBezTo>
                  <a:lnTo>
                    <a:pt x="2305" y="42"/>
                  </a:lnTo>
                  <a:cubicBezTo>
                    <a:pt x="2264" y="42"/>
                    <a:pt x="2244" y="21"/>
                    <a:pt x="2202" y="21"/>
                  </a:cubicBezTo>
                  <a:lnTo>
                    <a:pt x="2079" y="21"/>
                  </a:lnTo>
                  <a:cubicBezTo>
                    <a:pt x="2079" y="21"/>
                    <a:pt x="2058" y="1"/>
                    <a:pt x="20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07"/>
            <p:cNvSpPr/>
            <p:nvPr/>
          </p:nvSpPr>
          <p:spPr>
            <a:xfrm>
              <a:off x="7652281" y="1589046"/>
              <a:ext cx="222565" cy="265006"/>
            </a:xfrm>
            <a:custGeom>
              <a:rect b="b" l="l" r="r" t="t"/>
              <a:pathLst>
                <a:path extrusionOk="0" h="5220" w="4384">
                  <a:moveTo>
                    <a:pt x="1214" y="0"/>
                  </a:moveTo>
                  <a:cubicBezTo>
                    <a:pt x="495" y="0"/>
                    <a:pt x="1" y="568"/>
                    <a:pt x="1" y="1557"/>
                  </a:cubicBezTo>
                  <a:cubicBezTo>
                    <a:pt x="1" y="2051"/>
                    <a:pt x="124" y="2566"/>
                    <a:pt x="330" y="3059"/>
                  </a:cubicBezTo>
                  <a:lnTo>
                    <a:pt x="4054" y="5220"/>
                  </a:lnTo>
                  <a:cubicBezTo>
                    <a:pt x="4260" y="4952"/>
                    <a:pt x="4383" y="4582"/>
                    <a:pt x="4383" y="4088"/>
                  </a:cubicBezTo>
                  <a:cubicBezTo>
                    <a:pt x="4383" y="2710"/>
                    <a:pt x="3416" y="1002"/>
                    <a:pt x="2202" y="302"/>
                  </a:cubicBezTo>
                  <a:cubicBezTo>
                    <a:pt x="1847" y="98"/>
                    <a:pt x="1511" y="0"/>
                    <a:pt x="1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07"/>
            <p:cNvSpPr/>
            <p:nvPr/>
          </p:nvSpPr>
          <p:spPr>
            <a:xfrm>
              <a:off x="7699292" y="1663268"/>
              <a:ext cx="129559" cy="154232"/>
            </a:xfrm>
            <a:custGeom>
              <a:rect b="b" l="l" r="r" t="t"/>
              <a:pathLst>
                <a:path extrusionOk="0" h="3038" w="2552">
                  <a:moveTo>
                    <a:pt x="704" y="0"/>
                  </a:moveTo>
                  <a:cubicBezTo>
                    <a:pt x="288" y="0"/>
                    <a:pt x="1" y="331"/>
                    <a:pt x="1" y="898"/>
                  </a:cubicBezTo>
                  <a:cubicBezTo>
                    <a:pt x="1" y="1186"/>
                    <a:pt x="62" y="1494"/>
                    <a:pt x="186" y="1782"/>
                  </a:cubicBezTo>
                  <a:lnTo>
                    <a:pt x="2346" y="3037"/>
                  </a:lnTo>
                  <a:cubicBezTo>
                    <a:pt x="2470" y="2873"/>
                    <a:pt x="2552" y="2667"/>
                    <a:pt x="2552" y="2379"/>
                  </a:cubicBezTo>
                  <a:cubicBezTo>
                    <a:pt x="2552" y="1577"/>
                    <a:pt x="1976" y="589"/>
                    <a:pt x="1276" y="178"/>
                  </a:cubicBezTo>
                  <a:cubicBezTo>
                    <a:pt x="1071" y="57"/>
                    <a:pt x="877" y="0"/>
                    <a:pt x="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07"/>
            <p:cNvSpPr/>
            <p:nvPr/>
          </p:nvSpPr>
          <p:spPr>
            <a:xfrm>
              <a:off x="7684671" y="1547975"/>
              <a:ext cx="261199" cy="306077"/>
            </a:xfrm>
            <a:custGeom>
              <a:rect b="b" l="l" r="r" t="t"/>
              <a:pathLst>
                <a:path extrusionOk="0" h="6029" w="5145">
                  <a:moveTo>
                    <a:pt x="69" y="927"/>
                  </a:moveTo>
                  <a:cubicBezTo>
                    <a:pt x="37" y="931"/>
                    <a:pt x="19" y="949"/>
                    <a:pt x="1" y="967"/>
                  </a:cubicBezTo>
                  <a:lnTo>
                    <a:pt x="69" y="927"/>
                  </a:lnTo>
                  <a:close/>
                  <a:moveTo>
                    <a:pt x="1832" y="0"/>
                  </a:moveTo>
                  <a:cubicBezTo>
                    <a:pt x="1811" y="0"/>
                    <a:pt x="1811" y="21"/>
                    <a:pt x="1811" y="21"/>
                  </a:cubicBezTo>
                  <a:lnTo>
                    <a:pt x="1729" y="21"/>
                  </a:lnTo>
                  <a:cubicBezTo>
                    <a:pt x="1688" y="42"/>
                    <a:pt x="1667" y="42"/>
                    <a:pt x="1647" y="42"/>
                  </a:cubicBezTo>
                  <a:cubicBezTo>
                    <a:pt x="1626" y="62"/>
                    <a:pt x="1585" y="62"/>
                    <a:pt x="1564" y="62"/>
                  </a:cubicBezTo>
                  <a:cubicBezTo>
                    <a:pt x="1564" y="83"/>
                    <a:pt x="1564" y="83"/>
                    <a:pt x="1544" y="83"/>
                  </a:cubicBezTo>
                  <a:lnTo>
                    <a:pt x="1523" y="83"/>
                  </a:lnTo>
                  <a:cubicBezTo>
                    <a:pt x="1523" y="83"/>
                    <a:pt x="1503" y="103"/>
                    <a:pt x="1482" y="103"/>
                  </a:cubicBezTo>
                  <a:cubicBezTo>
                    <a:pt x="1461" y="124"/>
                    <a:pt x="1441" y="124"/>
                    <a:pt x="1420" y="144"/>
                  </a:cubicBezTo>
                  <a:lnTo>
                    <a:pt x="1400" y="144"/>
                  </a:lnTo>
                  <a:lnTo>
                    <a:pt x="69" y="927"/>
                  </a:lnTo>
                  <a:lnTo>
                    <a:pt x="69" y="927"/>
                  </a:lnTo>
                  <a:cubicBezTo>
                    <a:pt x="73" y="927"/>
                    <a:pt x="78" y="926"/>
                    <a:pt x="83" y="926"/>
                  </a:cubicBezTo>
                  <a:cubicBezTo>
                    <a:pt x="104" y="906"/>
                    <a:pt x="124" y="906"/>
                    <a:pt x="145" y="885"/>
                  </a:cubicBezTo>
                  <a:lnTo>
                    <a:pt x="165" y="885"/>
                  </a:lnTo>
                  <a:cubicBezTo>
                    <a:pt x="186" y="885"/>
                    <a:pt x="227" y="865"/>
                    <a:pt x="248" y="865"/>
                  </a:cubicBezTo>
                  <a:cubicBezTo>
                    <a:pt x="268" y="844"/>
                    <a:pt x="289" y="844"/>
                    <a:pt x="330" y="844"/>
                  </a:cubicBezTo>
                  <a:lnTo>
                    <a:pt x="350" y="844"/>
                  </a:lnTo>
                  <a:cubicBezTo>
                    <a:pt x="371" y="823"/>
                    <a:pt x="392" y="823"/>
                    <a:pt x="412" y="823"/>
                  </a:cubicBezTo>
                  <a:lnTo>
                    <a:pt x="803" y="823"/>
                  </a:lnTo>
                  <a:cubicBezTo>
                    <a:pt x="844" y="844"/>
                    <a:pt x="865" y="844"/>
                    <a:pt x="906" y="844"/>
                  </a:cubicBezTo>
                  <a:cubicBezTo>
                    <a:pt x="906" y="844"/>
                    <a:pt x="926" y="865"/>
                    <a:pt x="947" y="865"/>
                  </a:cubicBezTo>
                  <a:cubicBezTo>
                    <a:pt x="968" y="865"/>
                    <a:pt x="988" y="865"/>
                    <a:pt x="1009" y="885"/>
                  </a:cubicBezTo>
                  <a:lnTo>
                    <a:pt x="1029" y="885"/>
                  </a:lnTo>
                  <a:cubicBezTo>
                    <a:pt x="1050" y="885"/>
                    <a:pt x="1091" y="906"/>
                    <a:pt x="1112" y="906"/>
                  </a:cubicBezTo>
                  <a:lnTo>
                    <a:pt x="1132" y="906"/>
                  </a:lnTo>
                  <a:cubicBezTo>
                    <a:pt x="1153" y="926"/>
                    <a:pt x="1194" y="926"/>
                    <a:pt x="1214" y="947"/>
                  </a:cubicBezTo>
                  <a:lnTo>
                    <a:pt x="1235" y="947"/>
                  </a:lnTo>
                  <a:cubicBezTo>
                    <a:pt x="1276" y="967"/>
                    <a:pt x="1297" y="988"/>
                    <a:pt x="1338" y="988"/>
                  </a:cubicBezTo>
                  <a:cubicBezTo>
                    <a:pt x="1338" y="988"/>
                    <a:pt x="1338" y="1009"/>
                    <a:pt x="1338" y="1009"/>
                  </a:cubicBezTo>
                  <a:cubicBezTo>
                    <a:pt x="1379" y="1009"/>
                    <a:pt x="1400" y="1029"/>
                    <a:pt x="1441" y="1050"/>
                  </a:cubicBezTo>
                  <a:lnTo>
                    <a:pt x="1461" y="1050"/>
                  </a:lnTo>
                  <a:cubicBezTo>
                    <a:pt x="1503" y="1070"/>
                    <a:pt x="1523" y="1091"/>
                    <a:pt x="1564" y="1111"/>
                  </a:cubicBezTo>
                  <a:cubicBezTo>
                    <a:pt x="1605" y="1132"/>
                    <a:pt x="1626" y="1153"/>
                    <a:pt x="1667" y="1173"/>
                  </a:cubicBezTo>
                  <a:cubicBezTo>
                    <a:pt x="1688" y="1194"/>
                    <a:pt x="1688" y="1194"/>
                    <a:pt x="1708" y="1194"/>
                  </a:cubicBezTo>
                  <a:cubicBezTo>
                    <a:pt x="1729" y="1214"/>
                    <a:pt x="1749" y="1235"/>
                    <a:pt x="1770" y="1255"/>
                  </a:cubicBezTo>
                  <a:cubicBezTo>
                    <a:pt x="1791" y="1255"/>
                    <a:pt x="1791" y="1255"/>
                    <a:pt x="1811" y="1276"/>
                  </a:cubicBezTo>
                  <a:cubicBezTo>
                    <a:pt x="1832" y="1297"/>
                    <a:pt x="1852" y="1297"/>
                    <a:pt x="1873" y="1317"/>
                  </a:cubicBezTo>
                  <a:cubicBezTo>
                    <a:pt x="1893" y="1338"/>
                    <a:pt x="1914" y="1338"/>
                    <a:pt x="1914" y="1358"/>
                  </a:cubicBezTo>
                  <a:cubicBezTo>
                    <a:pt x="1935" y="1358"/>
                    <a:pt x="1955" y="1379"/>
                    <a:pt x="1976" y="1399"/>
                  </a:cubicBezTo>
                  <a:cubicBezTo>
                    <a:pt x="1996" y="1420"/>
                    <a:pt x="2017" y="1420"/>
                    <a:pt x="2017" y="1441"/>
                  </a:cubicBezTo>
                  <a:cubicBezTo>
                    <a:pt x="2037" y="1461"/>
                    <a:pt x="2058" y="1482"/>
                    <a:pt x="2099" y="1502"/>
                  </a:cubicBezTo>
                  <a:cubicBezTo>
                    <a:pt x="2099" y="1502"/>
                    <a:pt x="2099" y="1502"/>
                    <a:pt x="2120" y="1523"/>
                  </a:cubicBezTo>
                  <a:cubicBezTo>
                    <a:pt x="2140" y="1543"/>
                    <a:pt x="2181" y="1564"/>
                    <a:pt x="2223" y="1605"/>
                  </a:cubicBezTo>
                  <a:lnTo>
                    <a:pt x="2243" y="1626"/>
                  </a:lnTo>
                  <a:cubicBezTo>
                    <a:pt x="2264" y="1646"/>
                    <a:pt x="2284" y="1667"/>
                    <a:pt x="2305" y="1687"/>
                  </a:cubicBezTo>
                  <a:cubicBezTo>
                    <a:pt x="2346" y="1729"/>
                    <a:pt x="2387" y="1770"/>
                    <a:pt x="2428" y="1811"/>
                  </a:cubicBezTo>
                  <a:cubicBezTo>
                    <a:pt x="2469" y="1852"/>
                    <a:pt x="2490" y="1893"/>
                    <a:pt x="2531" y="1934"/>
                  </a:cubicBezTo>
                  <a:cubicBezTo>
                    <a:pt x="2552" y="1955"/>
                    <a:pt x="2552" y="1955"/>
                    <a:pt x="2572" y="1975"/>
                  </a:cubicBezTo>
                  <a:cubicBezTo>
                    <a:pt x="2593" y="1996"/>
                    <a:pt x="2614" y="2017"/>
                    <a:pt x="2614" y="2037"/>
                  </a:cubicBezTo>
                  <a:cubicBezTo>
                    <a:pt x="2634" y="2058"/>
                    <a:pt x="2655" y="2078"/>
                    <a:pt x="2675" y="2099"/>
                  </a:cubicBezTo>
                  <a:cubicBezTo>
                    <a:pt x="2675" y="2120"/>
                    <a:pt x="2696" y="2120"/>
                    <a:pt x="2716" y="2140"/>
                  </a:cubicBezTo>
                  <a:cubicBezTo>
                    <a:pt x="2716" y="2161"/>
                    <a:pt x="2716" y="2161"/>
                    <a:pt x="2737" y="2161"/>
                  </a:cubicBezTo>
                  <a:cubicBezTo>
                    <a:pt x="2778" y="2222"/>
                    <a:pt x="2819" y="2284"/>
                    <a:pt x="2840" y="2346"/>
                  </a:cubicBezTo>
                  <a:cubicBezTo>
                    <a:pt x="2860" y="2346"/>
                    <a:pt x="2860" y="2346"/>
                    <a:pt x="2860" y="2366"/>
                  </a:cubicBezTo>
                  <a:cubicBezTo>
                    <a:pt x="2902" y="2408"/>
                    <a:pt x="2943" y="2469"/>
                    <a:pt x="2984" y="2531"/>
                  </a:cubicBezTo>
                  <a:cubicBezTo>
                    <a:pt x="2984" y="2531"/>
                    <a:pt x="3004" y="2552"/>
                    <a:pt x="3004" y="2572"/>
                  </a:cubicBezTo>
                  <a:cubicBezTo>
                    <a:pt x="3025" y="2613"/>
                    <a:pt x="3066" y="2654"/>
                    <a:pt x="3087" y="2696"/>
                  </a:cubicBezTo>
                  <a:cubicBezTo>
                    <a:pt x="3087" y="2716"/>
                    <a:pt x="3107" y="2716"/>
                    <a:pt x="3107" y="2737"/>
                  </a:cubicBezTo>
                  <a:cubicBezTo>
                    <a:pt x="3128" y="2798"/>
                    <a:pt x="3169" y="2840"/>
                    <a:pt x="3190" y="2901"/>
                  </a:cubicBezTo>
                  <a:cubicBezTo>
                    <a:pt x="3210" y="2922"/>
                    <a:pt x="3210" y="2922"/>
                    <a:pt x="3210" y="2942"/>
                  </a:cubicBezTo>
                  <a:cubicBezTo>
                    <a:pt x="3231" y="2984"/>
                    <a:pt x="3272" y="3025"/>
                    <a:pt x="3292" y="3066"/>
                  </a:cubicBezTo>
                  <a:cubicBezTo>
                    <a:pt x="3292" y="3086"/>
                    <a:pt x="3292" y="3107"/>
                    <a:pt x="3313" y="3107"/>
                  </a:cubicBezTo>
                  <a:cubicBezTo>
                    <a:pt x="3334" y="3169"/>
                    <a:pt x="3354" y="3230"/>
                    <a:pt x="3375" y="3292"/>
                  </a:cubicBezTo>
                  <a:cubicBezTo>
                    <a:pt x="3395" y="3313"/>
                    <a:pt x="3416" y="3354"/>
                    <a:pt x="3436" y="3395"/>
                  </a:cubicBezTo>
                  <a:cubicBezTo>
                    <a:pt x="3436" y="3416"/>
                    <a:pt x="3436" y="3416"/>
                    <a:pt x="3436" y="3436"/>
                  </a:cubicBezTo>
                  <a:cubicBezTo>
                    <a:pt x="3457" y="3457"/>
                    <a:pt x="3478" y="3498"/>
                    <a:pt x="3478" y="3519"/>
                  </a:cubicBezTo>
                  <a:cubicBezTo>
                    <a:pt x="3478" y="3539"/>
                    <a:pt x="3498" y="3560"/>
                    <a:pt x="3498" y="3560"/>
                  </a:cubicBezTo>
                  <a:cubicBezTo>
                    <a:pt x="3498" y="3601"/>
                    <a:pt x="3519" y="3642"/>
                    <a:pt x="3539" y="3663"/>
                  </a:cubicBezTo>
                  <a:cubicBezTo>
                    <a:pt x="3539" y="3683"/>
                    <a:pt x="3539" y="3683"/>
                    <a:pt x="3539" y="3683"/>
                  </a:cubicBezTo>
                  <a:cubicBezTo>
                    <a:pt x="3560" y="3724"/>
                    <a:pt x="3560" y="3765"/>
                    <a:pt x="3580" y="3807"/>
                  </a:cubicBezTo>
                  <a:cubicBezTo>
                    <a:pt x="3580" y="3827"/>
                    <a:pt x="3580" y="3827"/>
                    <a:pt x="3580" y="3848"/>
                  </a:cubicBezTo>
                  <a:cubicBezTo>
                    <a:pt x="3601" y="3868"/>
                    <a:pt x="3601" y="3909"/>
                    <a:pt x="3622" y="3930"/>
                  </a:cubicBezTo>
                  <a:cubicBezTo>
                    <a:pt x="3622" y="3951"/>
                    <a:pt x="3622" y="3971"/>
                    <a:pt x="3622" y="3992"/>
                  </a:cubicBezTo>
                  <a:cubicBezTo>
                    <a:pt x="3642" y="4012"/>
                    <a:pt x="3642" y="4053"/>
                    <a:pt x="3642" y="4074"/>
                  </a:cubicBezTo>
                  <a:cubicBezTo>
                    <a:pt x="3642" y="4095"/>
                    <a:pt x="3663" y="4115"/>
                    <a:pt x="3663" y="4136"/>
                  </a:cubicBezTo>
                  <a:cubicBezTo>
                    <a:pt x="3663" y="4156"/>
                    <a:pt x="3663" y="4177"/>
                    <a:pt x="3683" y="4197"/>
                  </a:cubicBezTo>
                  <a:cubicBezTo>
                    <a:pt x="3683" y="4218"/>
                    <a:pt x="3683" y="4259"/>
                    <a:pt x="3683" y="4280"/>
                  </a:cubicBezTo>
                  <a:cubicBezTo>
                    <a:pt x="3704" y="4300"/>
                    <a:pt x="3704" y="4321"/>
                    <a:pt x="3704" y="4341"/>
                  </a:cubicBezTo>
                  <a:cubicBezTo>
                    <a:pt x="3704" y="4362"/>
                    <a:pt x="3704" y="4403"/>
                    <a:pt x="3724" y="4424"/>
                  </a:cubicBezTo>
                  <a:cubicBezTo>
                    <a:pt x="3724" y="4444"/>
                    <a:pt x="3724" y="4465"/>
                    <a:pt x="3724" y="4485"/>
                  </a:cubicBezTo>
                  <a:cubicBezTo>
                    <a:pt x="3724" y="4506"/>
                    <a:pt x="3724" y="4506"/>
                    <a:pt x="3724" y="4527"/>
                  </a:cubicBezTo>
                  <a:cubicBezTo>
                    <a:pt x="3724" y="4568"/>
                    <a:pt x="3745" y="4588"/>
                    <a:pt x="3745" y="4609"/>
                  </a:cubicBezTo>
                  <a:cubicBezTo>
                    <a:pt x="3745" y="4630"/>
                    <a:pt x="3745" y="4650"/>
                    <a:pt x="3745" y="4650"/>
                  </a:cubicBezTo>
                  <a:cubicBezTo>
                    <a:pt x="3745" y="4691"/>
                    <a:pt x="3745" y="4712"/>
                    <a:pt x="3745" y="4732"/>
                  </a:cubicBezTo>
                  <a:cubicBezTo>
                    <a:pt x="3745" y="4753"/>
                    <a:pt x="3745" y="4774"/>
                    <a:pt x="3745" y="4774"/>
                  </a:cubicBezTo>
                  <a:cubicBezTo>
                    <a:pt x="3745" y="4815"/>
                    <a:pt x="3745" y="4856"/>
                    <a:pt x="3745" y="4897"/>
                  </a:cubicBezTo>
                  <a:cubicBezTo>
                    <a:pt x="3745" y="5391"/>
                    <a:pt x="3622" y="5761"/>
                    <a:pt x="3416" y="6029"/>
                  </a:cubicBezTo>
                  <a:lnTo>
                    <a:pt x="4815" y="5226"/>
                  </a:lnTo>
                  <a:cubicBezTo>
                    <a:pt x="5021" y="4959"/>
                    <a:pt x="5144" y="4568"/>
                    <a:pt x="5144" y="4095"/>
                  </a:cubicBezTo>
                  <a:cubicBezTo>
                    <a:pt x="5144" y="4053"/>
                    <a:pt x="5144" y="4012"/>
                    <a:pt x="5144" y="3971"/>
                  </a:cubicBezTo>
                  <a:cubicBezTo>
                    <a:pt x="5144" y="3951"/>
                    <a:pt x="5144" y="3951"/>
                    <a:pt x="5144" y="3930"/>
                  </a:cubicBezTo>
                  <a:cubicBezTo>
                    <a:pt x="5144" y="3909"/>
                    <a:pt x="5144" y="3868"/>
                    <a:pt x="5144" y="3848"/>
                  </a:cubicBezTo>
                  <a:cubicBezTo>
                    <a:pt x="5144" y="3827"/>
                    <a:pt x="5144" y="3807"/>
                    <a:pt x="5144" y="3807"/>
                  </a:cubicBezTo>
                  <a:cubicBezTo>
                    <a:pt x="5144" y="3765"/>
                    <a:pt x="5144" y="3745"/>
                    <a:pt x="5124" y="3724"/>
                  </a:cubicBezTo>
                  <a:cubicBezTo>
                    <a:pt x="5124" y="3704"/>
                    <a:pt x="5124" y="3683"/>
                    <a:pt x="5124" y="3683"/>
                  </a:cubicBezTo>
                  <a:cubicBezTo>
                    <a:pt x="5124" y="3663"/>
                    <a:pt x="5124" y="3663"/>
                    <a:pt x="5124" y="3663"/>
                  </a:cubicBezTo>
                  <a:cubicBezTo>
                    <a:pt x="5124" y="3642"/>
                    <a:pt x="5124" y="3621"/>
                    <a:pt x="5124" y="3621"/>
                  </a:cubicBezTo>
                  <a:cubicBezTo>
                    <a:pt x="5124" y="3580"/>
                    <a:pt x="5103" y="3560"/>
                    <a:pt x="5103" y="3519"/>
                  </a:cubicBezTo>
                  <a:cubicBezTo>
                    <a:pt x="5103" y="3498"/>
                    <a:pt x="5103" y="3477"/>
                    <a:pt x="5103" y="3477"/>
                  </a:cubicBezTo>
                  <a:cubicBezTo>
                    <a:pt x="5082" y="3436"/>
                    <a:pt x="5082" y="3416"/>
                    <a:pt x="5082" y="3375"/>
                  </a:cubicBezTo>
                  <a:cubicBezTo>
                    <a:pt x="5082" y="3375"/>
                    <a:pt x="5082" y="3354"/>
                    <a:pt x="5062" y="3354"/>
                  </a:cubicBezTo>
                  <a:cubicBezTo>
                    <a:pt x="5062" y="3333"/>
                    <a:pt x="5062" y="3333"/>
                    <a:pt x="5062" y="3313"/>
                  </a:cubicBezTo>
                  <a:cubicBezTo>
                    <a:pt x="5062" y="3292"/>
                    <a:pt x="5062" y="3272"/>
                    <a:pt x="5041" y="3251"/>
                  </a:cubicBezTo>
                  <a:cubicBezTo>
                    <a:pt x="5041" y="3230"/>
                    <a:pt x="5041" y="3210"/>
                    <a:pt x="5021" y="3189"/>
                  </a:cubicBezTo>
                  <a:cubicBezTo>
                    <a:pt x="5021" y="3169"/>
                    <a:pt x="5021" y="3148"/>
                    <a:pt x="5021" y="3128"/>
                  </a:cubicBezTo>
                  <a:cubicBezTo>
                    <a:pt x="5021" y="3107"/>
                    <a:pt x="5021" y="3107"/>
                    <a:pt x="5000" y="3107"/>
                  </a:cubicBezTo>
                  <a:cubicBezTo>
                    <a:pt x="5000" y="3086"/>
                    <a:pt x="5000" y="3066"/>
                    <a:pt x="5000" y="3025"/>
                  </a:cubicBezTo>
                  <a:cubicBezTo>
                    <a:pt x="4980" y="3025"/>
                    <a:pt x="4980" y="3004"/>
                    <a:pt x="4980" y="3004"/>
                  </a:cubicBezTo>
                  <a:cubicBezTo>
                    <a:pt x="4959" y="2963"/>
                    <a:pt x="4959" y="2922"/>
                    <a:pt x="4938" y="2881"/>
                  </a:cubicBezTo>
                  <a:cubicBezTo>
                    <a:pt x="4938" y="2860"/>
                    <a:pt x="4938" y="2860"/>
                    <a:pt x="4938" y="2860"/>
                  </a:cubicBezTo>
                  <a:cubicBezTo>
                    <a:pt x="4918" y="2819"/>
                    <a:pt x="4918" y="2778"/>
                    <a:pt x="4897" y="2757"/>
                  </a:cubicBezTo>
                  <a:cubicBezTo>
                    <a:pt x="4897" y="2737"/>
                    <a:pt x="4897" y="2716"/>
                    <a:pt x="4877" y="2716"/>
                  </a:cubicBezTo>
                  <a:cubicBezTo>
                    <a:pt x="4877" y="2696"/>
                    <a:pt x="4877" y="2675"/>
                    <a:pt x="4877" y="2675"/>
                  </a:cubicBezTo>
                  <a:cubicBezTo>
                    <a:pt x="4856" y="2654"/>
                    <a:pt x="4856" y="2634"/>
                    <a:pt x="4856" y="2613"/>
                  </a:cubicBezTo>
                  <a:cubicBezTo>
                    <a:pt x="4835" y="2613"/>
                    <a:pt x="4835" y="2593"/>
                    <a:pt x="4835" y="2593"/>
                  </a:cubicBezTo>
                  <a:cubicBezTo>
                    <a:pt x="4815" y="2552"/>
                    <a:pt x="4794" y="2510"/>
                    <a:pt x="4794" y="2469"/>
                  </a:cubicBezTo>
                  <a:cubicBezTo>
                    <a:pt x="4753" y="2408"/>
                    <a:pt x="4733" y="2346"/>
                    <a:pt x="4712" y="2305"/>
                  </a:cubicBezTo>
                  <a:cubicBezTo>
                    <a:pt x="4712" y="2305"/>
                    <a:pt x="4712" y="2284"/>
                    <a:pt x="4691" y="2284"/>
                  </a:cubicBezTo>
                  <a:cubicBezTo>
                    <a:pt x="4691" y="2284"/>
                    <a:pt x="4691" y="2264"/>
                    <a:pt x="4691" y="2264"/>
                  </a:cubicBezTo>
                  <a:cubicBezTo>
                    <a:pt x="4671" y="2202"/>
                    <a:pt x="4650" y="2161"/>
                    <a:pt x="4630" y="2120"/>
                  </a:cubicBezTo>
                  <a:cubicBezTo>
                    <a:pt x="4609" y="2120"/>
                    <a:pt x="4609" y="2099"/>
                    <a:pt x="4609" y="2099"/>
                  </a:cubicBezTo>
                  <a:cubicBezTo>
                    <a:pt x="4609" y="2099"/>
                    <a:pt x="4609" y="2078"/>
                    <a:pt x="4589" y="2078"/>
                  </a:cubicBezTo>
                  <a:cubicBezTo>
                    <a:pt x="4568" y="2037"/>
                    <a:pt x="4547" y="1975"/>
                    <a:pt x="4506" y="1914"/>
                  </a:cubicBezTo>
                  <a:cubicBezTo>
                    <a:pt x="4506" y="1914"/>
                    <a:pt x="4486" y="1893"/>
                    <a:pt x="4486" y="1893"/>
                  </a:cubicBezTo>
                  <a:cubicBezTo>
                    <a:pt x="4465" y="1852"/>
                    <a:pt x="4424" y="1790"/>
                    <a:pt x="4403" y="1749"/>
                  </a:cubicBezTo>
                  <a:cubicBezTo>
                    <a:pt x="4403" y="1749"/>
                    <a:pt x="4403" y="1729"/>
                    <a:pt x="4383" y="1729"/>
                  </a:cubicBezTo>
                  <a:cubicBezTo>
                    <a:pt x="4383" y="1729"/>
                    <a:pt x="4383" y="1708"/>
                    <a:pt x="4383" y="1708"/>
                  </a:cubicBezTo>
                  <a:cubicBezTo>
                    <a:pt x="4342" y="1646"/>
                    <a:pt x="4301" y="1605"/>
                    <a:pt x="4259" y="1543"/>
                  </a:cubicBezTo>
                  <a:cubicBezTo>
                    <a:pt x="4259" y="1523"/>
                    <a:pt x="4259" y="1523"/>
                    <a:pt x="4259" y="1523"/>
                  </a:cubicBezTo>
                  <a:cubicBezTo>
                    <a:pt x="4218" y="1461"/>
                    <a:pt x="4177" y="1420"/>
                    <a:pt x="4136" y="1358"/>
                  </a:cubicBezTo>
                  <a:cubicBezTo>
                    <a:pt x="4115" y="1358"/>
                    <a:pt x="4115" y="1338"/>
                    <a:pt x="4115" y="1338"/>
                  </a:cubicBezTo>
                  <a:cubicBezTo>
                    <a:pt x="4095" y="1317"/>
                    <a:pt x="4074" y="1297"/>
                    <a:pt x="4074" y="1276"/>
                  </a:cubicBezTo>
                  <a:cubicBezTo>
                    <a:pt x="4054" y="1255"/>
                    <a:pt x="4033" y="1235"/>
                    <a:pt x="4013" y="1214"/>
                  </a:cubicBezTo>
                  <a:cubicBezTo>
                    <a:pt x="4013" y="1194"/>
                    <a:pt x="3992" y="1194"/>
                    <a:pt x="3971" y="1173"/>
                  </a:cubicBezTo>
                  <a:cubicBezTo>
                    <a:pt x="3971" y="1153"/>
                    <a:pt x="3951" y="1132"/>
                    <a:pt x="3930" y="1132"/>
                  </a:cubicBezTo>
                  <a:cubicBezTo>
                    <a:pt x="3930" y="1111"/>
                    <a:pt x="3930" y="1111"/>
                    <a:pt x="3930" y="1111"/>
                  </a:cubicBezTo>
                  <a:cubicBezTo>
                    <a:pt x="3889" y="1070"/>
                    <a:pt x="3869" y="1029"/>
                    <a:pt x="3827" y="988"/>
                  </a:cubicBezTo>
                  <a:cubicBezTo>
                    <a:pt x="3786" y="947"/>
                    <a:pt x="3745" y="906"/>
                    <a:pt x="3704" y="885"/>
                  </a:cubicBezTo>
                  <a:cubicBezTo>
                    <a:pt x="3704" y="865"/>
                    <a:pt x="3704" y="865"/>
                    <a:pt x="3704" y="865"/>
                  </a:cubicBezTo>
                  <a:cubicBezTo>
                    <a:pt x="3683" y="844"/>
                    <a:pt x="3663" y="823"/>
                    <a:pt x="3642" y="803"/>
                  </a:cubicBezTo>
                  <a:cubicBezTo>
                    <a:pt x="3622" y="803"/>
                    <a:pt x="3622" y="803"/>
                    <a:pt x="3622" y="782"/>
                  </a:cubicBezTo>
                  <a:cubicBezTo>
                    <a:pt x="3580" y="762"/>
                    <a:pt x="3560" y="720"/>
                    <a:pt x="3519" y="700"/>
                  </a:cubicBezTo>
                  <a:cubicBezTo>
                    <a:pt x="3519" y="700"/>
                    <a:pt x="3498" y="679"/>
                    <a:pt x="3498" y="679"/>
                  </a:cubicBezTo>
                  <a:cubicBezTo>
                    <a:pt x="3478" y="659"/>
                    <a:pt x="3436" y="638"/>
                    <a:pt x="3416" y="618"/>
                  </a:cubicBezTo>
                  <a:cubicBezTo>
                    <a:pt x="3416" y="597"/>
                    <a:pt x="3395" y="597"/>
                    <a:pt x="3375" y="597"/>
                  </a:cubicBezTo>
                  <a:cubicBezTo>
                    <a:pt x="3354" y="576"/>
                    <a:pt x="3334" y="556"/>
                    <a:pt x="3313" y="535"/>
                  </a:cubicBezTo>
                  <a:cubicBezTo>
                    <a:pt x="3313" y="535"/>
                    <a:pt x="3292" y="515"/>
                    <a:pt x="3272" y="515"/>
                  </a:cubicBezTo>
                  <a:cubicBezTo>
                    <a:pt x="3251" y="494"/>
                    <a:pt x="3231" y="474"/>
                    <a:pt x="3210" y="453"/>
                  </a:cubicBezTo>
                  <a:cubicBezTo>
                    <a:pt x="3210" y="453"/>
                    <a:pt x="3190" y="432"/>
                    <a:pt x="3169" y="432"/>
                  </a:cubicBezTo>
                  <a:cubicBezTo>
                    <a:pt x="3148" y="412"/>
                    <a:pt x="3128" y="391"/>
                    <a:pt x="3107" y="391"/>
                  </a:cubicBezTo>
                  <a:cubicBezTo>
                    <a:pt x="3087" y="371"/>
                    <a:pt x="3087" y="371"/>
                    <a:pt x="3066" y="371"/>
                  </a:cubicBezTo>
                  <a:cubicBezTo>
                    <a:pt x="3046" y="350"/>
                    <a:pt x="3004" y="330"/>
                    <a:pt x="2963" y="309"/>
                  </a:cubicBezTo>
                  <a:cubicBezTo>
                    <a:pt x="2922" y="288"/>
                    <a:pt x="2902" y="268"/>
                    <a:pt x="2860" y="247"/>
                  </a:cubicBezTo>
                  <a:cubicBezTo>
                    <a:pt x="2860" y="247"/>
                    <a:pt x="2840" y="227"/>
                    <a:pt x="2840" y="227"/>
                  </a:cubicBezTo>
                  <a:cubicBezTo>
                    <a:pt x="2799" y="206"/>
                    <a:pt x="2778" y="206"/>
                    <a:pt x="2758" y="186"/>
                  </a:cubicBezTo>
                  <a:lnTo>
                    <a:pt x="2737" y="186"/>
                  </a:lnTo>
                  <a:cubicBezTo>
                    <a:pt x="2716" y="165"/>
                    <a:pt x="2675" y="165"/>
                    <a:pt x="2655" y="144"/>
                  </a:cubicBezTo>
                  <a:lnTo>
                    <a:pt x="2634" y="144"/>
                  </a:lnTo>
                  <a:cubicBezTo>
                    <a:pt x="2634" y="144"/>
                    <a:pt x="2634" y="144"/>
                    <a:pt x="2614" y="124"/>
                  </a:cubicBezTo>
                  <a:cubicBezTo>
                    <a:pt x="2593" y="124"/>
                    <a:pt x="2552" y="103"/>
                    <a:pt x="2531" y="103"/>
                  </a:cubicBezTo>
                  <a:lnTo>
                    <a:pt x="2511" y="103"/>
                  </a:lnTo>
                  <a:cubicBezTo>
                    <a:pt x="2490" y="83"/>
                    <a:pt x="2449" y="83"/>
                    <a:pt x="2428" y="62"/>
                  </a:cubicBezTo>
                  <a:lnTo>
                    <a:pt x="2408" y="62"/>
                  </a:lnTo>
                  <a:cubicBezTo>
                    <a:pt x="2387" y="62"/>
                    <a:pt x="2367" y="42"/>
                    <a:pt x="2346" y="42"/>
                  </a:cubicBezTo>
                  <a:lnTo>
                    <a:pt x="2305" y="42"/>
                  </a:lnTo>
                  <a:cubicBezTo>
                    <a:pt x="2264" y="21"/>
                    <a:pt x="2243" y="21"/>
                    <a:pt x="2202" y="21"/>
                  </a:cubicBezTo>
                  <a:cubicBezTo>
                    <a:pt x="2181" y="21"/>
                    <a:pt x="2140" y="0"/>
                    <a:pt x="21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07"/>
            <p:cNvSpPr/>
            <p:nvPr/>
          </p:nvSpPr>
          <p:spPr>
            <a:xfrm>
              <a:off x="7568718" y="2258214"/>
              <a:ext cx="313439" cy="262976"/>
            </a:xfrm>
            <a:custGeom>
              <a:rect b="b" l="l" r="r" t="t"/>
              <a:pathLst>
                <a:path extrusionOk="0" h="5180" w="6174">
                  <a:moveTo>
                    <a:pt x="2964" y="1"/>
                  </a:moveTo>
                  <a:lnTo>
                    <a:pt x="2964" y="1"/>
                  </a:lnTo>
                  <a:cubicBezTo>
                    <a:pt x="2984" y="83"/>
                    <a:pt x="3066" y="3066"/>
                    <a:pt x="2964" y="3292"/>
                  </a:cubicBezTo>
                  <a:cubicBezTo>
                    <a:pt x="2889" y="3433"/>
                    <a:pt x="2763" y="3492"/>
                    <a:pt x="2607" y="3492"/>
                  </a:cubicBezTo>
                  <a:cubicBezTo>
                    <a:pt x="2421" y="3492"/>
                    <a:pt x="2191" y="3406"/>
                    <a:pt x="1955" y="3272"/>
                  </a:cubicBezTo>
                  <a:cubicBezTo>
                    <a:pt x="1688" y="3107"/>
                    <a:pt x="1421" y="2901"/>
                    <a:pt x="1194" y="2696"/>
                  </a:cubicBezTo>
                  <a:cubicBezTo>
                    <a:pt x="700" y="2202"/>
                    <a:pt x="248" y="1502"/>
                    <a:pt x="227" y="844"/>
                  </a:cubicBezTo>
                  <a:cubicBezTo>
                    <a:pt x="227" y="762"/>
                    <a:pt x="166" y="679"/>
                    <a:pt x="124" y="659"/>
                  </a:cubicBezTo>
                  <a:cubicBezTo>
                    <a:pt x="104" y="645"/>
                    <a:pt x="83" y="638"/>
                    <a:pt x="65" y="638"/>
                  </a:cubicBezTo>
                  <a:cubicBezTo>
                    <a:pt x="28" y="638"/>
                    <a:pt x="1" y="666"/>
                    <a:pt x="1" y="721"/>
                  </a:cubicBezTo>
                  <a:cubicBezTo>
                    <a:pt x="22" y="1482"/>
                    <a:pt x="536" y="2346"/>
                    <a:pt x="1132" y="2901"/>
                  </a:cubicBezTo>
                  <a:cubicBezTo>
                    <a:pt x="1338" y="3087"/>
                    <a:pt x="1544" y="3251"/>
                    <a:pt x="1770" y="3375"/>
                  </a:cubicBezTo>
                  <a:cubicBezTo>
                    <a:pt x="2088" y="3554"/>
                    <a:pt x="2406" y="3660"/>
                    <a:pt x="2692" y="3660"/>
                  </a:cubicBezTo>
                  <a:cubicBezTo>
                    <a:pt x="2833" y="3660"/>
                    <a:pt x="2965" y="3634"/>
                    <a:pt x="3087" y="3580"/>
                  </a:cubicBezTo>
                  <a:cubicBezTo>
                    <a:pt x="3437" y="4156"/>
                    <a:pt x="3931" y="4630"/>
                    <a:pt x="4404" y="4918"/>
                  </a:cubicBezTo>
                  <a:cubicBezTo>
                    <a:pt x="4651" y="5041"/>
                    <a:pt x="4877" y="5123"/>
                    <a:pt x="5083" y="5165"/>
                  </a:cubicBezTo>
                  <a:cubicBezTo>
                    <a:pt x="5153" y="5175"/>
                    <a:pt x="5222" y="5180"/>
                    <a:pt x="5289" y="5180"/>
                  </a:cubicBezTo>
                  <a:cubicBezTo>
                    <a:pt x="5772" y="5180"/>
                    <a:pt x="6155" y="4912"/>
                    <a:pt x="6173" y="4280"/>
                  </a:cubicBezTo>
                  <a:cubicBezTo>
                    <a:pt x="6173" y="4198"/>
                    <a:pt x="6111" y="4115"/>
                    <a:pt x="6050" y="4074"/>
                  </a:cubicBezTo>
                  <a:cubicBezTo>
                    <a:pt x="6036" y="4067"/>
                    <a:pt x="6020" y="4063"/>
                    <a:pt x="6005" y="4063"/>
                  </a:cubicBezTo>
                  <a:cubicBezTo>
                    <a:pt x="5974" y="4063"/>
                    <a:pt x="5947" y="4081"/>
                    <a:pt x="5947" y="4136"/>
                  </a:cubicBezTo>
                  <a:cubicBezTo>
                    <a:pt x="5930" y="4663"/>
                    <a:pt x="5611" y="4900"/>
                    <a:pt x="5210" y="4900"/>
                  </a:cubicBezTo>
                  <a:cubicBezTo>
                    <a:pt x="5110" y="4900"/>
                    <a:pt x="5004" y="4885"/>
                    <a:pt x="4898" y="4856"/>
                  </a:cubicBezTo>
                  <a:cubicBezTo>
                    <a:pt x="4692" y="4794"/>
                    <a:pt x="4445" y="4691"/>
                    <a:pt x="4198" y="4547"/>
                  </a:cubicBezTo>
                  <a:cubicBezTo>
                    <a:pt x="3766" y="4300"/>
                    <a:pt x="3354" y="3930"/>
                    <a:pt x="3210" y="3416"/>
                  </a:cubicBezTo>
                  <a:cubicBezTo>
                    <a:pt x="3108" y="3066"/>
                    <a:pt x="3210" y="227"/>
                    <a:pt x="3210" y="145"/>
                  </a:cubicBezTo>
                  <a:lnTo>
                    <a:pt x="29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07"/>
            <p:cNvSpPr/>
            <p:nvPr/>
          </p:nvSpPr>
          <p:spPr>
            <a:xfrm>
              <a:off x="7667968" y="2157948"/>
              <a:ext cx="141032" cy="109709"/>
            </a:xfrm>
            <a:custGeom>
              <a:rect b="b" l="l" r="r" t="t"/>
              <a:pathLst>
                <a:path extrusionOk="0" h="2161" w="2778">
                  <a:moveTo>
                    <a:pt x="21" y="247"/>
                  </a:moveTo>
                  <a:cubicBezTo>
                    <a:pt x="21" y="252"/>
                    <a:pt x="20" y="255"/>
                    <a:pt x="19" y="258"/>
                  </a:cubicBezTo>
                  <a:lnTo>
                    <a:pt x="19" y="258"/>
                  </a:lnTo>
                  <a:lnTo>
                    <a:pt x="38" y="247"/>
                  </a:lnTo>
                  <a:close/>
                  <a:moveTo>
                    <a:pt x="19" y="258"/>
                  </a:moveTo>
                  <a:lnTo>
                    <a:pt x="0" y="268"/>
                  </a:lnTo>
                  <a:cubicBezTo>
                    <a:pt x="0" y="268"/>
                    <a:pt x="13" y="268"/>
                    <a:pt x="19" y="258"/>
                  </a:cubicBezTo>
                  <a:close/>
                  <a:moveTo>
                    <a:pt x="474" y="0"/>
                  </a:moveTo>
                  <a:cubicBezTo>
                    <a:pt x="474" y="0"/>
                    <a:pt x="453" y="0"/>
                    <a:pt x="453" y="21"/>
                  </a:cubicBezTo>
                  <a:lnTo>
                    <a:pt x="412" y="21"/>
                  </a:lnTo>
                  <a:cubicBezTo>
                    <a:pt x="412" y="21"/>
                    <a:pt x="412" y="21"/>
                    <a:pt x="412" y="42"/>
                  </a:cubicBezTo>
                  <a:lnTo>
                    <a:pt x="38" y="247"/>
                  </a:lnTo>
                  <a:lnTo>
                    <a:pt x="206" y="247"/>
                  </a:lnTo>
                  <a:cubicBezTo>
                    <a:pt x="227" y="247"/>
                    <a:pt x="227" y="247"/>
                    <a:pt x="227" y="268"/>
                  </a:cubicBezTo>
                  <a:lnTo>
                    <a:pt x="288" y="268"/>
                  </a:lnTo>
                  <a:cubicBezTo>
                    <a:pt x="288" y="268"/>
                    <a:pt x="309" y="289"/>
                    <a:pt x="309" y="289"/>
                  </a:cubicBezTo>
                  <a:lnTo>
                    <a:pt x="330" y="289"/>
                  </a:lnTo>
                  <a:cubicBezTo>
                    <a:pt x="350" y="309"/>
                    <a:pt x="350" y="309"/>
                    <a:pt x="371" y="309"/>
                  </a:cubicBezTo>
                  <a:lnTo>
                    <a:pt x="1893" y="1194"/>
                  </a:lnTo>
                  <a:cubicBezTo>
                    <a:pt x="1914" y="1214"/>
                    <a:pt x="1934" y="1214"/>
                    <a:pt x="1955" y="1235"/>
                  </a:cubicBezTo>
                  <a:cubicBezTo>
                    <a:pt x="1955" y="1235"/>
                    <a:pt x="1976" y="1235"/>
                    <a:pt x="1976" y="1255"/>
                  </a:cubicBezTo>
                  <a:cubicBezTo>
                    <a:pt x="1996" y="1255"/>
                    <a:pt x="2017" y="1276"/>
                    <a:pt x="2037" y="1297"/>
                  </a:cubicBezTo>
                  <a:cubicBezTo>
                    <a:pt x="2058" y="1317"/>
                    <a:pt x="2078" y="1338"/>
                    <a:pt x="2099" y="1358"/>
                  </a:cubicBezTo>
                  <a:cubicBezTo>
                    <a:pt x="2099" y="1358"/>
                    <a:pt x="2099" y="1379"/>
                    <a:pt x="2120" y="1379"/>
                  </a:cubicBezTo>
                  <a:cubicBezTo>
                    <a:pt x="2120" y="1399"/>
                    <a:pt x="2140" y="1399"/>
                    <a:pt x="2161" y="1420"/>
                  </a:cubicBezTo>
                  <a:cubicBezTo>
                    <a:pt x="2161" y="1420"/>
                    <a:pt x="2161" y="1420"/>
                    <a:pt x="2161" y="1441"/>
                  </a:cubicBezTo>
                  <a:cubicBezTo>
                    <a:pt x="2181" y="1461"/>
                    <a:pt x="2202" y="1482"/>
                    <a:pt x="2202" y="1502"/>
                  </a:cubicBezTo>
                  <a:cubicBezTo>
                    <a:pt x="2222" y="1523"/>
                    <a:pt x="2243" y="1544"/>
                    <a:pt x="2264" y="1564"/>
                  </a:cubicBezTo>
                  <a:cubicBezTo>
                    <a:pt x="2264" y="1585"/>
                    <a:pt x="2284" y="1605"/>
                    <a:pt x="2305" y="1646"/>
                  </a:cubicBezTo>
                  <a:cubicBezTo>
                    <a:pt x="2305" y="1667"/>
                    <a:pt x="2325" y="1688"/>
                    <a:pt x="2325" y="1708"/>
                  </a:cubicBezTo>
                  <a:cubicBezTo>
                    <a:pt x="2346" y="1729"/>
                    <a:pt x="2346" y="1770"/>
                    <a:pt x="2346" y="1790"/>
                  </a:cubicBezTo>
                  <a:cubicBezTo>
                    <a:pt x="2366" y="1811"/>
                    <a:pt x="2366" y="1832"/>
                    <a:pt x="2366" y="1852"/>
                  </a:cubicBezTo>
                  <a:cubicBezTo>
                    <a:pt x="2366" y="1852"/>
                    <a:pt x="2366" y="1852"/>
                    <a:pt x="2366" y="1873"/>
                  </a:cubicBezTo>
                  <a:cubicBezTo>
                    <a:pt x="2366" y="1873"/>
                    <a:pt x="2366" y="1893"/>
                    <a:pt x="2366" y="1914"/>
                  </a:cubicBezTo>
                  <a:cubicBezTo>
                    <a:pt x="2387" y="1934"/>
                    <a:pt x="2366" y="1955"/>
                    <a:pt x="2366" y="1976"/>
                  </a:cubicBezTo>
                  <a:cubicBezTo>
                    <a:pt x="2366" y="1976"/>
                    <a:pt x="2366" y="1996"/>
                    <a:pt x="2366" y="1996"/>
                  </a:cubicBezTo>
                  <a:cubicBezTo>
                    <a:pt x="2366" y="1996"/>
                    <a:pt x="2366" y="2017"/>
                    <a:pt x="2366" y="2037"/>
                  </a:cubicBezTo>
                  <a:cubicBezTo>
                    <a:pt x="2346" y="2058"/>
                    <a:pt x="2346" y="2078"/>
                    <a:pt x="2346" y="2078"/>
                  </a:cubicBezTo>
                  <a:cubicBezTo>
                    <a:pt x="2346" y="2099"/>
                    <a:pt x="2346" y="2099"/>
                    <a:pt x="2325" y="2099"/>
                  </a:cubicBezTo>
                  <a:cubicBezTo>
                    <a:pt x="2325" y="2099"/>
                    <a:pt x="2325" y="2120"/>
                    <a:pt x="2305" y="2120"/>
                  </a:cubicBezTo>
                  <a:cubicBezTo>
                    <a:pt x="2305" y="2131"/>
                    <a:pt x="2305" y="2136"/>
                    <a:pt x="2305" y="2138"/>
                  </a:cubicBezTo>
                  <a:lnTo>
                    <a:pt x="2305" y="2138"/>
                  </a:lnTo>
                  <a:lnTo>
                    <a:pt x="2675" y="1934"/>
                  </a:lnTo>
                  <a:cubicBezTo>
                    <a:pt x="2696" y="1914"/>
                    <a:pt x="2696" y="1914"/>
                    <a:pt x="2716" y="1893"/>
                  </a:cubicBezTo>
                  <a:cubicBezTo>
                    <a:pt x="2737" y="1873"/>
                    <a:pt x="2737" y="1873"/>
                    <a:pt x="2737" y="1852"/>
                  </a:cubicBezTo>
                  <a:lnTo>
                    <a:pt x="2757" y="1852"/>
                  </a:lnTo>
                  <a:cubicBezTo>
                    <a:pt x="2757" y="1832"/>
                    <a:pt x="2757" y="1832"/>
                    <a:pt x="2778" y="1811"/>
                  </a:cubicBezTo>
                  <a:cubicBezTo>
                    <a:pt x="2778" y="1811"/>
                    <a:pt x="2778" y="1790"/>
                    <a:pt x="2778" y="1790"/>
                  </a:cubicBezTo>
                  <a:cubicBezTo>
                    <a:pt x="2778" y="1790"/>
                    <a:pt x="2778" y="1770"/>
                    <a:pt x="2778" y="1749"/>
                  </a:cubicBezTo>
                  <a:cubicBezTo>
                    <a:pt x="2778" y="1729"/>
                    <a:pt x="2778" y="1708"/>
                    <a:pt x="2778" y="1688"/>
                  </a:cubicBezTo>
                  <a:cubicBezTo>
                    <a:pt x="2778" y="1667"/>
                    <a:pt x="2778" y="1646"/>
                    <a:pt x="2778" y="1646"/>
                  </a:cubicBezTo>
                  <a:cubicBezTo>
                    <a:pt x="2778" y="1626"/>
                    <a:pt x="2778" y="1626"/>
                    <a:pt x="2778" y="1626"/>
                  </a:cubicBezTo>
                  <a:cubicBezTo>
                    <a:pt x="2778" y="1626"/>
                    <a:pt x="2778" y="1605"/>
                    <a:pt x="2778" y="1605"/>
                  </a:cubicBezTo>
                  <a:cubicBezTo>
                    <a:pt x="2778" y="1605"/>
                    <a:pt x="2778" y="1605"/>
                    <a:pt x="2778" y="1585"/>
                  </a:cubicBezTo>
                  <a:cubicBezTo>
                    <a:pt x="2778" y="1585"/>
                    <a:pt x="2757" y="1564"/>
                    <a:pt x="2757" y="1544"/>
                  </a:cubicBezTo>
                  <a:cubicBezTo>
                    <a:pt x="2757" y="1544"/>
                    <a:pt x="2757" y="1523"/>
                    <a:pt x="2757" y="1502"/>
                  </a:cubicBezTo>
                  <a:cubicBezTo>
                    <a:pt x="2757" y="1502"/>
                    <a:pt x="2737" y="1482"/>
                    <a:pt x="2737" y="1482"/>
                  </a:cubicBezTo>
                  <a:cubicBezTo>
                    <a:pt x="2737" y="1461"/>
                    <a:pt x="2737" y="1461"/>
                    <a:pt x="2716" y="1441"/>
                  </a:cubicBezTo>
                  <a:cubicBezTo>
                    <a:pt x="2716" y="1420"/>
                    <a:pt x="2716" y="1420"/>
                    <a:pt x="2716" y="1399"/>
                  </a:cubicBezTo>
                  <a:lnTo>
                    <a:pt x="2696" y="1399"/>
                  </a:lnTo>
                  <a:cubicBezTo>
                    <a:pt x="2696" y="1399"/>
                    <a:pt x="2696" y="1379"/>
                    <a:pt x="2696" y="1379"/>
                  </a:cubicBezTo>
                  <a:cubicBezTo>
                    <a:pt x="2675" y="1358"/>
                    <a:pt x="2675" y="1338"/>
                    <a:pt x="2675" y="1338"/>
                  </a:cubicBezTo>
                  <a:cubicBezTo>
                    <a:pt x="2675" y="1338"/>
                    <a:pt x="2675" y="1317"/>
                    <a:pt x="2675" y="1317"/>
                  </a:cubicBezTo>
                  <a:cubicBezTo>
                    <a:pt x="2654" y="1317"/>
                    <a:pt x="2654" y="1297"/>
                    <a:pt x="2654" y="1297"/>
                  </a:cubicBezTo>
                  <a:cubicBezTo>
                    <a:pt x="2634" y="1276"/>
                    <a:pt x="2634" y="1276"/>
                    <a:pt x="2613" y="1255"/>
                  </a:cubicBezTo>
                  <a:cubicBezTo>
                    <a:pt x="2613" y="1235"/>
                    <a:pt x="2593" y="1235"/>
                    <a:pt x="2593" y="1214"/>
                  </a:cubicBezTo>
                  <a:cubicBezTo>
                    <a:pt x="2593" y="1214"/>
                    <a:pt x="2572" y="1194"/>
                    <a:pt x="2572" y="1194"/>
                  </a:cubicBezTo>
                  <a:cubicBezTo>
                    <a:pt x="2572" y="1194"/>
                    <a:pt x="2572" y="1194"/>
                    <a:pt x="2552" y="1173"/>
                  </a:cubicBezTo>
                  <a:cubicBezTo>
                    <a:pt x="2552" y="1153"/>
                    <a:pt x="2531" y="1153"/>
                    <a:pt x="2531" y="1132"/>
                  </a:cubicBezTo>
                  <a:cubicBezTo>
                    <a:pt x="2510" y="1132"/>
                    <a:pt x="2510" y="1132"/>
                    <a:pt x="2510" y="1111"/>
                  </a:cubicBezTo>
                  <a:lnTo>
                    <a:pt x="2490" y="1111"/>
                  </a:lnTo>
                  <a:cubicBezTo>
                    <a:pt x="2469" y="1091"/>
                    <a:pt x="2469" y="1070"/>
                    <a:pt x="2449" y="1070"/>
                  </a:cubicBezTo>
                  <a:cubicBezTo>
                    <a:pt x="2449" y="1050"/>
                    <a:pt x="2449" y="1050"/>
                    <a:pt x="2428" y="1050"/>
                  </a:cubicBezTo>
                  <a:cubicBezTo>
                    <a:pt x="2428" y="1050"/>
                    <a:pt x="2408" y="1029"/>
                    <a:pt x="2387" y="1009"/>
                  </a:cubicBezTo>
                  <a:lnTo>
                    <a:pt x="2366" y="1009"/>
                  </a:lnTo>
                  <a:cubicBezTo>
                    <a:pt x="2346" y="988"/>
                    <a:pt x="2325" y="967"/>
                    <a:pt x="2305" y="947"/>
                  </a:cubicBezTo>
                  <a:lnTo>
                    <a:pt x="782" y="83"/>
                  </a:lnTo>
                  <a:cubicBezTo>
                    <a:pt x="762" y="62"/>
                    <a:pt x="741" y="62"/>
                    <a:pt x="741" y="62"/>
                  </a:cubicBezTo>
                  <a:cubicBezTo>
                    <a:pt x="721" y="42"/>
                    <a:pt x="721" y="42"/>
                    <a:pt x="721" y="42"/>
                  </a:cubicBezTo>
                  <a:lnTo>
                    <a:pt x="679" y="42"/>
                  </a:lnTo>
                  <a:cubicBezTo>
                    <a:pt x="679" y="21"/>
                    <a:pt x="659" y="21"/>
                    <a:pt x="638" y="21"/>
                  </a:cubicBezTo>
                  <a:lnTo>
                    <a:pt x="618" y="21"/>
                  </a:lnTo>
                  <a:cubicBezTo>
                    <a:pt x="618" y="21"/>
                    <a:pt x="618" y="21"/>
                    <a:pt x="597" y="0"/>
                  </a:cubicBezTo>
                  <a:close/>
                  <a:moveTo>
                    <a:pt x="2305" y="2138"/>
                  </a:moveTo>
                  <a:lnTo>
                    <a:pt x="2300" y="2140"/>
                  </a:lnTo>
                  <a:lnTo>
                    <a:pt x="2300" y="2140"/>
                  </a:lnTo>
                  <a:cubicBezTo>
                    <a:pt x="2302" y="2140"/>
                    <a:pt x="2303" y="2140"/>
                    <a:pt x="2305" y="2140"/>
                  </a:cubicBezTo>
                  <a:cubicBezTo>
                    <a:pt x="2305" y="2140"/>
                    <a:pt x="2305" y="2140"/>
                    <a:pt x="2305" y="2138"/>
                  </a:cubicBezTo>
                  <a:close/>
                  <a:moveTo>
                    <a:pt x="2300" y="2140"/>
                  </a:moveTo>
                  <a:cubicBezTo>
                    <a:pt x="2294" y="2141"/>
                    <a:pt x="2290" y="2145"/>
                    <a:pt x="2287" y="2148"/>
                  </a:cubicBezTo>
                  <a:lnTo>
                    <a:pt x="2287" y="2148"/>
                  </a:lnTo>
                  <a:lnTo>
                    <a:pt x="2300" y="2140"/>
                  </a:lnTo>
                  <a:close/>
                  <a:moveTo>
                    <a:pt x="2287" y="2148"/>
                  </a:moveTo>
                  <a:lnTo>
                    <a:pt x="2264" y="2161"/>
                  </a:lnTo>
                  <a:cubicBezTo>
                    <a:pt x="2275" y="2161"/>
                    <a:pt x="2280" y="2154"/>
                    <a:pt x="2287" y="21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07"/>
            <p:cNvSpPr/>
            <p:nvPr/>
          </p:nvSpPr>
          <p:spPr>
            <a:xfrm>
              <a:off x="7657612" y="2170386"/>
              <a:ext cx="138900" cy="121030"/>
            </a:xfrm>
            <a:custGeom>
              <a:rect b="b" l="l" r="r" t="t"/>
              <a:pathLst>
                <a:path extrusionOk="0" h="2384" w="2736">
                  <a:moveTo>
                    <a:pt x="318" y="0"/>
                  </a:moveTo>
                  <a:cubicBezTo>
                    <a:pt x="84" y="0"/>
                    <a:pt x="0" y="274"/>
                    <a:pt x="204" y="620"/>
                  </a:cubicBezTo>
                  <a:lnTo>
                    <a:pt x="945" y="1916"/>
                  </a:lnTo>
                  <a:cubicBezTo>
                    <a:pt x="1048" y="2080"/>
                    <a:pt x="1192" y="2224"/>
                    <a:pt x="1336" y="2307"/>
                  </a:cubicBezTo>
                  <a:cubicBezTo>
                    <a:pt x="1423" y="2356"/>
                    <a:pt x="1503" y="2384"/>
                    <a:pt x="1575" y="2384"/>
                  </a:cubicBezTo>
                  <a:cubicBezTo>
                    <a:pt x="1622" y="2384"/>
                    <a:pt x="1666" y="2372"/>
                    <a:pt x="1706" y="2348"/>
                  </a:cubicBezTo>
                  <a:lnTo>
                    <a:pt x="2468" y="1916"/>
                  </a:lnTo>
                  <a:cubicBezTo>
                    <a:pt x="2735" y="1772"/>
                    <a:pt x="2509" y="1196"/>
                    <a:pt x="2097" y="949"/>
                  </a:cubicBezTo>
                  <a:lnTo>
                    <a:pt x="575" y="85"/>
                  </a:lnTo>
                  <a:cubicBezTo>
                    <a:pt x="478" y="26"/>
                    <a:pt x="391"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07"/>
            <p:cNvSpPr/>
            <p:nvPr/>
          </p:nvSpPr>
          <p:spPr>
            <a:xfrm>
              <a:off x="7248407" y="4020584"/>
              <a:ext cx="479132" cy="872435"/>
            </a:xfrm>
            <a:custGeom>
              <a:rect b="b" l="l" r="r" t="t"/>
              <a:pathLst>
                <a:path extrusionOk="0" h="21275" w="11684">
                  <a:moveTo>
                    <a:pt x="11683" y="1"/>
                  </a:moveTo>
                  <a:lnTo>
                    <a:pt x="63" y="6749"/>
                  </a:lnTo>
                  <a:lnTo>
                    <a:pt x="0" y="21275"/>
                  </a:lnTo>
                  <a:lnTo>
                    <a:pt x="0" y="21275"/>
                  </a:lnTo>
                  <a:lnTo>
                    <a:pt x="11621" y="14527"/>
                  </a:lnTo>
                  <a:lnTo>
                    <a:pt x="1168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07"/>
            <p:cNvSpPr/>
            <p:nvPr/>
          </p:nvSpPr>
          <p:spPr>
            <a:xfrm>
              <a:off x="6775657" y="4024439"/>
              <a:ext cx="475318" cy="868580"/>
            </a:xfrm>
            <a:custGeom>
              <a:rect b="b" l="l" r="r" t="t"/>
              <a:pathLst>
                <a:path extrusionOk="0" h="21181" w="11591">
                  <a:moveTo>
                    <a:pt x="63" y="1"/>
                  </a:moveTo>
                  <a:lnTo>
                    <a:pt x="1" y="14527"/>
                  </a:lnTo>
                  <a:lnTo>
                    <a:pt x="11528" y="21181"/>
                  </a:lnTo>
                  <a:lnTo>
                    <a:pt x="11591" y="6655"/>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107"/>
            <p:cNvSpPr/>
            <p:nvPr/>
          </p:nvSpPr>
          <p:spPr>
            <a:xfrm>
              <a:off x="6778241" y="3747751"/>
              <a:ext cx="949283" cy="549583"/>
            </a:xfrm>
            <a:custGeom>
              <a:rect b="b" l="l" r="r" t="t"/>
              <a:pathLst>
                <a:path extrusionOk="0" h="13402" w="23149">
                  <a:moveTo>
                    <a:pt x="11621" y="0"/>
                  </a:moveTo>
                  <a:lnTo>
                    <a:pt x="0" y="6748"/>
                  </a:lnTo>
                  <a:lnTo>
                    <a:pt x="11528" y="13402"/>
                  </a:lnTo>
                  <a:lnTo>
                    <a:pt x="23148" y="6654"/>
                  </a:lnTo>
                  <a:lnTo>
                    <a:pt x="116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107"/>
          <p:cNvGrpSpPr/>
          <p:nvPr/>
        </p:nvGrpSpPr>
        <p:grpSpPr>
          <a:xfrm>
            <a:off x="6672336" y="2343356"/>
            <a:ext cx="243987" cy="339453"/>
            <a:chOff x="4661686" y="366694"/>
            <a:chExt cx="243987" cy="339453"/>
          </a:xfrm>
        </p:grpSpPr>
        <p:sp>
          <p:nvSpPr>
            <p:cNvPr id="9925" name="Google Shape;9925;p107"/>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07"/>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07"/>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07"/>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07"/>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07"/>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1" name="Google Shape;9931;p107"/>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07">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07">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9934" name="Google Shape;9934;p107">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07">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9936" name="Google Shape;9936;p107">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107">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9938" name="Google Shape;9938;p107">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07">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9940" name="Google Shape;9940;p107">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07">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9942" name="Google Shape;9942;p107">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07">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07">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07">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46" name="Google Shape;9946;p107"/>
          <p:cNvGrpSpPr/>
          <p:nvPr/>
        </p:nvGrpSpPr>
        <p:grpSpPr>
          <a:xfrm>
            <a:off x="1992121" y="4623314"/>
            <a:ext cx="159899" cy="279351"/>
            <a:chOff x="2000128" y="4623314"/>
            <a:chExt cx="159899" cy="279351"/>
          </a:xfrm>
        </p:grpSpPr>
        <p:sp>
          <p:nvSpPr>
            <p:cNvPr id="9947" name="Google Shape;9947;p107"/>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07"/>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07"/>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07"/>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07"/>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107"/>
          <p:cNvGrpSpPr/>
          <p:nvPr/>
        </p:nvGrpSpPr>
        <p:grpSpPr>
          <a:xfrm>
            <a:off x="5246843" y="4644827"/>
            <a:ext cx="206281" cy="241552"/>
            <a:chOff x="5254850" y="4644827"/>
            <a:chExt cx="206281" cy="241552"/>
          </a:xfrm>
        </p:grpSpPr>
        <p:sp>
          <p:nvSpPr>
            <p:cNvPr id="9953" name="Google Shape;9953;p107"/>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07"/>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07"/>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6" name="Google Shape;9956;p107"/>
          <p:cNvGrpSpPr/>
          <p:nvPr/>
        </p:nvGrpSpPr>
        <p:grpSpPr>
          <a:xfrm>
            <a:off x="4126327" y="4607105"/>
            <a:ext cx="202168" cy="279358"/>
            <a:chOff x="4134334" y="4607105"/>
            <a:chExt cx="202168" cy="279358"/>
          </a:xfrm>
        </p:grpSpPr>
        <p:sp>
          <p:nvSpPr>
            <p:cNvPr id="9957" name="Google Shape;9957;p107"/>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07"/>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07"/>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07"/>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07"/>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07"/>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07"/>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07"/>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07"/>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6" name="Google Shape;9966;p107"/>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07"/>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07"/>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9" name="Google Shape;9969;p107"/>
          <p:cNvGrpSpPr/>
          <p:nvPr/>
        </p:nvGrpSpPr>
        <p:grpSpPr>
          <a:xfrm>
            <a:off x="6300092" y="4620438"/>
            <a:ext cx="269374" cy="279338"/>
            <a:chOff x="6314624" y="4620438"/>
            <a:chExt cx="269374" cy="279338"/>
          </a:xfrm>
        </p:grpSpPr>
        <p:sp>
          <p:nvSpPr>
            <p:cNvPr id="9970" name="Google Shape;9970;p107"/>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07"/>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2" name="Google Shape;9972;p107"/>
          <p:cNvGrpSpPr/>
          <p:nvPr/>
        </p:nvGrpSpPr>
        <p:grpSpPr>
          <a:xfrm>
            <a:off x="3031488" y="4626441"/>
            <a:ext cx="255400" cy="279351"/>
            <a:chOff x="3039495" y="4626441"/>
            <a:chExt cx="255400" cy="279351"/>
          </a:xfrm>
        </p:grpSpPr>
        <p:sp>
          <p:nvSpPr>
            <p:cNvPr id="9973" name="Google Shape;9973;p107"/>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0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0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07"/>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07"/>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07"/>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07"/>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07"/>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0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0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07"/>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07"/>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07"/>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0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0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07"/>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0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0" name="Google Shape;9990;p107"/>
          <p:cNvSpPr txBox="1"/>
          <p:nvPr>
            <p:ph idx="1" type="subTitle"/>
          </p:nvPr>
        </p:nvSpPr>
        <p:spPr>
          <a:xfrm>
            <a:off x="1294950" y="2229950"/>
            <a:ext cx="4284000" cy="1693200"/>
          </a:xfrm>
          <a:prstGeom prst="rect">
            <a:avLst/>
          </a:prstGeom>
        </p:spPr>
        <p:txBody>
          <a:bodyPr anchorCtr="0" anchor="ctr" bIns="91425" lIns="91425" spcFirstLastPara="1" rIns="91425" wrap="square" tIns="91425">
            <a:spAutoFit/>
          </a:bodyPr>
          <a:lstStyle/>
          <a:p>
            <a:pPr indent="-317500" lvl="0" marL="457200" rtl="0" algn="l">
              <a:spcBef>
                <a:spcPts val="0"/>
              </a:spcBef>
              <a:spcAft>
                <a:spcPts val="0"/>
              </a:spcAft>
              <a:buSzPts val="1400"/>
              <a:buChar char="●"/>
            </a:pPr>
            <a:r>
              <a:rPr lang="en"/>
              <a:t>Konsept sanatı, eskizler, diyagramlar ve akış şemaları, fikirlerinizi canlı bir şekilde sunmanıza yardımcı olacak, mutlaka sahip olunması gereken </a:t>
            </a:r>
            <a:r>
              <a:rPr lang="en"/>
              <a:t>öğelerdir</a:t>
            </a:r>
            <a:r>
              <a:rPr lang="en"/>
              <a:t>.</a:t>
            </a:r>
            <a:endParaRPr/>
          </a:p>
          <a:p>
            <a:pPr indent="-317500" lvl="0" marL="457200" rtl="0" algn="l">
              <a:spcBef>
                <a:spcPts val="0"/>
              </a:spcBef>
              <a:spcAft>
                <a:spcPts val="0"/>
              </a:spcAft>
              <a:buSzPts val="1400"/>
              <a:buChar char="●"/>
            </a:pPr>
            <a:r>
              <a:rPr lang="en"/>
              <a:t>Görseller, oyunun amaçlanan görünümünü ve hissini, seviye düzenlerini, karakter tasarımlarını ve kullanıcı arayüzü ögelerini etkili bir şekilde aktarmanızı sağlacaktır.</a:t>
            </a:r>
            <a:endParaRPr/>
          </a:p>
        </p:txBody>
      </p:sp>
      <p:sp>
        <p:nvSpPr>
          <p:cNvPr id="9991" name="Google Shape;9991;p107"/>
          <p:cNvSpPr txBox="1"/>
          <p:nvPr>
            <p:ph type="title"/>
          </p:nvPr>
        </p:nvSpPr>
        <p:spPr>
          <a:xfrm>
            <a:off x="1684500" y="536400"/>
            <a:ext cx="5775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Tips to start design</a:t>
            </a:r>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95" name="Shape 9995"/>
        <p:cNvGrpSpPr/>
        <p:nvPr/>
      </p:nvGrpSpPr>
      <p:grpSpPr>
        <a:xfrm>
          <a:off x="0" y="0"/>
          <a:ext cx="0" cy="0"/>
          <a:chOff x="0" y="0"/>
          <a:chExt cx="0" cy="0"/>
        </a:xfrm>
      </p:grpSpPr>
      <p:grpSp>
        <p:nvGrpSpPr>
          <p:cNvPr id="9996" name="Google Shape;9996;p108"/>
          <p:cNvGrpSpPr/>
          <p:nvPr/>
        </p:nvGrpSpPr>
        <p:grpSpPr>
          <a:xfrm>
            <a:off x="7606601" y="2691316"/>
            <a:ext cx="1408492" cy="2341533"/>
            <a:chOff x="4173786" y="2899846"/>
            <a:chExt cx="1189604" cy="1977647"/>
          </a:xfrm>
        </p:grpSpPr>
        <p:sp>
          <p:nvSpPr>
            <p:cNvPr id="9997" name="Google Shape;9997;p108"/>
            <p:cNvSpPr/>
            <p:nvPr/>
          </p:nvSpPr>
          <p:spPr>
            <a:xfrm flipH="1">
              <a:off x="4216423" y="4518272"/>
              <a:ext cx="550187" cy="359221"/>
            </a:xfrm>
            <a:custGeom>
              <a:rect b="b" l="l" r="r" t="t"/>
              <a:pathLst>
                <a:path extrusionOk="0" h="28589" w="43796">
                  <a:moveTo>
                    <a:pt x="43796" y="0"/>
                  </a:moveTo>
                  <a:lnTo>
                    <a:pt x="0" y="25480"/>
                  </a:lnTo>
                  <a:lnTo>
                    <a:pt x="0" y="28589"/>
                  </a:lnTo>
                  <a:lnTo>
                    <a:pt x="43796" y="3109"/>
                  </a:lnTo>
                  <a:lnTo>
                    <a:pt x="437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08"/>
            <p:cNvSpPr/>
            <p:nvPr/>
          </p:nvSpPr>
          <p:spPr>
            <a:xfrm flipH="1">
              <a:off x="4766709" y="4518272"/>
              <a:ext cx="554006" cy="359221"/>
            </a:xfrm>
            <a:custGeom>
              <a:rect b="b" l="l" r="r" t="t"/>
              <a:pathLst>
                <a:path extrusionOk="0" h="28589" w="44100">
                  <a:moveTo>
                    <a:pt x="0" y="0"/>
                  </a:moveTo>
                  <a:lnTo>
                    <a:pt x="0" y="3109"/>
                  </a:lnTo>
                  <a:lnTo>
                    <a:pt x="44099" y="28589"/>
                  </a:lnTo>
                  <a:lnTo>
                    <a:pt x="44099" y="2548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08"/>
            <p:cNvSpPr/>
            <p:nvPr/>
          </p:nvSpPr>
          <p:spPr>
            <a:xfrm flipH="1">
              <a:off x="4216535" y="4198544"/>
              <a:ext cx="1104181" cy="639885"/>
            </a:xfrm>
            <a:custGeom>
              <a:rect b="b" l="l" r="r" t="t"/>
              <a:pathLst>
                <a:path extrusionOk="0" h="50926" w="87895">
                  <a:moveTo>
                    <a:pt x="43795" y="0"/>
                  </a:moveTo>
                  <a:lnTo>
                    <a:pt x="0" y="25446"/>
                  </a:lnTo>
                  <a:lnTo>
                    <a:pt x="44099" y="50926"/>
                  </a:lnTo>
                  <a:lnTo>
                    <a:pt x="87895" y="25446"/>
                  </a:lnTo>
                  <a:lnTo>
                    <a:pt x="437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0" name="Google Shape;10000;p108"/>
            <p:cNvGrpSpPr/>
            <p:nvPr/>
          </p:nvGrpSpPr>
          <p:grpSpPr>
            <a:xfrm>
              <a:off x="4173786" y="2899846"/>
              <a:ext cx="1189604" cy="1762892"/>
              <a:chOff x="6429900" y="2140775"/>
              <a:chExt cx="1565475" cy="2319900"/>
            </a:xfrm>
          </p:grpSpPr>
          <p:sp>
            <p:nvSpPr>
              <p:cNvPr id="10001" name="Google Shape;10001;p108"/>
              <p:cNvSpPr/>
              <p:nvPr/>
            </p:nvSpPr>
            <p:spPr>
              <a:xfrm>
                <a:off x="6778825" y="3493325"/>
                <a:ext cx="114900" cy="65925"/>
              </a:xfrm>
              <a:custGeom>
                <a:rect b="b" l="l" r="r" t="t"/>
                <a:pathLst>
                  <a:path extrusionOk="0" h="2637" w="4596">
                    <a:moveTo>
                      <a:pt x="2264" y="1"/>
                    </a:moveTo>
                    <a:lnTo>
                      <a:pt x="0" y="1319"/>
                    </a:lnTo>
                    <a:lnTo>
                      <a:pt x="2332" y="2636"/>
                    </a:lnTo>
                    <a:lnTo>
                      <a:pt x="4596" y="1352"/>
                    </a:lnTo>
                    <a:lnTo>
                      <a:pt x="2264"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08"/>
              <p:cNvSpPr/>
              <p:nvPr/>
            </p:nvSpPr>
            <p:spPr>
              <a:xfrm>
                <a:off x="6777975" y="3526275"/>
                <a:ext cx="379350" cy="653900"/>
              </a:xfrm>
              <a:custGeom>
                <a:rect b="b" l="l" r="r" t="t"/>
                <a:pathLst>
                  <a:path extrusionOk="0" h="26156" w="15174">
                    <a:moveTo>
                      <a:pt x="34" y="1"/>
                    </a:moveTo>
                    <a:lnTo>
                      <a:pt x="0" y="14734"/>
                    </a:lnTo>
                    <a:lnTo>
                      <a:pt x="0" y="17404"/>
                    </a:lnTo>
                    <a:lnTo>
                      <a:pt x="2332" y="18755"/>
                    </a:lnTo>
                    <a:lnTo>
                      <a:pt x="15139" y="26156"/>
                    </a:lnTo>
                    <a:lnTo>
                      <a:pt x="15173" y="23486"/>
                    </a:lnTo>
                    <a:lnTo>
                      <a:pt x="2332" y="16086"/>
                    </a:lnTo>
                    <a:lnTo>
                      <a:pt x="2366" y="1318"/>
                    </a:lnTo>
                    <a:lnTo>
                      <a:pt x="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08"/>
              <p:cNvSpPr/>
              <p:nvPr/>
            </p:nvSpPr>
            <p:spPr>
              <a:xfrm>
                <a:off x="6836275" y="3527125"/>
                <a:ext cx="57450" cy="401300"/>
              </a:xfrm>
              <a:custGeom>
                <a:rect b="b" l="l" r="r" t="t"/>
                <a:pathLst>
                  <a:path extrusionOk="0" h="16052" w="2298">
                    <a:moveTo>
                      <a:pt x="2298" y="0"/>
                    </a:moveTo>
                    <a:lnTo>
                      <a:pt x="34" y="1284"/>
                    </a:lnTo>
                    <a:lnTo>
                      <a:pt x="0" y="16052"/>
                    </a:lnTo>
                    <a:lnTo>
                      <a:pt x="2264" y="14734"/>
                    </a:lnTo>
                    <a:lnTo>
                      <a:pt x="22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08"/>
              <p:cNvSpPr/>
              <p:nvPr/>
            </p:nvSpPr>
            <p:spPr>
              <a:xfrm>
                <a:off x="6836275" y="3895450"/>
                <a:ext cx="376800" cy="218000"/>
              </a:xfrm>
              <a:custGeom>
                <a:rect b="b" l="l" r="r" t="t"/>
                <a:pathLst>
                  <a:path extrusionOk="0" h="8720" w="15072">
                    <a:moveTo>
                      <a:pt x="2264" y="1"/>
                    </a:moveTo>
                    <a:lnTo>
                      <a:pt x="0" y="1319"/>
                    </a:lnTo>
                    <a:lnTo>
                      <a:pt x="12841" y="8719"/>
                    </a:lnTo>
                    <a:lnTo>
                      <a:pt x="15072" y="7401"/>
                    </a:lnTo>
                    <a:lnTo>
                      <a:pt x="2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08"/>
              <p:cNvSpPr/>
              <p:nvPr/>
            </p:nvSpPr>
            <p:spPr>
              <a:xfrm>
                <a:off x="6777975" y="3495850"/>
                <a:ext cx="115750" cy="403850"/>
              </a:xfrm>
              <a:custGeom>
                <a:rect b="b" l="l" r="r" t="t"/>
                <a:pathLst>
                  <a:path extrusionOk="0" h="16154" w="4630">
                    <a:moveTo>
                      <a:pt x="2298" y="1"/>
                    </a:moveTo>
                    <a:lnTo>
                      <a:pt x="34" y="1319"/>
                    </a:lnTo>
                    <a:lnTo>
                      <a:pt x="0" y="14802"/>
                    </a:lnTo>
                    <a:lnTo>
                      <a:pt x="2332" y="16154"/>
                    </a:lnTo>
                    <a:lnTo>
                      <a:pt x="4596" y="13484"/>
                    </a:lnTo>
                    <a:lnTo>
                      <a:pt x="4630" y="1353"/>
                    </a:lnTo>
                    <a:lnTo>
                      <a:pt x="2298"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08"/>
              <p:cNvSpPr/>
              <p:nvPr/>
            </p:nvSpPr>
            <p:spPr>
              <a:xfrm>
                <a:off x="6822750" y="3120775"/>
                <a:ext cx="397925" cy="724875"/>
              </a:xfrm>
              <a:custGeom>
                <a:rect b="b" l="l" r="r" t="t"/>
                <a:pathLst>
                  <a:path extrusionOk="0" h="28995" w="15917">
                    <a:moveTo>
                      <a:pt x="15917" y="0"/>
                    </a:moveTo>
                    <a:lnTo>
                      <a:pt x="68" y="9192"/>
                    </a:lnTo>
                    <a:lnTo>
                      <a:pt x="0" y="28994"/>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08"/>
              <p:cNvSpPr/>
              <p:nvPr/>
            </p:nvSpPr>
            <p:spPr>
              <a:xfrm>
                <a:off x="6429900" y="3124150"/>
                <a:ext cx="394550" cy="721500"/>
              </a:xfrm>
              <a:custGeom>
                <a:rect b="b" l="l" r="r" t="t"/>
                <a:pathLst>
                  <a:path extrusionOk="0" h="28860" w="15782">
                    <a:moveTo>
                      <a:pt x="102" y="0"/>
                    </a:moveTo>
                    <a:lnTo>
                      <a:pt x="1" y="19769"/>
                    </a:lnTo>
                    <a:lnTo>
                      <a:pt x="15714" y="28859"/>
                    </a:lnTo>
                    <a:lnTo>
                      <a:pt x="15782" y="9057"/>
                    </a:lnTo>
                    <a:lnTo>
                      <a:pt x="10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08"/>
              <p:cNvSpPr/>
              <p:nvPr/>
            </p:nvSpPr>
            <p:spPr>
              <a:xfrm>
                <a:off x="6432450" y="2893500"/>
                <a:ext cx="788225" cy="457075"/>
              </a:xfrm>
              <a:custGeom>
                <a:rect b="b" l="l" r="r" t="t"/>
                <a:pathLst>
                  <a:path extrusionOk="0" h="18283" w="31529">
                    <a:moveTo>
                      <a:pt x="15849" y="1"/>
                    </a:moveTo>
                    <a:lnTo>
                      <a:pt x="0" y="9226"/>
                    </a:lnTo>
                    <a:lnTo>
                      <a:pt x="15680" y="18283"/>
                    </a:lnTo>
                    <a:lnTo>
                      <a:pt x="31529" y="9091"/>
                    </a:lnTo>
                    <a:lnTo>
                      <a:pt x="1584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08"/>
              <p:cNvSpPr/>
              <p:nvPr/>
            </p:nvSpPr>
            <p:spPr>
              <a:xfrm>
                <a:off x="7195300" y="3109775"/>
                <a:ext cx="103950" cy="1350900"/>
              </a:xfrm>
              <a:custGeom>
                <a:rect b="b" l="l" r="r" t="t"/>
                <a:pathLst>
                  <a:path extrusionOk="0" h="54036" w="4158">
                    <a:moveTo>
                      <a:pt x="4157" y="1"/>
                    </a:moveTo>
                    <a:lnTo>
                      <a:pt x="170" y="2332"/>
                    </a:lnTo>
                    <a:lnTo>
                      <a:pt x="1" y="54035"/>
                    </a:lnTo>
                    <a:lnTo>
                      <a:pt x="1" y="54035"/>
                    </a:lnTo>
                    <a:lnTo>
                      <a:pt x="3988" y="51703"/>
                    </a:lnTo>
                    <a:lnTo>
                      <a:pt x="4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08"/>
              <p:cNvSpPr/>
              <p:nvPr/>
            </p:nvSpPr>
            <p:spPr>
              <a:xfrm>
                <a:off x="7095625" y="3109775"/>
                <a:ext cx="103925" cy="1350900"/>
              </a:xfrm>
              <a:custGeom>
                <a:rect b="b" l="l" r="r" t="t"/>
                <a:pathLst>
                  <a:path extrusionOk="0" h="54036" w="4157">
                    <a:moveTo>
                      <a:pt x="136" y="1"/>
                    </a:moveTo>
                    <a:lnTo>
                      <a:pt x="0" y="51737"/>
                    </a:lnTo>
                    <a:lnTo>
                      <a:pt x="3988" y="54035"/>
                    </a:lnTo>
                    <a:lnTo>
                      <a:pt x="4157" y="2332"/>
                    </a:lnTo>
                    <a:lnTo>
                      <a:pt x="1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08"/>
              <p:cNvSpPr/>
              <p:nvPr/>
            </p:nvSpPr>
            <p:spPr>
              <a:xfrm>
                <a:off x="7097325" y="3181600"/>
                <a:ext cx="201075" cy="603225"/>
              </a:xfrm>
              <a:custGeom>
                <a:rect b="b" l="l" r="r" t="t"/>
                <a:pathLst>
                  <a:path extrusionOk="0" h="24129" w="8043">
                    <a:moveTo>
                      <a:pt x="68" y="0"/>
                    </a:moveTo>
                    <a:lnTo>
                      <a:pt x="0" y="21830"/>
                    </a:lnTo>
                    <a:lnTo>
                      <a:pt x="4021" y="24128"/>
                    </a:lnTo>
                    <a:lnTo>
                      <a:pt x="7975" y="19465"/>
                    </a:lnTo>
                    <a:lnTo>
                      <a:pt x="8043" y="0"/>
                    </a:lnTo>
                    <a:lnTo>
                      <a:pt x="8043" y="0"/>
                    </a:lnTo>
                    <a:lnTo>
                      <a:pt x="4089" y="2298"/>
                    </a:lnTo>
                    <a:lnTo>
                      <a:pt x="68"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108"/>
              <p:cNvSpPr/>
              <p:nvPr/>
            </p:nvSpPr>
            <p:spPr>
              <a:xfrm>
                <a:off x="7099000" y="3052325"/>
                <a:ext cx="200250" cy="115775"/>
              </a:xfrm>
              <a:custGeom>
                <a:rect b="b" l="l" r="r" t="t"/>
                <a:pathLst>
                  <a:path extrusionOk="0" h="4631" w="8010">
                    <a:moveTo>
                      <a:pt x="3988" y="1"/>
                    </a:moveTo>
                    <a:lnTo>
                      <a:pt x="1" y="2299"/>
                    </a:lnTo>
                    <a:lnTo>
                      <a:pt x="4022" y="4630"/>
                    </a:lnTo>
                    <a:lnTo>
                      <a:pt x="8009" y="2299"/>
                    </a:lnTo>
                    <a:lnTo>
                      <a:pt x="3988"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08"/>
              <p:cNvSpPr/>
              <p:nvPr/>
            </p:nvSpPr>
            <p:spPr>
              <a:xfrm>
                <a:off x="7216425" y="3874350"/>
                <a:ext cx="376825" cy="217975"/>
              </a:xfrm>
              <a:custGeom>
                <a:rect b="b" l="l" r="r" t="t"/>
                <a:pathLst>
                  <a:path extrusionOk="0" h="8719" w="15073">
                    <a:moveTo>
                      <a:pt x="2231" y="0"/>
                    </a:moveTo>
                    <a:lnTo>
                      <a:pt x="1" y="1284"/>
                    </a:lnTo>
                    <a:lnTo>
                      <a:pt x="12808" y="8719"/>
                    </a:lnTo>
                    <a:lnTo>
                      <a:pt x="15072" y="7401"/>
                    </a:lnTo>
                    <a:lnTo>
                      <a:pt x="22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08"/>
              <p:cNvSpPr/>
              <p:nvPr/>
            </p:nvSpPr>
            <p:spPr>
              <a:xfrm>
                <a:off x="7538300" y="3691025"/>
                <a:ext cx="114075" cy="501825"/>
              </a:xfrm>
              <a:custGeom>
                <a:rect b="b" l="l" r="r" t="t"/>
                <a:pathLst>
                  <a:path extrusionOk="0" h="20073" w="4563">
                    <a:moveTo>
                      <a:pt x="2231" y="0"/>
                    </a:moveTo>
                    <a:lnTo>
                      <a:pt x="1" y="1284"/>
                    </a:lnTo>
                    <a:lnTo>
                      <a:pt x="2332" y="2636"/>
                    </a:lnTo>
                    <a:lnTo>
                      <a:pt x="2265" y="17369"/>
                    </a:lnTo>
                    <a:lnTo>
                      <a:pt x="2265" y="20073"/>
                    </a:lnTo>
                    <a:lnTo>
                      <a:pt x="4529" y="18755"/>
                    </a:lnTo>
                    <a:lnTo>
                      <a:pt x="4529" y="16085"/>
                    </a:lnTo>
                    <a:lnTo>
                      <a:pt x="4563" y="1352"/>
                    </a:lnTo>
                    <a:lnTo>
                      <a:pt x="22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08"/>
              <p:cNvSpPr/>
              <p:nvPr/>
            </p:nvSpPr>
            <p:spPr>
              <a:xfrm>
                <a:off x="7216425" y="3723125"/>
                <a:ext cx="380200" cy="469725"/>
              </a:xfrm>
              <a:custGeom>
                <a:rect b="b" l="l" r="r" t="t"/>
                <a:pathLst>
                  <a:path extrusionOk="0" h="18789" w="15208">
                    <a:moveTo>
                      <a:pt x="12876" y="0"/>
                    </a:moveTo>
                    <a:lnTo>
                      <a:pt x="12808" y="14768"/>
                    </a:lnTo>
                    <a:lnTo>
                      <a:pt x="1" y="7333"/>
                    </a:lnTo>
                    <a:lnTo>
                      <a:pt x="1" y="10037"/>
                    </a:lnTo>
                    <a:lnTo>
                      <a:pt x="12808" y="17437"/>
                    </a:lnTo>
                    <a:lnTo>
                      <a:pt x="15140" y="18789"/>
                    </a:lnTo>
                    <a:lnTo>
                      <a:pt x="15140" y="16085"/>
                    </a:lnTo>
                    <a:lnTo>
                      <a:pt x="15207" y="1352"/>
                    </a:lnTo>
                    <a:lnTo>
                      <a:pt x="128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08"/>
              <p:cNvSpPr/>
              <p:nvPr/>
            </p:nvSpPr>
            <p:spPr>
              <a:xfrm>
                <a:off x="7537450" y="3675800"/>
                <a:ext cx="114925" cy="367525"/>
              </a:xfrm>
              <a:custGeom>
                <a:rect b="b" l="l" r="r" t="t"/>
                <a:pathLst>
                  <a:path extrusionOk="0" h="14701" w="4597">
                    <a:moveTo>
                      <a:pt x="2265" y="1"/>
                    </a:moveTo>
                    <a:lnTo>
                      <a:pt x="35" y="1285"/>
                    </a:lnTo>
                    <a:lnTo>
                      <a:pt x="1" y="13383"/>
                    </a:lnTo>
                    <a:lnTo>
                      <a:pt x="2299" y="14701"/>
                    </a:lnTo>
                    <a:lnTo>
                      <a:pt x="4563" y="12031"/>
                    </a:lnTo>
                    <a:lnTo>
                      <a:pt x="4597" y="1319"/>
                    </a:lnTo>
                    <a:lnTo>
                      <a:pt x="2265"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08"/>
              <p:cNvSpPr/>
              <p:nvPr/>
            </p:nvSpPr>
            <p:spPr>
              <a:xfrm>
                <a:off x="7091400" y="3059100"/>
                <a:ext cx="199400" cy="115750"/>
              </a:xfrm>
              <a:custGeom>
                <a:rect b="b" l="l" r="r" t="t"/>
                <a:pathLst>
                  <a:path extrusionOk="0" h="4630" w="7976">
                    <a:moveTo>
                      <a:pt x="3988" y="0"/>
                    </a:moveTo>
                    <a:lnTo>
                      <a:pt x="0" y="2332"/>
                    </a:lnTo>
                    <a:lnTo>
                      <a:pt x="3988" y="4630"/>
                    </a:lnTo>
                    <a:lnTo>
                      <a:pt x="7976" y="2332"/>
                    </a:lnTo>
                    <a:lnTo>
                      <a:pt x="3988" y="0"/>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08"/>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rgbClr val="2AA1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08"/>
              <p:cNvSpPr/>
              <p:nvPr/>
            </p:nvSpPr>
            <p:spPr>
              <a:xfrm>
                <a:off x="7186875" y="2473625"/>
                <a:ext cx="585475" cy="1064500"/>
              </a:xfrm>
              <a:custGeom>
                <a:rect b="b" l="l" r="r" t="t"/>
                <a:pathLst>
                  <a:path extrusionOk="0" h="42580" w="23419">
                    <a:moveTo>
                      <a:pt x="23418" y="1"/>
                    </a:moveTo>
                    <a:lnTo>
                      <a:pt x="135" y="13518"/>
                    </a:lnTo>
                    <a:lnTo>
                      <a:pt x="0" y="42580"/>
                    </a:lnTo>
                    <a:lnTo>
                      <a:pt x="23283" y="29029"/>
                    </a:lnTo>
                    <a:lnTo>
                      <a:pt x="234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08"/>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rgbClr val="238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08"/>
              <p:cNvSpPr/>
              <p:nvPr/>
            </p:nvSpPr>
            <p:spPr>
              <a:xfrm>
                <a:off x="6610700" y="2478700"/>
                <a:ext cx="579575" cy="1059425"/>
              </a:xfrm>
              <a:custGeom>
                <a:rect b="b" l="l" r="r" t="t"/>
                <a:pathLst>
                  <a:path extrusionOk="0" h="42377" w="23183">
                    <a:moveTo>
                      <a:pt x="136" y="1"/>
                    </a:moveTo>
                    <a:lnTo>
                      <a:pt x="0" y="29062"/>
                    </a:lnTo>
                    <a:lnTo>
                      <a:pt x="23047" y="42377"/>
                    </a:lnTo>
                    <a:lnTo>
                      <a:pt x="23182" y="13315"/>
                    </a:lnTo>
                    <a:lnTo>
                      <a:pt x="13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08"/>
              <p:cNvSpPr/>
              <p:nvPr/>
            </p:nvSpPr>
            <p:spPr>
              <a:xfrm>
                <a:off x="6614075" y="2140775"/>
                <a:ext cx="1158275" cy="670825"/>
              </a:xfrm>
              <a:custGeom>
                <a:rect b="b" l="l" r="r" t="t"/>
                <a:pathLst>
                  <a:path extrusionOk="0" h="26833" w="46331">
                    <a:moveTo>
                      <a:pt x="23284" y="1"/>
                    </a:moveTo>
                    <a:lnTo>
                      <a:pt x="1" y="13518"/>
                    </a:lnTo>
                    <a:lnTo>
                      <a:pt x="23047" y="26832"/>
                    </a:lnTo>
                    <a:lnTo>
                      <a:pt x="46330" y="13315"/>
                    </a:lnTo>
                    <a:lnTo>
                      <a:pt x="2328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08"/>
              <p:cNvSpPr/>
              <p:nvPr/>
            </p:nvSpPr>
            <p:spPr>
              <a:xfrm>
                <a:off x="7011150" y="3664825"/>
                <a:ext cx="167300" cy="98025"/>
              </a:xfrm>
              <a:custGeom>
                <a:rect b="b" l="l" r="r" t="t"/>
                <a:pathLst>
                  <a:path extrusionOk="0" h="3921" w="6692">
                    <a:moveTo>
                      <a:pt x="4427" y="0"/>
                    </a:moveTo>
                    <a:lnTo>
                      <a:pt x="0" y="2636"/>
                    </a:lnTo>
                    <a:lnTo>
                      <a:pt x="2264" y="3920"/>
                    </a:lnTo>
                    <a:lnTo>
                      <a:pt x="6691" y="1285"/>
                    </a:lnTo>
                    <a:lnTo>
                      <a:pt x="44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08"/>
              <p:cNvSpPr/>
              <p:nvPr/>
            </p:nvSpPr>
            <p:spPr>
              <a:xfrm>
                <a:off x="6952000" y="3395325"/>
                <a:ext cx="57475" cy="468050"/>
              </a:xfrm>
              <a:custGeom>
                <a:rect b="b" l="l" r="r" t="t"/>
                <a:pathLst>
                  <a:path extrusionOk="0" h="18722" w="2299">
                    <a:moveTo>
                      <a:pt x="1" y="1"/>
                    </a:moveTo>
                    <a:lnTo>
                      <a:pt x="34" y="14734"/>
                    </a:lnTo>
                    <a:lnTo>
                      <a:pt x="68" y="17438"/>
                    </a:lnTo>
                    <a:lnTo>
                      <a:pt x="2299" y="18722"/>
                    </a:lnTo>
                    <a:lnTo>
                      <a:pt x="2299" y="16052"/>
                    </a:lnTo>
                    <a:lnTo>
                      <a:pt x="2265" y="1319"/>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08"/>
              <p:cNvSpPr/>
              <p:nvPr/>
            </p:nvSpPr>
            <p:spPr>
              <a:xfrm>
                <a:off x="6952000" y="3361525"/>
                <a:ext cx="114925" cy="66775"/>
              </a:xfrm>
              <a:custGeom>
                <a:rect b="b" l="l" r="r" t="t"/>
                <a:pathLst>
                  <a:path extrusionOk="0" h="2671" w="4597">
                    <a:moveTo>
                      <a:pt x="2332" y="1"/>
                    </a:moveTo>
                    <a:lnTo>
                      <a:pt x="1" y="1353"/>
                    </a:lnTo>
                    <a:lnTo>
                      <a:pt x="2265" y="2671"/>
                    </a:lnTo>
                    <a:lnTo>
                      <a:pt x="4596" y="1319"/>
                    </a:lnTo>
                    <a:lnTo>
                      <a:pt x="2332" y="1"/>
                    </a:lnTo>
                    <a:close/>
                  </a:path>
                </a:pathLst>
              </a:custGeom>
              <a:solidFill>
                <a:srgbClr val="B06C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08"/>
              <p:cNvSpPr/>
              <p:nvPr/>
            </p:nvSpPr>
            <p:spPr>
              <a:xfrm>
                <a:off x="7008600" y="3394475"/>
                <a:ext cx="169850" cy="468900"/>
              </a:xfrm>
              <a:custGeom>
                <a:rect b="b" l="l" r="r" t="t"/>
                <a:pathLst>
                  <a:path extrusionOk="0" h="18756" w="6794">
                    <a:moveTo>
                      <a:pt x="2332" y="1"/>
                    </a:moveTo>
                    <a:lnTo>
                      <a:pt x="1" y="1353"/>
                    </a:lnTo>
                    <a:lnTo>
                      <a:pt x="35" y="16086"/>
                    </a:lnTo>
                    <a:lnTo>
                      <a:pt x="35" y="18756"/>
                    </a:lnTo>
                    <a:lnTo>
                      <a:pt x="2366" y="17404"/>
                    </a:lnTo>
                    <a:lnTo>
                      <a:pt x="6793" y="14768"/>
                    </a:lnTo>
                    <a:lnTo>
                      <a:pt x="6793" y="12099"/>
                    </a:lnTo>
                    <a:lnTo>
                      <a:pt x="2366" y="14734"/>
                    </a:lnTo>
                    <a:lnTo>
                      <a:pt x="23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108"/>
              <p:cNvSpPr/>
              <p:nvPr/>
            </p:nvSpPr>
            <p:spPr>
              <a:xfrm>
                <a:off x="6952000" y="3406300"/>
                <a:ext cx="115775" cy="375975"/>
              </a:xfrm>
              <a:custGeom>
                <a:rect b="b" l="l" r="r" t="t"/>
                <a:pathLst>
                  <a:path extrusionOk="0" h="15039" w="4631">
                    <a:moveTo>
                      <a:pt x="2332" y="1"/>
                    </a:moveTo>
                    <a:lnTo>
                      <a:pt x="1" y="1353"/>
                    </a:lnTo>
                    <a:lnTo>
                      <a:pt x="34" y="13755"/>
                    </a:lnTo>
                    <a:lnTo>
                      <a:pt x="2299" y="15039"/>
                    </a:lnTo>
                    <a:lnTo>
                      <a:pt x="4630" y="12335"/>
                    </a:lnTo>
                    <a:lnTo>
                      <a:pt x="4596" y="1319"/>
                    </a:lnTo>
                    <a:lnTo>
                      <a:pt x="2332" y="1"/>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08"/>
              <p:cNvSpPr/>
              <p:nvPr/>
            </p:nvSpPr>
            <p:spPr>
              <a:xfrm>
                <a:off x="6995100" y="3119075"/>
                <a:ext cx="315975" cy="575350"/>
              </a:xfrm>
              <a:custGeom>
                <a:rect b="b" l="l" r="r" t="t"/>
                <a:pathLst>
                  <a:path extrusionOk="0" h="23014" w="12639">
                    <a:moveTo>
                      <a:pt x="12639" y="1"/>
                    </a:moveTo>
                    <a:lnTo>
                      <a:pt x="68" y="7300"/>
                    </a:lnTo>
                    <a:lnTo>
                      <a:pt x="0" y="23013"/>
                    </a:lnTo>
                    <a:lnTo>
                      <a:pt x="12571" y="15714"/>
                    </a:lnTo>
                    <a:lnTo>
                      <a:pt x="126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08"/>
              <p:cNvSpPr/>
              <p:nvPr/>
            </p:nvSpPr>
            <p:spPr>
              <a:xfrm>
                <a:off x="6683350" y="3121600"/>
                <a:ext cx="313450" cy="572825"/>
              </a:xfrm>
              <a:custGeom>
                <a:rect b="b" l="l" r="r" t="t"/>
                <a:pathLst>
                  <a:path extrusionOk="0" h="22913" w="12538">
                    <a:moveTo>
                      <a:pt x="68" y="1"/>
                    </a:moveTo>
                    <a:lnTo>
                      <a:pt x="1" y="15714"/>
                    </a:lnTo>
                    <a:lnTo>
                      <a:pt x="12470" y="22912"/>
                    </a:lnTo>
                    <a:lnTo>
                      <a:pt x="12538" y="7199"/>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08"/>
              <p:cNvSpPr/>
              <p:nvPr/>
            </p:nvSpPr>
            <p:spPr>
              <a:xfrm>
                <a:off x="6685050" y="2939125"/>
                <a:ext cx="626025" cy="362450"/>
              </a:xfrm>
              <a:custGeom>
                <a:rect b="b" l="l" r="r" t="t"/>
                <a:pathLst>
                  <a:path extrusionOk="0" h="14498" w="25041">
                    <a:moveTo>
                      <a:pt x="12605" y="1"/>
                    </a:moveTo>
                    <a:lnTo>
                      <a:pt x="0" y="7300"/>
                    </a:lnTo>
                    <a:lnTo>
                      <a:pt x="12470" y="14498"/>
                    </a:lnTo>
                    <a:lnTo>
                      <a:pt x="25041" y="7199"/>
                    </a:lnTo>
                    <a:lnTo>
                      <a:pt x="126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08"/>
              <p:cNvSpPr/>
              <p:nvPr/>
            </p:nvSpPr>
            <p:spPr>
              <a:xfrm>
                <a:off x="7597450" y="3266075"/>
                <a:ext cx="397925" cy="724025"/>
              </a:xfrm>
              <a:custGeom>
                <a:rect b="b" l="l" r="r" t="t"/>
                <a:pathLst>
                  <a:path extrusionOk="0" h="28961" w="15917">
                    <a:moveTo>
                      <a:pt x="15917" y="0"/>
                    </a:moveTo>
                    <a:lnTo>
                      <a:pt x="102" y="9192"/>
                    </a:lnTo>
                    <a:lnTo>
                      <a:pt x="0" y="28961"/>
                    </a:lnTo>
                    <a:lnTo>
                      <a:pt x="15849" y="19769"/>
                    </a:lnTo>
                    <a:lnTo>
                      <a:pt x="15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08"/>
              <p:cNvSpPr/>
              <p:nvPr/>
            </p:nvSpPr>
            <p:spPr>
              <a:xfrm>
                <a:off x="7205450" y="3269450"/>
                <a:ext cx="394550" cy="720650"/>
              </a:xfrm>
              <a:custGeom>
                <a:rect b="b" l="l" r="r" t="t"/>
                <a:pathLst>
                  <a:path extrusionOk="0" h="28826" w="15782">
                    <a:moveTo>
                      <a:pt x="68" y="1"/>
                    </a:moveTo>
                    <a:lnTo>
                      <a:pt x="0" y="19769"/>
                    </a:lnTo>
                    <a:lnTo>
                      <a:pt x="15680" y="28826"/>
                    </a:lnTo>
                    <a:lnTo>
                      <a:pt x="15782" y="9057"/>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08"/>
              <p:cNvSpPr/>
              <p:nvPr/>
            </p:nvSpPr>
            <p:spPr>
              <a:xfrm>
                <a:off x="7207150" y="3039675"/>
                <a:ext cx="788225" cy="456200"/>
              </a:xfrm>
              <a:custGeom>
                <a:rect b="b" l="l" r="r" t="t"/>
                <a:pathLst>
                  <a:path extrusionOk="0" h="18248" w="31529">
                    <a:moveTo>
                      <a:pt x="15849" y="0"/>
                    </a:moveTo>
                    <a:lnTo>
                      <a:pt x="0" y="9192"/>
                    </a:lnTo>
                    <a:lnTo>
                      <a:pt x="15714" y="18248"/>
                    </a:lnTo>
                    <a:lnTo>
                      <a:pt x="31529" y="9056"/>
                    </a:lnTo>
                    <a:lnTo>
                      <a:pt x="1584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034" name="Google Shape;10034;p108"/>
          <p:cNvSpPr/>
          <p:nvPr/>
        </p:nvSpPr>
        <p:spPr>
          <a:xfrm>
            <a:off x="251725" y="2723275"/>
            <a:ext cx="6972600" cy="1425000"/>
          </a:xfrm>
          <a:prstGeom prst="roundRect">
            <a:avLst>
              <a:gd fmla="val 27288"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08"/>
          <p:cNvSpPr txBox="1"/>
          <p:nvPr>
            <p:ph type="title"/>
          </p:nvPr>
        </p:nvSpPr>
        <p:spPr>
          <a:xfrm>
            <a:off x="443000" y="1301200"/>
            <a:ext cx="5444400" cy="128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10036" name="Google Shape;10036;p108"/>
          <p:cNvSpPr txBox="1"/>
          <p:nvPr>
            <p:ph idx="1" type="subTitle"/>
          </p:nvPr>
        </p:nvSpPr>
        <p:spPr>
          <a:xfrm>
            <a:off x="443000" y="2800675"/>
            <a:ext cx="6646200" cy="1280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3000">
                <a:latin typeface="Orbitron SemiBold"/>
                <a:ea typeface="Orbitron SemiBold"/>
                <a:cs typeface="Orbitron SemiBold"/>
                <a:sym typeface="Orbitron SemiBold"/>
              </a:rPr>
              <a:t>Game Design Document Sürecinde Karşılaşılan Problem</a:t>
            </a:r>
            <a:endParaRPr sz="3000">
              <a:latin typeface="Orbitron SemiBold"/>
              <a:ea typeface="Orbitron SemiBold"/>
              <a:cs typeface="Orbitron SemiBold"/>
              <a:sym typeface="Orbitron SemiBold"/>
            </a:endParaRPr>
          </a:p>
        </p:txBody>
      </p:sp>
      <p:grpSp>
        <p:nvGrpSpPr>
          <p:cNvPr id="10037" name="Google Shape;10037;p108"/>
          <p:cNvGrpSpPr/>
          <p:nvPr/>
        </p:nvGrpSpPr>
        <p:grpSpPr>
          <a:xfrm>
            <a:off x="442992" y="1860858"/>
            <a:ext cx="742482" cy="594924"/>
            <a:chOff x="4458400" y="2657663"/>
            <a:chExt cx="945475" cy="757575"/>
          </a:xfrm>
        </p:grpSpPr>
        <p:sp>
          <p:nvSpPr>
            <p:cNvPr id="10038" name="Google Shape;10038;p108"/>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08"/>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08"/>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1" name="Google Shape;10041;p108"/>
          <p:cNvGrpSpPr/>
          <p:nvPr/>
        </p:nvGrpSpPr>
        <p:grpSpPr>
          <a:xfrm>
            <a:off x="7425511" y="738431"/>
            <a:ext cx="243987" cy="339453"/>
            <a:chOff x="4661686" y="366694"/>
            <a:chExt cx="243987" cy="339453"/>
          </a:xfrm>
        </p:grpSpPr>
        <p:sp>
          <p:nvSpPr>
            <p:cNvPr id="10042" name="Google Shape;10042;p108"/>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08"/>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08"/>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08"/>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08"/>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08"/>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108"/>
          <p:cNvGrpSpPr/>
          <p:nvPr/>
        </p:nvGrpSpPr>
        <p:grpSpPr>
          <a:xfrm>
            <a:off x="4132736" y="334369"/>
            <a:ext cx="243987" cy="339453"/>
            <a:chOff x="4661686" y="366694"/>
            <a:chExt cx="243987" cy="339453"/>
          </a:xfrm>
        </p:grpSpPr>
        <p:sp>
          <p:nvSpPr>
            <p:cNvPr id="10049" name="Google Shape;10049;p108"/>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08"/>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08"/>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08"/>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08"/>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08"/>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5" name="Google Shape;10055;p108"/>
          <p:cNvSpPr/>
          <p:nvPr/>
        </p:nvSpPr>
        <p:spPr>
          <a:xfrm>
            <a:off x="5483325" y="8530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08"/>
          <p:cNvSpPr/>
          <p:nvPr/>
        </p:nvSpPr>
        <p:spPr>
          <a:xfrm>
            <a:off x="1795738" y="28816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08"/>
          <p:cNvSpPr/>
          <p:nvPr/>
        </p:nvSpPr>
        <p:spPr>
          <a:xfrm>
            <a:off x="5222038" y="3807000"/>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8" name="Google Shape;10058;p108"/>
          <p:cNvGrpSpPr/>
          <p:nvPr/>
        </p:nvGrpSpPr>
        <p:grpSpPr>
          <a:xfrm flipH="1">
            <a:off x="1474512" y="853081"/>
            <a:ext cx="509569" cy="306732"/>
            <a:chOff x="5028350" y="1751100"/>
            <a:chExt cx="1007650" cy="606550"/>
          </a:xfrm>
        </p:grpSpPr>
        <p:sp>
          <p:nvSpPr>
            <p:cNvPr id="10059" name="Google Shape;10059;p108"/>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08"/>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08"/>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08"/>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08"/>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108"/>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08"/>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08"/>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08"/>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08"/>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08"/>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08"/>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08"/>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08"/>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08"/>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08"/>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08"/>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6" name="Google Shape;10076;p108"/>
          <p:cNvSpPr/>
          <p:nvPr/>
        </p:nvSpPr>
        <p:spPr>
          <a:xfrm>
            <a:off x="7921850" y="1455272"/>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08"/>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08">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08">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0080" name="Google Shape;10080;p108">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08">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0082" name="Google Shape;10082;p108">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08">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0084" name="Google Shape;10084;p108">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08">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0086" name="Google Shape;10086;p108">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08">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0088" name="Google Shape;10088;p108">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08">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08">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08">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2" name="Google Shape;10092;p108"/>
          <p:cNvGrpSpPr/>
          <p:nvPr/>
        </p:nvGrpSpPr>
        <p:grpSpPr>
          <a:xfrm>
            <a:off x="1992121" y="4623314"/>
            <a:ext cx="159899" cy="279351"/>
            <a:chOff x="2000128" y="4623314"/>
            <a:chExt cx="159899" cy="279351"/>
          </a:xfrm>
        </p:grpSpPr>
        <p:sp>
          <p:nvSpPr>
            <p:cNvPr id="10093" name="Google Shape;10093;p108"/>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08"/>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08"/>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08"/>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08"/>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8" name="Google Shape;10098;p108"/>
          <p:cNvGrpSpPr/>
          <p:nvPr/>
        </p:nvGrpSpPr>
        <p:grpSpPr>
          <a:xfrm>
            <a:off x="5246843" y="4644827"/>
            <a:ext cx="206281" cy="241552"/>
            <a:chOff x="5254850" y="4644827"/>
            <a:chExt cx="206281" cy="241552"/>
          </a:xfrm>
        </p:grpSpPr>
        <p:sp>
          <p:nvSpPr>
            <p:cNvPr id="10099" name="Google Shape;10099;p108"/>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08"/>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08"/>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108"/>
          <p:cNvGrpSpPr/>
          <p:nvPr/>
        </p:nvGrpSpPr>
        <p:grpSpPr>
          <a:xfrm>
            <a:off x="4126327" y="4607105"/>
            <a:ext cx="202168" cy="279358"/>
            <a:chOff x="4134334" y="4607105"/>
            <a:chExt cx="202168" cy="279358"/>
          </a:xfrm>
        </p:grpSpPr>
        <p:sp>
          <p:nvSpPr>
            <p:cNvPr id="10103" name="Google Shape;10103;p108"/>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08"/>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08"/>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08"/>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08"/>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08"/>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08"/>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08"/>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08"/>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2" name="Google Shape;10112;p108"/>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08"/>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08"/>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5" name="Google Shape;10115;p108"/>
          <p:cNvGrpSpPr/>
          <p:nvPr/>
        </p:nvGrpSpPr>
        <p:grpSpPr>
          <a:xfrm>
            <a:off x="6300092" y="4620438"/>
            <a:ext cx="269374" cy="279338"/>
            <a:chOff x="6314624" y="4620438"/>
            <a:chExt cx="269374" cy="279338"/>
          </a:xfrm>
        </p:grpSpPr>
        <p:sp>
          <p:nvSpPr>
            <p:cNvPr id="10116" name="Google Shape;10116;p108"/>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08"/>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8" name="Google Shape;10118;p108"/>
          <p:cNvGrpSpPr/>
          <p:nvPr/>
        </p:nvGrpSpPr>
        <p:grpSpPr>
          <a:xfrm>
            <a:off x="3031488" y="4626441"/>
            <a:ext cx="255400" cy="279351"/>
            <a:chOff x="3039495" y="4626441"/>
            <a:chExt cx="255400" cy="279351"/>
          </a:xfrm>
        </p:grpSpPr>
        <p:sp>
          <p:nvSpPr>
            <p:cNvPr id="10119" name="Google Shape;10119;p108"/>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0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0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08"/>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08"/>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08"/>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08"/>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08"/>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0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0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08"/>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08"/>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08"/>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0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0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08"/>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0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0136" name="Google Shape;10136;p108"/>
          <p:cNvPicPr preferRelativeResize="0"/>
          <p:nvPr/>
        </p:nvPicPr>
        <p:blipFill rotWithShape="1">
          <a:blip r:embed="rId5">
            <a:alphaModFix/>
          </a:blip>
          <a:srcRect b="2892" l="0" r="0" t="2883"/>
          <a:stretch/>
        </p:blipFill>
        <p:spPr>
          <a:xfrm>
            <a:off x="5593475" y="107875"/>
            <a:ext cx="3482700" cy="2047800"/>
          </a:xfrm>
          <a:prstGeom prst="ellipse">
            <a:avLst/>
          </a:prstGeom>
          <a:noFill/>
          <a:ln>
            <a:noFill/>
          </a:ln>
          <a:effectLst>
            <a:outerShdw rotWithShape="0" algn="bl" dist="47625">
              <a:schemeClr val="dk1"/>
            </a:outerShdw>
          </a:effectLst>
        </p:spPr>
      </p:pic>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40" name="Shape 10140"/>
        <p:cNvGrpSpPr/>
        <p:nvPr/>
      </p:nvGrpSpPr>
      <p:grpSpPr>
        <a:xfrm>
          <a:off x="0" y="0"/>
          <a:ext cx="0" cy="0"/>
          <a:chOff x="0" y="0"/>
          <a:chExt cx="0" cy="0"/>
        </a:xfrm>
      </p:grpSpPr>
      <p:sp>
        <p:nvSpPr>
          <p:cNvPr id="10141" name="Google Shape;10141;p109"/>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142" name="Google Shape;10142;p109"/>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143" name="Google Shape;10143;p109"/>
          <p:cNvSpPr txBox="1"/>
          <p:nvPr>
            <p:ph idx="2" type="title"/>
          </p:nvPr>
        </p:nvSpPr>
        <p:spPr>
          <a:xfrm>
            <a:off x="1551056" y="1962024"/>
            <a:ext cx="2250600" cy="11082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Belirsizlik </a:t>
            </a:r>
            <a:endParaRPr/>
          </a:p>
          <a:p>
            <a:pPr indent="0" lvl="0" marL="0" rtl="0" algn="ctr">
              <a:spcBef>
                <a:spcPts val="0"/>
              </a:spcBef>
              <a:spcAft>
                <a:spcPts val="0"/>
              </a:spcAft>
              <a:buNone/>
            </a:pPr>
            <a:r>
              <a:rPr lang="en"/>
              <a:t>ve </a:t>
            </a:r>
            <a:endParaRPr/>
          </a:p>
          <a:p>
            <a:pPr indent="0" lvl="0" marL="0" rtl="0" algn="ctr">
              <a:spcBef>
                <a:spcPts val="0"/>
              </a:spcBef>
              <a:spcAft>
                <a:spcPts val="0"/>
              </a:spcAft>
              <a:buNone/>
            </a:pPr>
            <a:r>
              <a:rPr lang="en"/>
              <a:t>Karmaşa</a:t>
            </a:r>
            <a:endParaRPr/>
          </a:p>
        </p:txBody>
      </p:sp>
      <p:sp>
        <p:nvSpPr>
          <p:cNvPr id="10144" name="Google Shape;10144;p109"/>
          <p:cNvSpPr txBox="1"/>
          <p:nvPr>
            <p:ph idx="4" type="subTitle"/>
          </p:nvPr>
        </p:nvSpPr>
        <p:spPr>
          <a:xfrm>
            <a:off x="5015475" y="1957400"/>
            <a:ext cx="2374500" cy="14547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Bir oyunun hikayesi belirlenmemişse, geliştiriciler ilerleme kaydedemez ve bütüncül bir tema oluşturmakta zorlanabilirler.</a:t>
            </a:r>
            <a:endParaRPr/>
          </a:p>
        </p:txBody>
      </p:sp>
      <p:grpSp>
        <p:nvGrpSpPr>
          <p:cNvPr id="10145" name="Google Shape;10145;p109"/>
          <p:cNvGrpSpPr/>
          <p:nvPr/>
        </p:nvGrpSpPr>
        <p:grpSpPr>
          <a:xfrm>
            <a:off x="8170417" y="1430233"/>
            <a:ext cx="742482" cy="594924"/>
            <a:chOff x="4458400" y="2657663"/>
            <a:chExt cx="945475" cy="757575"/>
          </a:xfrm>
        </p:grpSpPr>
        <p:sp>
          <p:nvSpPr>
            <p:cNvPr id="10146" name="Google Shape;10146;p109"/>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09"/>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09"/>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9" name="Google Shape;10149;p109"/>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09"/>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09"/>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2" name="Google Shape;10152;p109"/>
          <p:cNvGrpSpPr/>
          <p:nvPr/>
        </p:nvGrpSpPr>
        <p:grpSpPr>
          <a:xfrm>
            <a:off x="5855032" y="1364611"/>
            <a:ext cx="695373" cy="439163"/>
            <a:chOff x="5944203" y="1922370"/>
            <a:chExt cx="695373" cy="439163"/>
          </a:xfrm>
        </p:grpSpPr>
        <p:sp>
          <p:nvSpPr>
            <p:cNvPr id="10153" name="Google Shape;10153;p109"/>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09"/>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09"/>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09"/>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09"/>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09"/>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09"/>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09"/>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09"/>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09"/>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109"/>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109"/>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09"/>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6" name="Google Shape;10166;p109"/>
          <p:cNvGrpSpPr/>
          <p:nvPr/>
        </p:nvGrpSpPr>
        <p:grpSpPr>
          <a:xfrm>
            <a:off x="675875" y="856504"/>
            <a:ext cx="509592" cy="311074"/>
            <a:chOff x="457700" y="536404"/>
            <a:chExt cx="509592" cy="311074"/>
          </a:xfrm>
        </p:grpSpPr>
        <p:sp>
          <p:nvSpPr>
            <p:cNvPr id="10167" name="Google Shape;10167;p109"/>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09"/>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09"/>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09"/>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09"/>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09"/>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09"/>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09"/>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09"/>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09"/>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09"/>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109"/>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09"/>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09"/>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09"/>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09"/>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09"/>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09"/>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09"/>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09"/>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09"/>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09"/>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109"/>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09"/>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09"/>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2" name="Google Shape;10192;p109"/>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09"/>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09">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09">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0196" name="Google Shape;10196;p109">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09">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0198" name="Google Shape;10198;p109">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09">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0200" name="Google Shape;10200;p109">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109">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0202" name="Google Shape;10202;p109">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09">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0204" name="Google Shape;10204;p109">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09">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109">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09">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8" name="Google Shape;10208;p109"/>
          <p:cNvGrpSpPr/>
          <p:nvPr/>
        </p:nvGrpSpPr>
        <p:grpSpPr>
          <a:xfrm>
            <a:off x="1992121" y="4623314"/>
            <a:ext cx="159899" cy="279351"/>
            <a:chOff x="2000128" y="4623314"/>
            <a:chExt cx="159899" cy="279351"/>
          </a:xfrm>
        </p:grpSpPr>
        <p:sp>
          <p:nvSpPr>
            <p:cNvPr id="10209" name="Google Shape;10209;p109"/>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09"/>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09"/>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09"/>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09"/>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4" name="Google Shape;10214;p109"/>
          <p:cNvGrpSpPr/>
          <p:nvPr/>
        </p:nvGrpSpPr>
        <p:grpSpPr>
          <a:xfrm>
            <a:off x="5246843" y="4644827"/>
            <a:ext cx="206281" cy="241552"/>
            <a:chOff x="5254850" y="4644827"/>
            <a:chExt cx="206281" cy="241552"/>
          </a:xfrm>
        </p:grpSpPr>
        <p:sp>
          <p:nvSpPr>
            <p:cNvPr id="10215" name="Google Shape;10215;p109"/>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09"/>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09"/>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8" name="Google Shape;10218;p109"/>
          <p:cNvGrpSpPr/>
          <p:nvPr/>
        </p:nvGrpSpPr>
        <p:grpSpPr>
          <a:xfrm>
            <a:off x="4126327" y="4607105"/>
            <a:ext cx="202168" cy="279358"/>
            <a:chOff x="4134334" y="4607105"/>
            <a:chExt cx="202168" cy="279358"/>
          </a:xfrm>
        </p:grpSpPr>
        <p:sp>
          <p:nvSpPr>
            <p:cNvPr id="10219" name="Google Shape;10219;p109"/>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09"/>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09"/>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09"/>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09"/>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09"/>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09"/>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09"/>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09"/>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8" name="Google Shape;10228;p109"/>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109"/>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09"/>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1" name="Google Shape;10231;p109"/>
          <p:cNvGrpSpPr/>
          <p:nvPr/>
        </p:nvGrpSpPr>
        <p:grpSpPr>
          <a:xfrm>
            <a:off x="6300092" y="4620438"/>
            <a:ext cx="269374" cy="279338"/>
            <a:chOff x="6314624" y="4620438"/>
            <a:chExt cx="269374" cy="279338"/>
          </a:xfrm>
        </p:grpSpPr>
        <p:sp>
          <p:nvSpPr>
            <p:cNvPr id="10232" name="Google Shape;10232;p109"/>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09"/>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4" name="Google Shape;10234;p109"/>
          <p:cNvGrpSpPr/>
          <p:nvPr/>
        </p:nvGrpSpPr>
        <p:grpSpPr>
          <a:xfrm>
            <a:off x="3031488" y="4626441"/>
            <a:ext cx="255400" cy="279351"/>
            <a:chOff x="3039495" y="4626441"/>
            <a:chExt cx="255400" cy="279351"/>
          </a:xfrm>
        </p:grpSpPr>
        <p:sp>
          <p:nvSpPr>
            <p:cNvPr id="10235" name="Google Shape;10235;p109"/>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09"/>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109"/>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09"/>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09"/>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09"/>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09"/>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09"/>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09"/>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10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109"/>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09"/>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09"/>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0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09"/>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09"/>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0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2" name="Google Shape;10252;p109"/>
          <p:cNvGrpSpPr/>
          <p:nvPr/>
        </p:nvGrpSpPr>
        <p:grpSpPr>
          <a:xfrm>
            <a:off x="2476556" y="1316440"/>
            <a:ext cx="543351" cy="535478"/>
            <a:chOff x="2582953" y="1766623"/>
            <a:chExt cx="543351" cy="594910"/>
          </a:xfrm>
        </p:grpSpPr>
        <p:sp>
          <p:nvSpPr>
            <p:cNvPr id="10253" name="Google Shape;10253;p109"/>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09"/>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09"/>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109"/>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09"/>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09"/>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09"/>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109"/>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09"/>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09"/>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09"/>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09"/>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09"/>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09"/>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09"/>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09"/>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09"/>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09"/>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09"/>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09"/>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09"/>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09"/>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09"/>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09"/>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09"/>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09"/>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09"/>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109"/>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09"/>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09"/>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09"/>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09"/>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09"/>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09"/>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09"/>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109"/>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09"/>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09"/>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09"/>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09"/>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09"/>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09"/>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09"/>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09"/>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109"/>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109"/>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09"/>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03" name="Shape 10303"/>
        <p:cNvGrpSpPr/>
        <p:nvPr/>
      </p:nvGrpSpPr>
      <p:grpSpPr>
        <a:xfrm>
          <a:off x="0" y="0"/>
          <a:ext cx="0" cy="0"/>
          <a:chOff x="0" y="0"/>
          <a:chExt cx="0" cy="0"/>
        </a:xfrm>
      </p:grpSpPr>
      <p:sp>
        <p:nvSpPr>
          <p:cNvPr id="10304" name="Google Shape;10304;p110"/>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305" name="Google Shape;10305;p110"/>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306" name="Google Shape;10306;p110"/>
          <p:cNvSpPr txBox="1"/>
          <p:nvPr>
            <p:ph idx="2" type="title"/>
          </p:nvPr>
        </p:nvSpPr>
        <p:spPr>
          <a:xfrm>
            <a:off x="1418175" y="1939775"/>
            <a:ext cx="2660100" cy="11082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Belirsiz Hedefler ve </a:t>
            </a:r>
            <a:endParaRPr/>
          </a:p>
          <a:p>
            <a:pPr indent="0" lvl="0" marL="0" rtl="0" algn="ctr">
              <a:spcBef>
                <a:spcPts val="0"/>
              </a:spcBef>
              <a:spcAft>
                <a:spcPts val="0"/>
              </a:spcAft>
              <a:buNone/>
            </a:pPr>
            <a:r>
              <a:rPr lang="en"/>
              <a:t>Hedef Kitle</a:t>
            </a:r>
            <a:endParaRPr/>
          </a:p>
        </p:txBody>
      </p:sp>
      <p:sp>
        <p:nvSpPr>
          <p:cNvPr id="10307" name="Google Shape;10307;p110"/>
          <p:cNvSpPr txBox="1"/>
          <p:nvPr>
            <p:ph idx="4" type="subTitle"/>
          </p:nvPr>
        </p:nvSpPr>
        <p:spPr>
          <a:xfrm>
            <a:off x="5015475" y="2025150"/>
            <a:ext cx="2374500" cy="14547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Bir oyunun hedef kitlesi belirlenmediğinde, oyun içi mekanikler ve grafik tasarım belirgin olmaz, bu da oyunun genel başarısını etkiler.</a:t>
            </a:r>
            <a:endParaRPr/>
          </a:p>
        </p:txBody>
      </p:sp>
      <p:grpSp>
        <p:nvGrpSpPr>
          <p:cNvPr id="10308" name="Google Shape;10308;p110"/>
          <p:cNvGrpSpPr/>
          <p:nvPr/>
        </p:nvGrpSpPr>
        <p:grpSpPr>
          <a:xfrm>
            <a:off x="8170417" y="1430233"/>
            <a:ext cx="742482" cy="594924"/>
            <a:chOff x="4458400" y="2657663"/>
            <a:chExt cx="945475" cy="757575"/>
          </a:xfrm>
        </p:grpSpPr>
        <p:sp>
          <p:nvSpPr>
            <p:cNvPr id="10309" name="Google Shape;10309;p110"/>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10"/>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10"/>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2" name="Google Shape;10312;p110"/>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10"/>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10"/>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5" name="Google Shape;10315;p110"/>
          <p:cNvGrpSpPr/>
          <p:nvPr/>
        </p:nvGrpSpPr>
        <p:grpSpPr>
          <a:xfrm>
            <a:off x="5855032" y="1364611"/>
            <a:ext cx="695373" cy="439163"/>
            <a:chOff x="5944203" y="1922370"/>
            <a:chExt cx="695373" cy="439163"/>
          </a:xfrm>
        </p:grpSpPr>
        <p:sp>
          <p:nvSpPr>
            <p:cNvPr id="10316" name="Google Shape;10316;p110"/>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10"/>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110"/>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10"/>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10"/>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10"/>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10"/>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10"/>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10"/>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110"/>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10"/>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10"/>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10"/>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110"/>
          <p:cNvGrpSpPr/>
          <p:nvPr/>
        </p:nvGrpSpPr>
        <p:grpSpPr>
          <a:xfrm>
            <a:off x="675875" y="856504"/>
            <a:ext cx="509592" cy="311074"/>
            <a:chOff x="457700" y="536404"/>
            <a:chExt cx="509592" cy="311074"/>
          </a:xfrm>
        </p:grpSpPr>
        <p:sp>
          <p:nvSpPr>
            <p:cNvPr id="10330" name="Google Shape;10330;p110"/>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10"/>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10"/>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10"/>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10"/>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10"/>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10"/>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10"/>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10"/>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10"/>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10"/>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10"/>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10"/>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10"/>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110"/>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10"/>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10"/>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10"/>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10"/>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10"/>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10"/>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10"/>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10"/>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10"/>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10"/>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5" name="Google Shape;10355;p110"/>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10"/>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10">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10">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0359" name="Google Shape;10359;p110">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10">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0361" name="Google Shape;10361;p110">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10">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0363" name="Google Shape;10363;p110">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10">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0365" name="Google Shape;10365;p110">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10">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0367" name="Google Shape;10367;p110">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10">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10">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10">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1" name="Google Shape;10371;p110"/>
          <p:cNvGrpSpPr/>
          <p:nvPr/>
        </p:nvGrpSpPr>
        <p:grpSpPr>
          <a:xfrm>
            <a:off x="1992121" y="4623314"/>
            <a:ext cx="159899" cy="279351"/>
            <a:chOff x="2000128" y="4623314"/>
            <a:chExt cx="159899" cy="279351"/>
          </a:xfrm>
        </p:grpSpPr>
        <p:sp>
          <p:nvSpPr>
            <p:cNvPr id="10372" name="Google Shape;10372;p110"/>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10"/>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10"/>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110"/>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110"/>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110"/>
          <p:cNvGrpSpPr/>
          <p:nvPr/>
        </p:nvGrpSpPr>
        <p:grpSpPr>
          <a:xfrm>
            <a:off x="5246843" y="4644827"/>
            <a:ext cx="206281" cy="241552"/>
            <a:chOff x="5254850" y="4644827"/>
            <a:chExt cx="206281" cy="241552"/>
          </a:xfrm>
        </p:grpSpPr>
        <p:sp>
          <p:nvSpPr>
            <p:cNvPr id="10378" name="Google Shape;10378;p110"/>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10"/>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10"/>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1" name="Google Shape;10381;p110"/>
          <p:cNvGrpSpPr/>
          <p:nvPr/>
        </p:nvGrpSpPr>
        <p:grpSpPr>
          <a:xfrm>
            <a:off x="4126327" y="4607105"/>
            <a:ext cx="202168" cy="279358"/>
            <a:chOff x="4134334" y="4607105"/>
            <a:chExt cx="202168" cy="279358"/>
          </a:xfrm>
        </p:grpSpPr>
        <p:sp>
          <p:nvSpPr>
            <p:cNvPr id="10382" name="Google Shape;10382;p110"/>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10"/>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10"/>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10"/>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10"/>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10"/>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10"/>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10"/>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10"/>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1" name="Google Shape;10391;p110"/>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10"/>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10"/>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4" name="Google Shape;10394;p110"/>
          <p:cNvGrpSpPr/>
          <p:nvPr/>
        </p:nvGrpSpPr>
        <p:grpSpPr>
          <a:xfrm>
            <a:off x="6300092" y="4620438"/>
            <a:ext cx="269374" cy="279338"/>
            <a:chOff x="6314624" y="4620438"/>
            <a:chExt cx="269374" cy="279338"/>
          </a:xfrm>
        </p:grpSpPr>
        <p:sp>
          <p:nvSpPr>
            <p:cNvPr id="10395" name="Google Shape;10395;p110"/>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10"/>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7" name="Google Shape;10397;p110"/>
          <p:cNvGrpSpPr/>
          <p:nvPr/>
        </p:nvGrpSpPr>
        <p:grpSpPr>
          <a:xfrm>
            <a:off x="3031488" y="4626441"/>
            <a:ext cx="255400" cy="279351"/>
            <a:chOff x="3039495" y="4626441"/>
            <a:chExt cx="255400" cy="279351"/>
          </a:xfrm>
        </p:grpSpPr>
        <p:sp>
          <p:nvSpPr>
            <p:cNvPr id="10398" name="Google Shape;10398;p110"/>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10"/>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10"/>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10"/>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10"/>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110"/>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10"/>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10"/>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10"/>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11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10"/>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10"/>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10"/>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1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10"/>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110"/>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1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5" name="Google Shape;10415;p110"/>
          <p:cNvGrpSpPr/>
          <p:nvPr/>
        </p:nvGrpSpPr>
        <p:grpSpPr>
          <a:xfrm>
            <a:off x="2476556" y="1316440"/>
            <a:ext cx="543351" cy="535478"/>
            <a:chOff x="2582953" y="1766623"/>
            <a:chExt cx="543351" cy="594910"/>
          </a:xfrm>
        </p:grpSpPr>
        <p:sp>
          <p:nvSpPr>
            <p:cNvPr id="10416" name="Google Shape;10416;p110"/>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10"/>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10"/>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10"/>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10"/>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10"/>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10"/>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10"/>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10"/>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10"/>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10"/>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10"/>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10"/>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10"/>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10"/>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10"/>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10"/>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10"/>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110"/>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110"/>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110"/>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10"/>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10"/>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10"/>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10"/>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10"/>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10"/>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10"/>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10"/>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10"/>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10"/>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10"/>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10"/>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10"/>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110"/>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10"/>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10"/>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10"/>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10"/>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10"/>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10"/>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10"/>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10"/>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10"/>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10"/>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10"/>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10"/>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66" name="Shape 10466"/>
        <p:cNvGrpSpPr/>
        <p:nvPr/>
      </p:nvGrpSpPr>
      <p:grpSpPr>
        <a:xfrm>
          <a:off x="0" y="0"/>
          <a:ext cx="0" cy="0"/>
          <a:chOff x="0" y="0"/>
          <a:chExt cx="0" cy="0"/>
        </a:xfrm>
      </p:grpSpPr>
      <p:sp>
        <p:nvSpPr>
          <p:cNvPr id="10467" name="Google Shape;10467;p111"/>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468" name="Google Shape;10468;p111"/>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469" name="Google Shape;10469;p111"/>
          <p:cNvSpPr txBox="1"/>
          <p:nvPr>
            <p:ph idx="2" type="title"/>
          </p:nvPr>
        </p:nvSpPr>
        <p:spPr>
          <a:xfrm>
            <a:off x="1418175" y="1939775"/>
            <a:ext cx="2660100" cy="8004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İletişim Problemleri</a:t>
            </a:r>
            <a:endParaRPr/>
          </a:p>
        </p:txBody>
      </p:sp>
      <p:sp>
        <p:nvSpPr>
          <p:cNvPr id="10470" name="Google Shape;10470;p111"/>
          <p:cNvSpPr txBox="1"/>
          <p:nvPr>
            <p:ph idx="4" type="subTitle"/>
          </p:nvPr>
        </p:nvSpPr>
        <p:spPr>
          <a:xfrm>
            <a:off x="5015475" y="2025150"/>
            <a:ext cx="2374500" cy="12069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Bir oyunun karakter tasarımları net olmadığında, tasarımcılar ve sanatçılar arasında uyumsuzluklar meydana gelebilir.</a:t>
            </a:r>
            <a:endParaRPr/>
          </a:p>
        </p:txBody>
      </p:sp>
      <p:grpSp>
        <p:nvGrpSpPr>
          <p:cNvPr id="10471" name="Google Shape;10471;p111"/>
          <p:cNvGrpSpPr/>
          <p:nvPr/>
        </p:nvGrpSpPr>
        <p:grpSpPr>
          <a:xfrm>
            <a:off x="8170417" y="1430233"/>
            <a:ext cx="742482" cy="594924"/>
            <a:chOff x="4458400" y="2657663"/>
            <a:chExt cx="945475" cy="757575"/>
          </a:xfrm>
        </p:grpSpPr>
        <p:sp>
          <p:nvSpPr>
            <p:cNvPr id="10472" name="Google Shape;10472;p111"/>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11"/>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11"/>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5" name="Google Shape;10475;p111"/>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11"/>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11"/>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8" name="Google Shape;10478;p111"/>
          <p:cNvGrpSpPr/>
          <p:nvPr/>
        </p:nvGrpSpPr>
        <p:grpSpPr>
          <a:xfrm>
            <a:off x="5855032" y="1364611"/>
            <a:ext cx="695373" cy="439163"/>
            <a:chOff x="5944203" y="1922370"/>
            <a:chExt cx="695373" cy="439163"/>
          </a:xfrm>
        </p:grpSpPr>
        <p:sp>
          <p:nvSpPr>
            <p:cNvPr id="10479" name="Google Shape;10479;p111"/>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11"/>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11"/>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111"/>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11"/>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11"/>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11"/>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11"/>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11"/>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11"/>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11"/>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11"/>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11"/>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2" name="Google Shape;10492;p111"/>
          <p:cNvGrpSpPr/>
          <p:nvPr/>
        </p:nvGrpSpPr>
        <p:grpSpPr>
          <a:xfrm>
            <a:off x="675875" y="856504"/>
            <a:ext cx="509592" cy="311074"/>
            <a:chOff x="457700" y="536404"/>
            <a:chExt cx="509592" cy="311074"/>
          </a:xfrm>
        </p:grpSpPr>
        <p:sp>
          <p:nvSpPr>
            <p:cNvPr id="10493" name="Google Shape;10493;p111"/>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11"/>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11"/>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11"/>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11"/>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11"/>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11"/>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111"/>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111"/>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11"/>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11"/>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11"/>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11"/>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11"/>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11"/>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11"/>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11"/>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11"/>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11"/>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11"/>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11"/>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11"/>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11"/>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11"/>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11"/>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18" name="Google Shape;10518;p111"/>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11"/>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11">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11">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0522" name="Google Shape;10522;p111">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11">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0524" name="Google Shape;10524;p111">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11">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0526" name="Google Shape;10526;p111">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11">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0528" name="Google Shape;10528;p111">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11">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0530" name="Google Shape;10530;p111">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11">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11">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11">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4" name="Google Shape;10534;p111"/>
          <p:cNvGrpSpPr/>
          <p:nvPr/>
        </p:nvGrpSpPr>
        <p:grpSpPr>
          <a:xfrm>
            <a:off x="1992121" y="4623314"/>
            <a:ext cx="159899" cy="279351"/>
            <a:chOff x="2000128" y="4623314"/>
            <a:chExt cx="159899" cy="279351"/>
          </a:xfrm>
        </p:grpSpPr>
        <p:sp>
          <p:nvSpPr>
            <p:cNvPr id="10535" name="Google Shape;10535;p111"/>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11"/>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11"/>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11"/>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11"/>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0" name="Google Shape;10540;p111"/>
          <p:cNvGrpSpPr/>
          <p:nvPr/>
        </p:nvGrpSpPr>
        <p:grpSpPr>
          <a:xfrm>
            <a:off x="5246843" y="4644827"/>
            <a:ext cx="206281" cy="241552"/>
            <a:chOff x="5254850" y="4644827"/>
            <a:chExt cx="206281" cy="241552"/>
          </a:xfrm>
        </p:grpSpPr>
        <p:sp>
          <p:nvSpPr>
            <p:cNvPr id="10541" name="Google Shape;10541;p111"/>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11"/>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11"/>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4" name="Google Shape;10544;p111"/>
          <p:cNvGrpSpPr/>
          <p:nvPr/>
        </p:nvGrpSpPr>
        <p:grpSpPr>
          <a:xfrm>
            <a:off x="4126327" y="4607105"/>
            <a:ext cx="202168" cy="279358"/>
            <a:chOff x="4134334" y="4607105"/>
            <a:chExt cx="202168" cy="279358"/>
          </a:xfrm>
        </p:grpSpPr>
        <p:sp>
          <p:nvSpPr>
            <p:cNvPr id="10545" name="Google Shape;10545;p111"/>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11"/>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11"/>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111"/>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11"/>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11"/>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11"/>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11"/>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11"/>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54" name="Google Shape;10554;p111"/>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11"/>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11"/>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7" name="Google Shape;10557;p111"/>
          <p:cNvGrpSpPr/>
          <p:nvPr/>
        </p:nvGrpSpPr>
        <p:grpSpPr>
          <a:xfrm>
            <a:off x="6300092" y="4620438"/>
            <a:ext cx="269374" cy="279338"/>
            <a:chOff x="6314624" y="4620438"/>
            <a:chExt cx="269374" cy="279338"/>
          </a:xfrm>
        </p:grpSpPr>
        <p:sp>
          <p:nvSpPr>
            <p:cNvPr id="10558" name="Google Shape;10558;p111"/>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11"/>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0" name="Google Shape;10560;p111"/>
          <p:cNvGrpSpPr/>
          <p:nvPr/>
        </p:nvGrpSpPr>
        <p:grpSpPr>
          <a:xfrm>
            <a:off x="3031488" y="4626441"/>
            <a:ext cx="255400" cy="279351"/>
            <a:chOff x="3039495" y="4626441"/>
            <a:chExt cx="255400" cy="279351"/>
          </a:xfrm>
        </p:grpSpPr>
        <p:sp>
          <p:nvSpPr>
            <p:cNvPr id="10561" name="Google Shape;10561;p111"/>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1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1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11"/>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11"/>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11"/>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11"/>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11"/>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1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1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11"/>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11"/>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11"/>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1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1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11"/>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1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111"/>
          <p:cNvGrpSpPr/>
          <p:nvPr/>
        </p:nvGrpSpPr>
        <p:grpSpPr>
          <a:xfrm>
            <a:off x="2476556" y="1316440"/>
            <a:ext cx="543351" cy="535478"/>
            <a:chOff x="2582953" y="1766623"/>
            <a:chExt cx="543351" cy="594910"/>
          </a:xfrm>
        </p:grpSpPr>
        <p:sp>
          <p:nvSpPr>
            <p:cNvPr id="10579" name="Google Shape;10579;p111"/>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11"/>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11"/>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11"/>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11"/>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11"/>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11"/>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11"/>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11"/>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11"/>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11"/>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11"/>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11"/>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11"/>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11"/>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11"/>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11"/>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11"/>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11"/>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11"/>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11"/>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11"/>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11"/>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11"/>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11"/>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11"/>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11"/>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11"/>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11"/>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11"/>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11"/>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11"/>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11"/>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11"/>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11"/>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11"/>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11"/>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11"/>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111"/>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11"/>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11"/>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11"/>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11"/>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11"/>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11"/>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11"/>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11"/>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29" name="Shape 10629"/>
        <p:cNvGrpSpPr/>
        <p:nvPr/>
      </p:nvGrpSpPr>
      <p:grpSpPr>
        <a:xfrm>
          <a:off x="0" y="0"/>
          <a:ext cx="0" cy="0"/>
          <a:chOff x="0" y="0"/>
          <a:chExt cx="0" cy="0"/>
        </a:xfrm>
      </p:grpSpPr>
      <p:sp>
        <p:nvSpPr>
          <p:cNvPr id="10630" name="Google Shape;10630;p112"/>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631" name="Google Shape;10631;p112"/>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632" name="Google Shape;10632;p112"/>
          <p:cNvSpPr txBox="1"/>
          <p:nvPr>
            <p:ph idx="2" type="title"/>
          </p:nvPr>
        </p:nvSpPr>
        <p:spPr>
          <a:xfrm>
            <a:off x="1418175" y="1939775"/>
            <a:ext cx="2660100" cy="8004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Kalite Kontrol Sorunları</a:t>
            </a:r>
            <a:endParaRPr/>
          </a:p>
        </p:txBody>
      </p:sp>
      <p:sp>
        <p:nvSpPr>
          <p:cNvPr id="10633" name="Google Shape;10633;p112"/>
          <p:cNvSpPr txBox="1"/>
          <p:nvPr>
            <p:ph idx="4" type="subTitle"/>
          </p:nvPr>
        </p:nvSpPr>
        <p:spPr>
          <a:xfrm>
            <a:off x="5015475" y="2025150"/>
            <a:ext cx="2374500" cy="14547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GDD'de belirlenen oyun mekaniği test edilmeden, son kullanıcı deneyimi hakkında belirsizlikler ortaya çıkabilir ve bu da olumsuz eleştirilere neden olabilir.</a:t>
            </a:r>
            <a:endParaRPr/>
          </a:p>
        </p:txBody>
      </p:sp>
      <p:grpSp>
        <p:nvGrpSpPr>
          <p:cNvPr id="10634" name="Google Shape;10634;p112"/>
          <p:cNvGrpSpPr/>
          <p:nvPr/>
        </p:nvGrpSpPr>
        <p:grpSpPr>
          <a:xfrm>
            <a:off x="8170417" y="1430233"/>
            <a:ext cx="742482" cy="594924"/>
            <a:chOff x="4458400" y="2657663"/>
            <a:chExt cx="945475" cy="757575"/>
          </a:xfrm>
        </p:grpSpPr>
        <p:sp>
          <p:nvSpPr>
            <p:cNvPr id="10635" name="Google Shape;10635;p112"/>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12"/>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12"/>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38" name="Google Shape;10638;p112"/>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12"/>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12"/>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1" name="Google Shape;10641;p112"/>
          <p:cNvGrpSpPr/>
          <p:nvPr/>
        </p:nvGrpSpPr>
        <p:grpSpPr>
          <a:xfrm>
            <a:off x="5855032" y="1364611"/>
            <a:ext cx="695373" cy="439163"/>
            <a:chOff x="5944203" y="1922370"/>
            <a:chExt cx="695373" cy="439163"/>
          </a:xfrm>
        </p:grpSpPr>
        <p:sp>
          <p:nvSpPr>
            <p:cNvPr id="10642" name="Google Shape;10642;p112"/>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12"/>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12"/>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12"/>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12"/>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12"/>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12"/>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12"/>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12"/>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12"/>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12"/>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12"/>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12"/>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5" name="Google Shape;10655;p112"/>
          <p:cNvGrpSpPr/>
          <p:nvPr/>
        </p:nvGrpSpPr>
        <p:grpSpPr>
          <a:xfrm>
            <a:off x="675875" y="856504"/>
            <a:ext cx="509592" cy="311074"/>
            <a:chOff x="457700" y="536404"/>
            <a:chExt cx="509592" cy="311074"/>
          </a:xfrm>
        </p:grpSpPr>
        <p:sp>
          <p:nvSpPr>
            <p:cNvPr id="10656" name="Google Shape;10656;p112"/>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12"/>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12"/>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12"/>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12"/>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12"/>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12"/>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12"/>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12"/>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12"/>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12"/>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112"/>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12"/>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12"/>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12"/>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12"/>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12"/>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12"/>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12"/>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12"/>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12"/>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12"/>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12"/>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12"/>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12"/>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1" name="Google Shape;10681;p112"/>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12"/>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12">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12">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0685" name="Google Shape;10685;p112">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12">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0687" name="Google Shape;10687;p112">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12">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0689" name="Google Shape;10689;p112">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12">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0691" name="Google Shape;10691;p112">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12">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0693" name="Google Shape;10693;p112">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12">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12">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12">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7" name="Google Shape;10697;p112"/>
          <p:cNvGrpSpPr/>
          <p:nvPr/>
        </p:nvGrpSpPr>
        <p:grpSpPr>
          <a:xfrm>
            <a:off x="1992121" y="4623314"/>
            <a:ext cx="159899" cy="279351"/>
            <a:chOff x="2000128" y="4623314"/>
            <a:chExt cx="159899" cy="279351"/>
          </a:xfrm>
        </p:grpSpPr>
        <p:sp>
          <p:nvSpPr>
            <p:cNvPr id="10698" name="Google Shape;10698;p112"/>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12"/>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12"/>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12"/>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12"/>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3" name="Google Shape;10703;p112"/>
          <p:cNvGrpSpPr/>
          <p:nvPr/>
        </p:nvGrpSpPr>
        <p:grpSpPr>
          <a:xfrm>
            <a:off x="5246843" y="4644827"/>
            <a:ext cx="206281" cy="241552"/>
            <a:chOff x="5254850" y="4644827"/>
            <a:chExt cx="206281" cy="241552"/>
          </a:xfrm>
        </p:grpSpPr>
        <p:sp>
          <p:nvSpPr>
            <p:cNvPr id="10704" name="Google Shape;10704;p112"/>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12"/>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12"/>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112"/>
          <p:cNvGrpSpPr/>
          <p:nvPr/>
        </p:nvGrpSpPr>
        <p:grpSpPr>
          <a:xfrm>
            <a:off x="4126327" y="4607105"/>
            <a:ext cx="202168" cy="279358"/>
            <a:chOff x="4134334" y="4607105"/>
            <a:chExt cx="202168" cy="279358"/>
          </a:xfrm>
        </p:grpSpPr>
        <p:sp>
          <p:nvSpPr>
            <p:cNvPr id="10708" name="Google Shape;10708;p112"/>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12"/>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12"/>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12"/>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12"/>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12"/>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12"/>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12"/>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112"/>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7" name="Google Shape;10717;p112"/>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112"/>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12"/>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0" name="Google Shape;10720;p112"/>
          <p:cNvGrpSpPr/>
          <p:nvPr/>
        </p:nvGrpSpPr>
        <p:grpSpPr>
          <a:xfrm>
            <a:off x="6300092" y="4620438"/>
            <a:ext cx="269374" cy="279338"/>
            <a:chOff x="6314624" y="4620438"/>
            <a:chExt cx="269374" cy="279338"/>
          </a:xfrm>
        </p:grpSpPr>
        <p:sp>
          <p:nvSpPr>
            <p:cNvPr id="10721" name="Google Shape;10721;p112"/>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12"/>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3" name="Google Shape;10723;p112"/>
          <p:cNvGrpSpPr/>
          <p:nvPr/>
        </p:nvGrpSpPr>
        <p:grpSpPr>
          <a:xfrm>
            <a:off x="3031488" y="4626441"/>
            <a:ext cx="255400" cy="279351"/>
            <a:chOff x="3039495" y="4626441"/>
            <a:chExt cx="255400" cy="279351"/>
          </a:xfrm>
        </p:grpSpPr>
        <p:sp>
          <p:nvSpPr>
            <p:cNvPr id="10724" name="Google Shape;10724;p112"/>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1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1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12"/>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12"/>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12"/>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12"/>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12"/>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1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1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12"/>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112"/>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112"/>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1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1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12"/>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1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1" name="Google Shape;10741;p112"/>
          <p:cNvGrpSpPr/>
          <p:nvPr/>
        </p:nvGrpSpPr>
        <p:grpSpPr>
          <a:xfrm>
            <a:off x="2476556" y="1316440"/>
            <a:ext cx="543351" cy="535478"/>
            <a:chOff x="2582953" y="1766623"/>
            <a:chExt cx="543351" cy="594910"/>
          </a:xfrm>
        </p:grpSpPr>
        <p:sp>
          <p:nvSpPr>
            <p:cNvPr id="10742" name="Google Shape;10742;p112"/>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12"/>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12"/>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12"/>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12"/>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12"/>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12"/>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112"/>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112"/>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12"/>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112"/>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112"/>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12"/>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12"/>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12"/>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12"/>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12"/>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12"/>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12"/>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12"/>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12"/>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12"/>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12"/>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12"/>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12"/>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12"/>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12"/>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12"/>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12"/>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12"/>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12"/>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12"/>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12"/>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12"/>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12"/>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12"/>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12"/>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12"/>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12"/>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12"/>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112"/>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12"/>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12"/>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12"/>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12"/>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12"/>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12"/>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5" name="Shape 3435"/>
        <p:cNvGrpSpPr/>
        <p:nvPr/>
      </p:nvGrpSpPr>
      <p:grpSpPr>
        <a:xfrm>
          <a:off x="0" y="0"/>
          <a:ext cx="0" cy="0"/>
          <a:chOff x="0" y="0"/>
          <a:chExt cx="0" cy="0"/>
        </a:xfrm>
      </p:grpSpPr>
      <p:sp>
        <p:nvSpPr>
          <p:cNvPr id="3436" name="Google Shape;3436;p41"/>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3437" name="Google Shape;3437;p41"/>
          <p:cNvSpPr txBox="1"/>
          <p:nvPr>
            <p:ph type="title"/>
          </p:nvPr>
        </p:nvSpPr>
        <p:spPr>
          <a:xfrm>
            <a:off x="1391268" y="1481325"/>
            <a:ext cx="31896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Resident Evil 4</a:t>
            </a:r>
            <a:endParaRPr sz="2400"/>
          </a:p>
        </p:txBody>
      </p:sp>
      <p:sp>
        <p:nvSpPr>
          <p:cNvPr id="3438" name="Google Shape;3438;p41"/>
          <p:cNvSpPr txBox="1"/>
          <p:nvPr>
            <p:ph idx="1" type="subTitle"/>
          </p:nvPr>
        </p:nvSpPr>
        <p:spPr>
          <a:xfrm>
            <a:off x="1391268" y="2167624"/>
            <a:ext cx="3189600" cy="121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Special agent Leon S. Kennedy is sent on a mission to rescue the U.S. President’s daughter who has been kidnapped.</a:t>
            </a:r>
            <a:endParaRPr/>
          </a:p>
        </p:txBody>
      </p:sp>
      <p:pic>
        <p:nvPicPr>
          <p:cNvPr id="3439" name="Google Shape;3439;p41"/>
          <p:cNvPicPr preferRelativeResize="0"/>
          <p:nvPr/>
        </p:nvPicPr>
        <p:blipFill rotWithShape="1">
          <a:blip r:embed="rId3">
            <a:alphaModFix/>
          </a:blip>
          <a:srcRect b="0" l="25183" r="25183" t="0"/>
          <a:stretch/>
        </p:blipFill>
        <p:spPr>
          <a:xfrm>
            <a:off x="5277016" y="1246675"/>
            <a:ext cx="2244000" cy="2373600"/>
          </a:xfrm>
          <a:prstGeom prst="ellipse">
            <a:avLst/>
          </a:prstGeom>
          <a:noFill/>
          <a:ln>
            <a:noFill/>
          </a:ln>
          <a:effectLst>
            <a:outerShdw rotWithShape="0" algn="bl" dist="47625">
              <a:schemeClr val="dk1"/>
            </a:outerShdw>
          </a:effectLst>
        </p:spPr>
      </p:pic>
      <p:sp>
        <p:nvSpPr>
          <p:cNvPr id="3440" name="Google Shape;3440;p41"/>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41"/>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41"/>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3" name="Google Shape;3443;p41"/>
          <p:cNvGrpSpPr/>
          <p:nvPr/>
        </p:nvGrpSpPr>
        <p:grpSpPr>
          <a:xfrm flipH="1">
            <a:off x="4523587" y="383031"/>
            <a:ext cx="509569" cy="306732"/>
            <a:chOff x="5028350" y="1751100"/>
            <a:chExt cx="1007650" cy="606550"/>
          </a:xfrm>
        </p:grpSpPr>
        <p:sp>
          <p:nvSpPr>
            <p:cNvPr id="3444" name="Google Shape;3444;p41"/>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1"/>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1"/>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41"/>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41"/>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41"/>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41"/>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1"/>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1"/>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1"/>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1"/>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1"/>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1"/>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1"/>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1"/>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1"/>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1"/>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1" name="Google Shape;3461;p41"/>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1">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1">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3464" name="Google Shape;3464;p41">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1">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3466" name="Google Shape;3466;p41">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1">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3468" name="Google Shape;3468;p41">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1">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3470" name="Google Shape;3470;p41">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1">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3472" name="Google Shape;3472;p41">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1">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1">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1">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6" name="Google Shape;3476;p41"/>
          <p:cNvGrpSpPr/>
          <p:nvPr/>
        </p:nvGrpSpPr>
        <p:grpSpPr>
          <a:xfrm>
            <a:off x="1992121" y="4623314"/>
            <a:ext cx="159899" cy="279351"/>
            <a:chOff x="2000128" y="4623314"/>
            <a:chExt cx="159899" cy="279351"/>
          </a:xfrm>
        </p:grpSpPr>
        <p:sp>
          <p:nvSpPr>
            <p:cNvPr id="3477" name="Google Shape;3477;p41"/>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1"/>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1"/>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1"/>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1"/>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2" name="Google Shape;3482;p41"/>
          <p:cNvGrpSpPr/>
          <p:nvPr/>
        </p:nvGrpSpPr>
        <p:grpSpPr>
          <a:xfrm>
            <a:off x="5246843" y="4644827"/>
            <a:ext cx="206281" cy="241552"/>
            <a:chOff x="5254850" y="4644827"/>
            <a:chExt cx="206281" cy="241552"/>
          </a:xfrm>
        </p:grpSpPr>
        <p:sp>
          <p:nvSpPr>
            <p:cNvPr id="3483" name="Google Shape;3483;p41"/>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1"/>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1"/>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6" name="Google Shape;3486;p41"/>
          <p:cNvGrpSpPr/>
          <p:nvPr/>
        </p:nvGrpSpPr>
        <p:grpSpPr>
          <a:xfrm>
            <a:off x="4126327" y="4607105"/>
            <a:ext cx="202168" cy="279358"/>
            <a:chOff x="4134334" y="4607105"/>
            <a:chExt cx="202168" cy="279358"/>
          </a:xfrm>
        </p:grpSpPr>
        <p:sp>
          <p:nvSpPr>
            <p:cNvPr id="3487" name="Google Shape;3487;p41"/>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1"/>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1"/>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1"/>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1"/>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1"/>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1"/>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1"/>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1"/>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96" name="Google Shape;3496;p41"/>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1"/>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1"/>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9" name="Google Shape;3499;p41"/>
          <p:cNvGrpSpPr/>
          <p:nvPr/>
        </p:nvGrpSpPr>
        <p:grpSpPr>
          <a:xfrm>
            <a:off x="6300092" y="4620438"/>
            <a:ext cx="269374" cy="279338"/>
            <a:chOff x="6314624" y="4620438"/>
            <a:chExt cx="269374" cy="279338"/>
          </a:xfrm>
        </p:grpSpPr>
        <p:sp>
          <p:nvSpPr>
            <p:cNvPr id="3500" name="Google Shape;3500;p41"/>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1"/>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2" name="Google Shape;3502;p41"/>
          <p:cNvGrpSpPr/>
          <p:nvPr/>
        </p:nvGrpSpPr>
        <p:grpSpPr>
          <a:xfrm>
            <a:off x="3031488" y="4626441"/>
            <a:ext cx="255400" cy="279351"/>
            <a:chOff x="3039495" y="4626441"/>
            <a:chExt cx="255400" cy="279351"/>
          </a:xfrm>
        </p:grpSpPr>
        <p:sp>
          <p:nvSpPr>
            <p:cNvPr id="3503" name="Google Shape;3503;p41"/>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1"/>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1"/>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1"/>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1"/>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41"/>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1"/>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1"/>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1"/>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1"/>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92" name="Shape 10792"/>
        <p:cNvGrpSpPr/>
        <p:nvPr/>
      </p:nvGrpSpPr>
      <p:grpSpPr>
        <a:xfrm>
          <a:off x="0" y="0"/>
          <a:ext cx="0" cy="0"/>
          <a:chOff x="0" y="0"/>
          <a:chExt cx="0" cy="0"/>
        </a:xfrm>
      </p:grpSpPr>
      <p:sp>
        <p:nvSpPr>
          <p:cNvPr id="10793" name="Google Shape;10793;p113"/>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794" name="Google Shape;10794;p113"/>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795" name="Google Shape;10795;p113"/>
          <p:cNvSpPr txBox="1"/>
          <p:nvPr>
            <p:ph idx="2" type="title"/>
          </p:nvPr>
        </p:nvSpPr>
        <p:spPr>
          <a:xfrm>
            <a:off x="1418175" y="1939775"/>
            <a:ext cx="2660100" cy="8004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Entegrasyon Zorlukları</a:t>
            </a:r>
            <a:endParaRPr/>
          </a:p>
        </p:txBody>
      </p:sp>
      <p:sp>
        <p:nvSpPr>
          <p:cNvPr id="10796" name="Google Shape;10796;p113"/>
          <p:cNvSpPr txBox="1"/>
          <p:nvPr>
            <p:ph idx="4" type="subTitle"/>
          </p:nvPr>
        </p:nvSpPr>
        <p:spPr>
          <a:xfrm>
            <a:off x="4730775" y="2025150"/>
            <a:ext cx="2943900" cy="12069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Oyun içi ekranların tasarımı ve işlevselliği hakkında detaylar belirtilmediğinde, grafik ve programlama ekipleri arasında entegrasyon sorunları yaşanabilir.</a:t>
            </a:r>
            <a:endParaRPr/>
          </a:p>
        </p:txBody>
      </p:sp>
      <p:grpSp>
        <p:nvGrpSpPr>
          <p:cNvPr id="10797" name="Google Shape;10797;p113"/>
          <p:cNvGrpSpPr/>
          <p:nvPr/>
        </p:nvGrpSpPr>
        <p:grpSpPr>
          <a:xfrm>
            <a:off x="8170417" y="1430233"/>
            <a:ext cx="742482" cy="594924"/>
            <a:chOff x="4458400" y="2657663"/>
            <a:chExt cx="945475" cy="757575"/>
          </a:xfrm>
        </p:grpSpPr>
        <p:sp>
          <p:nvSpPr>
            <p:cNvPr id="10798" name="Google Shape;10798;p113"/>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13"/>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13"/>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1" name="Google Shape;10801;p113"/>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13"/>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13"/>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4" name="Google Shape;10804;p113"/>
          <p:cNvGrpSpPr/>
          <p:nvPr/>
        </p:nvGrpSpPr>
        <p:grpSpPr>
          <a:xfrm>
            <a:off x="5855032" y="1364611"/>
            <a:ext cx="695373" cy="439163"/>
            <a:chOff x="5944203" y="1922370"/>
            <a:chExt cx="695373" cy="439163"/>
          </a:xfrm>
        </p:grpSpPr>
        <p:sp>
          <p:nvSpPr>
            <p:cNvPr id="10805" name="Google Shape;10805;p113"/>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13"/>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13"/>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13"/>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13"/>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13"/>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13"/>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13"/>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13"/>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13"/>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13"/>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13"/>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13"/>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8" name="Google Shape;10818;p113"/>
          <p:cNvGrpSpPr/>
          <p:nvPr/>
        </p:nvGrpSpPr>
        <p:grpSpPr>
          <a:xfrm>
            <a:off x="675875" y="856504"/>
            <a:ext cx="509592" cy="311074"/>
            <a:chOff x="457700" y="536404"/>
            <a:chExt cx="509592" cy="311074"/>
          </a:xfrm>
        </p:grpSpPr>
        <p:sp>
          <p:nvSpPr>
            <p:cNvPr id="10819" name="Google Shape;10819;p113"/>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113"/>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13"/>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13"/>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13"/>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13"/>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13"/>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13"/>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13"/>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13"/>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13"/>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13"/>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13"/>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13"/>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13"/>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113"/>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13"/>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13"/>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13"/>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13"/>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113"/>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13"/>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13"/>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13"/>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13"/>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4" name="Google Shape;10844;p113"/>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13"/>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13">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13">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0848" name="Google Shape;10848;p113">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13">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0850" name="Google Shape;10850;p113">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13">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0852" name="Google Shape;10852;p113">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13">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0854" name="Google Shape;10854;p113">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113">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0856" name="Google Shape;10856;p113">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13">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13">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113">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0" name="Google Shape;10860;p113"/>
          <p:cNvGrpSpPr/>
          <p:nvPr/>
        </p:nvGrpSpPr>
        <p:grpSpPr>
          <a:xfrm>
            <a:off x="1992121" y="4623314"/>
            <a:ext cx="159899" cy="279351"/>
            <a:chOff x="2000128" y="4623314"/>
            <a:chExt cx="159899" cy="279351"/>
          </a:xfrm>
        </p:grpSpPr>
        <p:sp>
          <p:nvSpPr>
            <p:cNvPr id="10861" name="Google Shape;10861;p113"/>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13"/>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13"/>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13"/>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13"/>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113"/>
          <p:cNvGrpSpPr/>
          <p:nvPr/>
        </p:nvGrpSpPr>
        <p:grpSpPr>
          <a:xfrm>
            <a:off x="5246843" y="4644827"/>
            <a:ext cx="206281" cy="241552"/>
            <a:chOff x="5254850" y="4644827"/>
            <a:chExt cx="206281" cy="241552"/>
          </a:xfrm>
        </p:grpSpPr>
        <p:sp>
          <p:nvSpPr>
            <p:cNvPr id="10867" name="Google Shape;10867;p113"/>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13"/>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13"/>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0" name="Google Shape;10870;p113"/>
          <p:cNvGrpSpPr/>
          <p:nvPr/>
        </p:nvGrpSpPr>
        <p:grpSpPr>
          <a:xfrm>
            <a:off x="4126327" y="4607105"/>
            <a:ext cx="202168" cy="279358"/>
            <a:chOff x="4134334" y="4607105"/>
            <a:chExt cx="202168" cy="279358"/>
          </a:xfrm>
        </p:grpSpPr>
        <p:sp>
          <p:nvSpPr>
            <p:cNvPr id="10871" name="Google Shape;10871;p113"/>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13"/>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13"/>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13"/>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13"/>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13"/>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13"/>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13"/>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13"/>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80" name="Google Shape;10880;p113"/>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13"/>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13"/>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3" name="Google Shape;10883;p113"/>
          <p:cNvGrpSpPr/>
          <p:nvPr/>
        </p:nvGrpSpPr>
        <p:grpSpPr>
          <a:xfrm>
            <a:off x="6300092" y="4620438"/>
            <a:ext cx="269374" cy="279338"/>
            <a:chOff x="6314624" y="4620438"/>
            <a:chExt cx="269374" cy="279338"/>
          </a:xfrm>
        </p:grpSpPr>
        <p:sp>
          <p:nvSpPr>
            <p:cNvPr id="10884" name="Google Shape;10884;p113"/>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13"/>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6" name="Google Shape;10886;p113"/>
          <p:cNvGrpSpPr/>
          <p:nvPr/>
        </p:nvGrpSpPr>
        <p:grpSpPr>
          <a:xfrm>
            <a:off x="3031488" y="4626441"/>
            <a:ext cx="255400" cy="279351"/>
            <a:chOff x="3039495" y="4626441"/>
            <a:chExt cx="255400" cy="279351"/>
          </a:xfrm>
        </p:grpSpPr>
        <p:sp>
          <p:nvSpPr>
            <p:cNvPr id="10887" name="Google Shape;10887;p113"/>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11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1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13"/>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13"/>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13"/>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13"/>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13"/>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1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1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13"/>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13"/>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13"/>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1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1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13"/>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1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4" name="Google Shape;10904;p113"/>
          <p:cNvGrpSpPr/>
          <p:nvPr/>
        </p:nvGrpSpPr>
        <p:grpSpPr>
          <a:xfrm>
            <a:off x="2476556" y="1316440"/>
            <a:ext cx="543351" cy="535478"/>
            <a:chOff x="2582953" y="1766623"/>
            <a:chExt cx="543351" cy="594910"/>
          </a:xfrm>
        </p:grpSpPr>
        <p:sp>
          <p:nvSpPr>
            <p:cNvPr id="10905" name="Google Shape;10905;p113"/>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13"/>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13"/>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13"/>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13"/>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13"/>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13"/>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13"/>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13"/>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13"/>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113"/>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13"/>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13"/>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13"/>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13"/>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13"/>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13"/>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13"/>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13"/>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13"/>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13"/>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13"/>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13"/>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13"/>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13"/>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13"/>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13"/>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13"/>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13"/>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113"/>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113"/>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13"/>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13"/>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13"/>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13"/>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13"/>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13"/>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13"/>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13"/>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13"/>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13"/>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13"/>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13"/>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13"/>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13"/>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113"/>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13"/>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55" name="Shape 10955"/>
        <p:cNvGrpSpPr/>
        <p:nvPr/>
      </p:nvGrpSpPr>
      <p:grpSpPr>
        <a:xfrm>
          <a:off x="0" y="0"/>
          <a:ext cx="0" cy="0"/>
          <a:chOff x="0" y="0"/>
          <a:chExt cx="0" cy="0"/>
        </a:xfrm>
      </p:grpSpPr>
      <p:sp>
        <p:nvSpPr>
          <p:cNvPr id="10956" name="Google Shape;10956;p114"/>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957" name="Google Shape;10957;p114"/>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0958" name="Google Shape;10958;p114"/>
          <p:cNvSpPr txBox="1"/>
          <p:nvPr>
            <p:ph idx="2" type="title"/>
          </p:nvPr>
        </p:nvSpPr>
        <p:spPr>
          <a:xfrm>
            <a:off x="1418175" y="1939775"/>
            <a:ext cx="2660100" cy="8004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Takım İşbirliği Sorunları</a:t>
            </a:r>
            <a:endParaRPr/>
          </a:p>
        </p:txBody>
      </p:sp>
      <p:sp>
        <p:nvSpPr>
          <p:cNvPr id="10959" name="Google Shape;10959;p114"/>
          <p:cNvSpPr txBox="1"/>
          <p:nvPr>
            <p:ph idx="4" type="subTitle"/>
          </p:nvPr>
        </p:nvSpPr>
        <p:spPr>
          <a:xfrm>
            <a:off x="5015475" y="2025150"/>
            <a:ext cx="2374500" cy="12069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Oyunun grafik tasarımı ve programlaması arasında koordinasyon eksikliği, oyun içinde beklenmeyen hatalara yol açabilir.</a:t>
            </a:r>
            <a:endParaRPr/>
          </a:p>
        </p:txBody>
      </p:sp>
      <p:grpSp>
        <p:nvGrpSpPr>
          <p:cNvPr id="10960" name="Google Shape;10960;p114"/>
          <p:cNvGrpSpPr/>
          <p:nvPr/>
        </p:nvGrpSpPr>
        <p:grpSpPr>
          <a:xfrm>
            <a:off x="8170417" y="1430233"/>
            <a:ext cx="742482" cy="594924"/>
            <a:chOff x="4458400" y="2657663"/>
            <a:chExt cx="945475" cy="757575"/>
          </a:xfrm>
        </p:grpSpPr>
        <p:sp>
          <p:nvSpPr>
            <p:cNvPr id="10961" name="Google Shape;10961;p11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1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1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4" name="Google Shape;10964;p114"/>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14"/>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14"/>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7" name="Google Shape;10967;p114"/>
          <p:cNvGrpSpPr/>
          <p:nvPr/>
        </p:nvGrpSpPr>
        <p:grpSpPr>
          <a:xfrm>
            <a:off x="5855032" y="1364611"/>
            <a:ext cx="695373" cy="439163"/>
            <a:chOff x="5944203" y="1922370"/>
            <a:chExt cx="695373" cy="439163"/>
          </a:xfrm>
        </p:grpSpPr>
        <p:sp>
          <p:nvSpPr>
            <p:cNvPr id="10968" name="Google Shape;10968;p114"/>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14"/>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14"/>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14"/>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14"/>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14"/>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14"/>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14"/>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14"/>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14"/>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14"/>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14"/>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14"/>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1" name="Google Shape;10981;p114"/>
          <p:cNvGrpSpPr/>
          <p:nvPr/>
        </p:nvGrpSpPr>
        <p:grpSpPr>
          <a:xfrm>
            <a:off x="675875" y="856504"/>
            <a:ext cx="509592" cy="311074"/>
            <a:chOff x="457700" y="536404"/>
            <a:chExt cx="509592" cy="311074"/>
          </a:xfrm>
        </p:grpSpPr>
        <p:sp>
          <p:nvSpPr>
            <p:cNvPr id="10982" name="Google Shape;10982;p114"/>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14"/>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14"/>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14"/>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14"/>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14"/>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14"/>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14"/>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14"/>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14"/>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14"/>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14"/>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14"/>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14"/>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14"/>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14"/>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14"/>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14"/>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14"/>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14"/>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14"/>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14"/>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14"/>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14"/>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14"/>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7" name="Google Shape;11007;p114"/>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14"/>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14">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14">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1011" name="Google Shape;11011;p114">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114">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1013" name="Google Shape;11013;p114">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14">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1015" name="Google Shape;11015;p114">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14">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1017" name="Google Shape;11017;p114">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14">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1019" name="Google Shape;11019;p114">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14">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114">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14">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3" name="Google Shape;11023;p114"/>
          <p:cNvGrpSpPr/>
          <p:nvPr/>
        </p:nvGrpSpPr>
        <p:grpSpPr>
          <a:xfrm>
            <a:off x="1992121" y="4623314"/>
            <a:ext cx="159899" cy="279351"/>
            <a:chOff x="2000128" y="4623314"/>
            <a:chExt cx="159899" cy="279351"/>
          </a:xfrm>
        </p:grpSpPr>
        <p:sp>
          <p:nvSpPr>
            <p:cNvPr id="11024" name="Google Shape;11024;p114"/>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14"/>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14"/>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14"/>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14"/>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114"/>
          <p:cNvGrpSpPr/>
          <p:nvPr/>
        </p:nvGrpSpPr>
        <p:grpSpPr>
          <a:xfrm>
            <a:off x="5246843" y="4644827"/>
            <a:ext cx="206281" cy="241552"/>
            <a:chOff x="5254850" y="4644827"/>
            <a:chExt cx="206281" cy="241552"/>
          </a:xfrm>
        </p:grpSpPr>
        <p:sp>
          <p:nvSpPr>
            <p:cNvPr id="11030" name="Google Shape;11030;p114"/>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14"/>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114"/>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3" name="Google Shape;11033;p114"/>
          <p:cNvGrpSpPr/>
          <p:nvPr/>
        </p:nvGrpSpPr>
        <p:grpSpPr>
          <a:xfrm>
            <a:off x="4126327" y="4607105"/>
            <a:ext cx="202168" cy="279358"/>
            <a:chOff x="4134334" y="4607105"/>
            <a:chExt cx="202168" cy="279358"/>
          </a:xfrm>
        </p:grpSpPr>
        <p:sp>
          <p:nvSpPr>
            <p:cNvPr id="11034" name="Google Shape;11034;p114"/>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14"/>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14"/>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14"/>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14"/>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14"/>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14"/>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14"/>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14"/>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3" name="Google Shape;11043;p114"/>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14"/>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14"/>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6" name="Google Shape;11046;p114"/>
          <p:cNvGrpSpPr/>
          <p:nvPr/>
        </p:nvGrpSpPr>
        <p:grpSpPr>
          <a:xfrm>
            <a:off x="6300092" y="4620438"/>
            <a:ext cx="269374" cy="279338"/>
            <a:chOff x="6314624" y="4620438"/>
            <a:chExt cx="269374" cy="279338"/>
          </a:xfrm>
        </p:grpSpPr>
        <p:sp>
          <p:nvSpPr>
            <p:cNvPr id="11047" name="Google Shape;11047;p114"/>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14"/>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9" name="Google Shape;11049;p114"/>
          <p:cNvGrpSpPr/>
          <p:nvPr/>
        </p:nvGrpSpPr>
        <p:grpSpPr>
          <a:xfrm>
            <a:off x="3031488" y="4626441"/>
            <a:ext cx="255400" cy="279351"/>
            <a:chOff x="3039495" y="4626441"/>
            <a:chExt cx="255400" cy="279351"/>
          </a:xfrm>
        </p:grpSpPr>
        <p:sp>
          <p:nvSpPr>
            <p:cNvPr id="11050" name="Google Shape;11050;p114"/>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1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1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14"/>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14"/>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14"/>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14"/>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14"/>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1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1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14"/>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14"/>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14"/>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1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1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14"/>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1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7" name="Google Shape;11067;p114"/>
          <p:cNvGrpSpPr/>
          <p:nvPr/>
        </p:nvGrpSpPr>
        <p:grpSpPr>
          <a:xfrm>
            <a:off x="2476556" y="1316440"/>
            <a:ext cx="543351" cy="535478"/>
            <a:chOff x="2582953" y="1766623"/>
            <a:chExt cx="543351" cy="594910"/>
          </a:xfrm>
        </p:grpSpPr>
        <p:sp>
          <p:nvSpPr>
            <p:cNvPr id="11068" name="Google Shape;11068;p114"/>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14"/>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14"/>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14"/>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14"/>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14"/>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14"/>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14"/>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14"/>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14"/>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14"/>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14"/>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14"/>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14"/>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14"/>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14"/>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14"/>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14"/>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14"/>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14"/>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14"/>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14"/>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14"/>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14"/>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14"/>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14"/>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14"/>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14"/>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14"/>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14"/>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14"/>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14"/>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14"/>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14"/>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14"/>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14"/>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14"/>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114"/>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14"/>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14"/>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14"/>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14"/>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14"/>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14"/>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14"/>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14"/>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14"/>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18" name="Shape 11118"/>
        <p:cNvGrpSpPr/>
        <p:nvPr/>
      </p:nvGrpSpPr>
      <p:grpSpPr>
        <a:xfrm>
          <a:off x="0" y="0"/>
          <a:ext cx="0" cy="0"/>
          <a:chOff x="0" y="0"/>
          <a:chExt cx="0" cy="0"/>
        </a:xfrm>
      </p:grpSpPr>
      <p:sp>
        <p:nvSpPr>
          <p:cNvPr id="11119" name="Google Shape;11119;p115"/>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120" name="Google Shape;11120;p115"/>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121" name="Google Shape;11121;p115"/>
          <p:cNvSpPr txBox="1"/>
          <p:nvPr>
            <p:ph idx="2" type="title"/>
          </p:nvPr>
        </p:nvSpPr>
        <p:spPr>
          <a:xfrm>
            <a:off x="1418175" y="1939775"/>
            <a:ext cx="2660100" cy="11082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Tutarlılık </a:t>
            </a:r>
            <a:endParaRPr/>
          </a:p>
          <a:p>
            <a:pPr indent="0" lvl="0" marL="0" rtl="0" algn="ctr">
              <a:spcBef>
                <a:spcPts val="0"/>
              </a:spcBef>
              <a:spcAft>
                <a:spcPts val="0"/>
              </a:spcAft>
              <a:buNone/>
            </a:pPr>
            <a:r>
              <a:rPr lang="en"/>
              <a:t>ve </a:t>
            </a:r>
            <a:endParaRPr/>
          </a:p>
          <a:p>
            <a:pPr indent="0" lvl="0" marL="0" rtl="0" algn="ctr">
              <a:spcBef>
                <a:spcPts val="0"/>
              </a:spcBef>
              <a:spcAft>
                <a:spcPts val="0"/>
              </a:spcAft>
              <a:buNone/>
            </a:pPr>
            <a:r>
              <a:rPr lang="en"/>
              <a:t>Çelişki</a:t>
            </a:r>
            <a:endParaRPr/>
          </a:p>
        </p:txBody>
      </p:sp>
      <p:sp>
        <p:nvSpPr>
          <p:cNvPr id="11122" name="Google Shape;11122;p115"/>
          <p:cNvSpPr txBox="1"/>
          <p:nvPr>
            <p:ph idx="4" type="subTitle"/>
          </p:nvPr>
        </p:nvSpPr>
        <p:spPr>
          <a:xfrm>
            <a:off x="5015475" y="2025150"/>
            <a:ext cx="2374500" cy="14547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Oyunun hikayesi ile ilgili bir bölümde çelişkili bilgiler varsa, bu durum oyun dünyasının tutarlılığını bozabilir.</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p:txBody>
      </p:sp>
      <p:grpSp>
        <p:nvGrpSpPr>
          <p:cNvPr id="11123" name="Google Shape;11123;p115"/>
          <p:cNvGrpSpPr/>
          <p:nvPr/>
        </p:nvGrpSpPr>
        <p:grpSpPr>
          <a:xfrm>
            <a:off x="8170417" y="1430233"/>
            <a:ext cx="742482" cy="594924"/>
            <a:chOff x="4458400" y="2657663"/>
            <a:chExt cx="945475" cy="757575"/>
          </a:xfrm>
        </p:grpSpPr>
        <p:sp>
          <p:nvSpPr>
            <p:cNvPr id="11124" name="Google Shape;11124;p115"/>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15"/>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15"/>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7" name="Google Shape;11127;p115"/>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15"/>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15"/>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0" name="Google Shape;11130;p115"/>
          <p:cNvGrpSpPr/>
          <p:nvPr/>
        </p:nvGrpSpPr>
        <p:grpSpPr>
          <a:xfrm>
            <a:off x="5855032" y="1364611"/>
            <a:ext cx="695373" cy="439163"/>
            <a:chOff x="5944203" y="1922370"/>
            <a:chExt cx="695373" cy="439163"/>
          </a:xfrm>
        </p:grpSpPr>
        <p:sp>
          <p:nvSpPr>
            <p:cNvPr id="11131" name="Google Shape;11131;p115"/>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15"/>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15"/>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15"/>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15"/>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15"/>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15"/>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15"/>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15"/>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15"/>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15"/>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15"/>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15"/>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115"/>
          <p:cNvGrpSpPr/>
          <p:nvPr/>
        </p:nvGrpSpPr>
        <p:grpSpPr>
          <a:xfrm>
            <a:off x="675875" y="856504"/>
            <a:ext cx="509592" cy="311074"/>
            <a:chOff x="457700" y="536404"/>
            <a:chExt cx="509592" cy="311074"/>
          </a:xfrm>
        </p:grpSpPr>
        <p:sp>
          <p:nvSpPr>
            <p:cNvPr id="11145" name="Google Shape;11145;p115"/>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15"/>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15"/>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15"/>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15"/>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15"/>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15"/>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15"/>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15"/>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15"/>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15"/>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15"/>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15"/>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15"/>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15"/>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15"/>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15"/>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15"/>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15"/>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15"/>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15"/>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15"/>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15"/>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15"/>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15"/>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0" name="Google Shape;11170;p115"/>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15"/>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15">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15">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1174" name="Google Shape;11174;p115">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15">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1176" name="Google Shape;11176;p115">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15">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1178" name="Google Shape;11178;p115">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15">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1180" name="Google Shape;11180;p115">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15">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1182" name="Google Shape;11182;p115">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15">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15">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15">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6" name="Google Shape;11186;p115"/>
          <p:cNvGrpSpPr/>
          <p:nvPr/>
        </p:nvGrpSpPr>
        <p:grpSpPr>
          <a:xfrm>
            <a:off x="1992121" y="4623314"/>
            <a:ext cx="159899" cy="279351"/>
            <a:chOff x="2000128" y="4623314"/>
            <a:chExt cx="159899" cy="279351"/>
          </a:xfrm>
        </p:grpSpPr>
        <p:sp>
          <p:nvSpPr>
            <p:cNvPr id="11187" name="Google Shape;11187;p115"/>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15"/>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15"/>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15"/>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15"/>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115"/>
          <p:cNvGrpSpPr/>
          <p:nvPr/>
        </p:nvGrpSpPr>
        <p:grpSpPr>
          <a:xfrm>
            <a:off x="5246843" y="4644827"/>
            <a:ext cx="206281" cy="241552"/>
            <a:chOff x="5254850" y="4644827"/>
            <a:chExt cx="206281" cy="241552"/>
          </a:xfrm>
        </p:grpSpPr>
        <p:sp>
          <p:nvSpPr>
            <p:cNvPr id="11193" name="Google Shape;11193;p115"/>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15"/>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15"/>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6" name="Google Shape;11196;p115"/>
          <p:cNvGrpSpPr/>
          <p:nvPr/>
        </p:nvGrpSpPr>
        <p:grpSpPr>
          <a:xfrm>
            <a:off x="4126327" y="4607105"/>
            <a:ext cx="202168" cy="279358"/>
            <a:chOff x="4134334" y="4607105"/>
            <a:chExt cx="202168" cy="279358"/>
          </a:xfrm>
        </p:grpSpPr>
        <p:sp>
          <p:nvSpPr>
            <p:cNvPr id="11197" name="Google Shape;11197;p115"/>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15"/>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15"/>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15"/>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15"/>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15"/>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15"/>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15"/>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15"/>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6" name="Google Shape;11206;p115"/>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15"/>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15"/>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9" name="Google Shape;11209;p115"/>
          <p:cNvGrpSpPr/>
          <p:nvPr/>
        </p:nvGrpSpPr>
        <p:grpSpPr>
          <a:xfrm>
            <a:off x="6300092" y="4620438"/>
            <a:ext cx="269374" cy="279338"/>
            <a:chOff x="6314624" y="4620438"/>
            <a:chExt cx="269374" cy="279338"/>
          </a:xfrm>
        </p:grpSpPr>
        <p:sp>
          <p:nvSpPr>
            <p:cNvPr id="11210" name="Google Shape;11210;p115"/>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115"/>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2" name="Google Shape;11212;p115"/>
          <p:cNvGrpSpPr/>
          <p:nvPr/>
        </p:nvGrpSpPr>
        <p:grpSpPr>
          <a:xfrm>
            <a:off x="3031488" y="4626441"/>
            <a:ext cx="255400" cy="279351"/>
            <a:chOff x="3039495" y="4626441"/>
            <a:chExt cx="255400" cy="279351"/>
          </a:xfrm>
        </p:grpSpPr>
        <p:sp>
          <p:nvSpPr>
            <p:cNvPr id="11213" name="Google Shape;11213;p115"/>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1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15"/>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15"/>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115"/>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15"/>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15"/>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115"/>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11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1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15"/>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15"/>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15"/>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1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15"/>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15"/>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15"/>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0" name="Google Shape;11230;p115"/>
          <p:cNvGrpSpPr/>
          <p:nvPr/>
        </p:nvGrpSpPr>
        <p:grpSpPr>
          <a:xfrm>
            <a:off x="2476556" y="1316440"/>
            <a:ext cx="543351" cy="535478"/>
            <a:chOff x="2582953" y="1766623"/>
            <a:chExt cx="543351" cy="594910"/>
          </a:xfrm>
        </p:grpSpPr>
        <p:sp>
          <p:nvSpPr>
            <p:cNvPr id="11231" name="Google Shape;11231;p115"/>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15"/>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15"/>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15"/>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15"/>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15"/>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15"/>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15"/>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15"/>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15"/>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15"/>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15"/>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115"/>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15"/>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15"/>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15"/>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15"/>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15"/>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15"/>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15"/>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15"/>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15"/>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15"/>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15"/>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15"/>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15"/>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15"/>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15"/>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15"/>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15"/>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15"/>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15"/>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15"/>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115"/>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115"/>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15"/>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15"/>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15"/>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15"/>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15"/>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15"/>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115"/>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15"/>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15"/>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115"/>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115"/>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15"/>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81" name="Shape 11281"/>
        <p:cNvGrpSpPr/>
        <p:nvPr/>
      </p:nvGrpSpPr>
      <p:grpSpPr>
        <a:xfrm>
          <a:off x="0" y="0"/>
          <a:ext cx="0" cy="0"/>
          <a:chOff x="0" y="0"/>
          <a:chExt cx="0" cy="0"/>
        </a:xfrm>
      </p:grpSpPr>
      <p:sp>
        <p:nvSpPr>
          <p:cNvPr id="11282" name="Google Shape;11282;p116"/>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283" name="Google Shape;11283;p116"/>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284" name="Google Shape;11284;p116"/>
          <p:cNvSpPr txBox="1"/>
          <p:nvPr>
            <p:ph idx="2" type="title"/>
          </p:nvPr>
        </p:nvSpPr>
        <p:spPr>
          <a:xfrm>
            <a:off x="1418175" y="1939775"/>
            <a:ext cx="2660100" cy="11082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Zaman ve Kaynak Yetersizliği</a:t>
            </a:r>
            <a:endParaRPr/>
          </a:p>
        </p:txBody>
      </p:sp>
      <p:sp>
        <p:nvSpPr>
          <p:cNvPr id="11285" name="Google Shape;11285;p116"/>
          <p:cNvSpPr txBox="1"/>
          <p:nvPr>
            <p:ph idx="4" type="subTitle"/>
          </p:nvPr>
        </p:nvSpPr>
        <p:spPr>
          <a:xfrm>
            <a:off x="4827288" y="2025150"/>
            <a:ext cx="2660100" cy="12069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Sınırlı bir bütçe içinde, belgedeki detayların oluşturulması ve güncellenmesi için yeterli zaman ve kaynak bulunmayabilir.</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p:txBody>
      </p:sp>
      <p:grpSp>
        <p:nvGrpSpPr>
          <p:cNvPr id="11286" name="Google Shape;11286;p116"/>
          <p:cNvGrpSpPr/>
          <p:nvPr/>
        </p:nvGrpSpPr>
        <p:grpSpPr>
          <a:xfrm>
            <a:off x="8170417" y="1430233"/>
            <a:ext cx="742482" cy="594924"/>
            <a:chOff x="4458400" y="2657663"/>
            <a:chExt cx="945475" cy="757575"/>
          </a:xfrm>
        </p:grpSpPr>
        <p:sp>
          <p:nvSpPr>
            <p:cNvPr id="11287" name="Google Shape;11287;p116"/>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16"/>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16"/>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0" name="Google Shape;11290;p116"/>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16"/>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16"/>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3" name="Google Shape;11293;p116"/>
          <p:cNvGrpSpPr/>
          <p:nvPr/>
        </p:nvGrpSpPr>
        <p:grpSpPr>
          <a:xfrm>
            <a:off x="5855032" y="1364611"/>
            <a:ext cx="695373" cy="439163"/>
            <a:chOff x="5944203" y="1922370"/>
            <a:chExt cx="695373" cy="439163"/>
          </a:xfrm>
        </p:grpSpPr>
        <p:sp>
          <p:nvSpPr>
            <p:cNvPr id="11294" name="Google Shape;11294;p116"/>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16"/>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16"/>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16"/>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16"/>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16"/>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16"/>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16"/>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16"/>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16"/>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16"/>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16"/>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16"/>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116"/>
          <p:cNvGrpSpPr/>
          <p:nvPr/>
        </p:nvGrpSpPr>
        <p:grpSpPr>
          <a:xfrm>
            <a:off x="675875" y="856504"/>
            <a:ext cx="509592" cy="311074"/>
            <a:chOff x="457700" y="536404"/>
            <a:chExt cx="509592" cy="311074"/>
          </a:xfrm>
        </p:grpSpPr>
        <p:sp>
          <p:nvSpPr>
            <p:cNvPr id="11308" name="Google Shape;11308;p116"/>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16"/>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16"/>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16"/>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16"/>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116"/>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116"/>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16"/>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16"/>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16"/>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16"/>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16"/>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16"/>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16"/>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16"/>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16"/>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16"/>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16"/>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16"/>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16"/>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16"/>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16"/>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16"/>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16"/>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16"/>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3" name="Google Shape;11333;p116"/>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16"/>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16">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16">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1337" name="Google Shape;11337;p116">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16">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1339" name="Google Shape;11339;p116">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16">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1341" name="Google Shape;11341;p116">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16">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1343" name="Google Shape;11343;p116">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16">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1345" name="Google Shape;11345;p116">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16">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16">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16">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9" name="Google Shape;11349;p116"/>
          <p:cNvGrpSpPr/>
          <p:nvPr/>
        </p:nvGrpSpPr>
        <p:grpSpPr>
          <a:xfrm>
            <a:off x="1992121" y="4623314"/>
            <a:ext cx="159899" cy="279351"/>
            <a:chOff x="2000128" y="4623314"/>
            <a:chExt cx="159899" cy="279351"/>
          </a:xfrm>
        </p:grpSpPr>
        <p:sp>
          <p:nvSpPr>
            <p:cNvPr id="11350" name="Google Shape;11350;p116"/>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16"/>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16"/>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16"/>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16"/>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5" name="Google Shape;11355;p116"/>
          <p:cNvGrpSpPr/>
          <p:nvPr/>
        </p:nvGrpSpPr>
        <p:grpSpPr>
          <a:xfrm>
            <a:off x="5246843" y="4644827"/>
            <a:ext cx="206281" cy="241552"/>
            <a:chOff x="5254850" y="4644827"/>
            <a:chExt cx="206281" cy="241552"/>
          </a:xfrm>
        </p:grpSpPr>
        <p:sp>
          <p:nvSpPr>
            <p:cNvPr id="11356" name="Google Shape;11356;p116"/>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16"/>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16"/>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9" name="Google Shape;11359;p116"/>
          <p:cNvGrpSpPr/>
          <p:nvPr/>
        </p:nvGrpSpPr>
        <p:grpSpPr>
          <a:xfrm>
            <a:off x="4126327" y="4607105"/>
            <a:ext cx="202168" cy="279358"/>
            <a:chOff x="4134334" y="4607105"/>
            <a:chExt cx="202168" cy="279358"/>
          </a:xfrm>
        </p:grpSpPr>
        <p:sp>
          <p:nvSpPr>
            <p:cNvPr id="11360" name="Google Shape;11360;p116"/>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16"/>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16"/>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16"/>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16"/>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16"/>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16"/>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16"/>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16"/>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9" name="Google Shape;11369;p116"/>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16"/>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16"/>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72" name="Google Shape;11372;p116"/>
          <p:cNvGrpSpPr/>
          <p:nvPr/>
        </p:nvGrpSpPr>
        <p:grpSpPr>
          <a:xfrm>
            <a:off x="6300092" y="4620438"/>
            <a:ext cx="269374" cy="279338"/>
            <a:chOff x="6314624" y="4620438"/>
            <a:chExt cx="269374" cy="279338"/>
          </a:xfrm>
        </p:grpSpPr>
        <p:sp>
          <p:nvSpPr>
            <p:cNvPr id="11373" name="Google Shape;11373;p116"/>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16"/>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116"/>
          <p:cNvGrpSpPr/>
          <p:nvPr/>
        </p:nvGrpSpPr>
        <p:grpSpPr>
          <a:xfrm>
            <a:off x="3031488" y="4626441"/>
            <a:ext cx="255400" cy="279351"/>
            <a:chOff x="3039495" y="4626441"/>
            <a:chExt cx="255400" cy="279351"/>
          </a:xfrm>
        </p:grpSpPr>
        <p:sp>
          <p:nvSpPr>
            <p:cNvPr id="11376" name="Google Shape;11376;p116"/>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1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16"/>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16"/>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16"/>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16"/>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16"/>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16"/>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1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1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16"/>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116"/>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16"/>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1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16"/>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16"/>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16"/>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116"/>
          <p:cNvGrpSpPr/>
          <p:nvPr/>
        </p:nvGrpSpPr>
        <p:grpSpPr>
          <a:xfrm>
            <a:off x="2476556" y="1316440"/>
            <a:ext cx="543351" cy="535478"/>
            <a:chOff x="2582953" y="1766623"/>
            <a:chExt cx="543351" cy="594910"/>
          </a:xfrm>
        </p:grpSpPr>
        <p:sp>
          <p:nvSpPr>
            <p:cNvPr id="11394" name="Google Shape;11394;p116"/>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16"/>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16"/>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116"/>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116"/>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16"/>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16"/>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16"/>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16"/>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16"/>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16"/>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16"/>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16"/>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16"/>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16"/>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16"/>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16"/>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16"/>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16"/>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116"/>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116"/>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16"/>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16"/>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16"/>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16"/>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16"/>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116"/>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116"/>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16"/>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16"/>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16"/>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16"/>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16"/>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16"/>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16"/>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16"/>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16"/>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16"/>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16"/>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16"/>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16"/>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16"/>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16"/>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16"/>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16"/>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16"/>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16"/>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44" name="Shape 11444"/>
        <p:cNvGrpSpPr/>
        <p:nvPr/>
      </p:nvGrpSpPr>
      <p:grpSpPr>
        <a:xfrm>
          <a:off x="0" y="0"/>
          <a:ext cx="0" cy="0"/>
          <a:chOff x="0" y="0"/>
          <a:chExt cx="0" cy="0"/>
        </a:xfrm>
      </p:grpSpPr>
      <p:sp>
        <p:nvSpPr>
          <p:cNvPr id="11445" name="Google Shape;11445;p117"/>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446" name="Google Shape;11446;p117"/>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447" name="Google Shape;11447;p117"/>
          <p:cNvSpPr txBox="1"/>
          <p:nvPr>
            <p:ph idx="2" type="title"/>
          </p:nvPr>
        </p:nvSpPr>
        <p:spPr>
          <a:xfrm>
            <a:off x="1418175" y="1939775"/>
            <a:ext cx="2660100" cy="11082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Yetersiz Kaynak ve </a:t>
            </a:r>
            <a:endParaRPr/>
          </a:p>
          <a:p>
            <a:pPr indent="0" lvl="0" marL="0" rtl="0" algn="ctr">
              <a:spcBef>
                <a:spcPts val="0"/>
              </a:spcBef>
              <a:spcAft>
                <a:spcPts val="0"/>
              </a:spcAft>
              <a:buNone/>
            </a:pPr>
            <a:r>
              <a:rPr lang="en"/>
              <a:t>Araştırma</a:t>
            </a:r>
            <a:endParaRPr/>
          </a:p>
        </p:txBody>
      </p:sp>
      <p:sp>
        <p:nvSpPr>
          <p:cNvPr id="11448" name="Google Shape;11448;p117"/>
          <p:cNvSpPr txBox="1"/>
          <p:nvPr>
            <p:ph idx="4" type="subTitle"/>
          </p:nvPr>
        </p:nvSpPr>
        <p:spPr>
          <a:xfrm>
            <a:off x="5015475" y="2025150"/>
            <a:ext cx="2374500" cy="14547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Tarihi bir temaya sahip bir oyun tasarlanırken, tarihle ilgili yeterli araştırma yapılmazsa, oyunun tarihsel doğruluğu sorgulanabilir.</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p:txBody>
      </p:sp>
      <p:grpSp>
        <p:nvGrpSpPr>
          <p:cNvPr id="11449" name="Google Shape;11449;p117"/>
          <p:cNvGrpSpPr/>
          <p:nvPr/>
        </p:nvGrpSpPr>
        <p:grpSpPr>
          <a:xfrm>
            <a:off x="8170417" y="1430233"/>
            <a:ext cx="742482" cy="594924"/>
            <a:chOff x="4458400" y="2657663"/>
            <a:chExt cx="945475" cy="757575"/>
          </a:xfrm>
        </p:grpSpPr>
        <p:sp>
          <p:nvSpPr>
            <p:cNvPr id="11450" name="Google Shape;11450;p117"/>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17"/>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17"/>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3" name="Google Shape;11453;p117"/>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17"/>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17"/>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6" name="Google Shape;11456;p117"/>
          <p:cNvGrpSpPr/>
          <p:nvPr/>
        </p:nvGrpSpPr>
        <p:grpSpPr>
          <a:xfrm>
            <a:off x="5855032" y="1364611"/>
            <a:ext cx="695373" cy="439163"/>
            <a:chOff x="5944203" y="1922370"/>
            <a:chExt cx="695373" cy="439163"/>
          </a:xfrm>
        </p:grpSpPr>
        <p:sp>
          <p:nvSpPr>
            <p:cNvPr id="11457" name="Google Shape;11457;p117"/>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17"/>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17"/>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17"/>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17"/>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17"/>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17"/>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17"/>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17"/>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17"/>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17"/>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17"/>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17"/>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0" name="Google Shape;11470;p117"/>
          <p:cNvGrpSpPr/>
          <p:nvPr/>
        </p:nvGrpSpPr>
        <p:grpSpPr>
          <a:xfrm>
            <a:off x="675875" y="856504"/>
            <a:ext cx="509592" cy="311074"/>
            <a:chOff x="457700" y="536404"/>
            <a:chExt cx="509592" cy="311074"/>
          </a:xfrm>
        </p:grpSpPr>
        <p:sp>
          <p:nvSpPr>
            <p:cNvPr id="11471" name="Google Shape;11471;p117"/>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17"/>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17"/>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17"/>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17"/>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17"/>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17"/>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17"/>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17"/>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17"/>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17"/>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17"/>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17"/>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17"/>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17"/>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17"/>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17"/>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17"/>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17"/>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17"/>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117"/>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117"/>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17"/>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17"/>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17"/>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6" name="Google Shape;11496;p117"/>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117"/>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17">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17">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1500" name="Google Shape;11500;p117">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17">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1502" name="Google Shape;11502;p117">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117">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1504" name="Google Shape;11504;p117">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17">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1506" name="Google Shape;11506;p117">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17">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1508" name="Google Shape;11508;p117">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117">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17">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17">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2" name="Google Shape;11512;p117"/>
          <p:cNvGrpSpPr/>
          <p:nvPr/>
        </p:nvGrpSpPr>
        <p:grpSpPr>
          <a:xfrm>
            <a:off x="1992121" y="4623314"/>
            <a:ext cx="159899" cy="279351"/>
            <a:chOff x="2000128" y="4623314"/>
            <a:chExt cx="159899" cy="279351"/>
          </a:xfrm>
        </p:grpSpPr>
        <p:sp>
          <p:nvSpPr>
            <p:cNvPr id="11513" name="Google Shape;11513;p117"/>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17"/>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17"/>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117"/>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17"/>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8" name="Google Shape;11518;p117"/>
          <p:cNvGrpSpPr/>
          <p:nvPr/>
        </p:nvGrpSpPr>
        <p:grpSpPr>
          <a:xfrm>
            <a:off x="5246843" y="4644827"/>
            <a:ext cx="206281" cy="241552"/>
            <a:chOff x="5254850" y="4644827"/>
            <a:chExt cx="206281" cy="241552"/>
          </a:xfrm>
        </p:grpSpPr>
        <p:sp>
          <p:nvSpPr>
            <p:cNvPr id="11519" name="Google Shape;11519;p117"/>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17"/>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17"/>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2" name="Google Shape;11522;p117"/>
          <p:cNvGrpSpPr/>
          <p:nvPr/>
        </p:nvGrpSpPr>
        <p:grpSpPr>
          <a:xfrm>
            <a:off x="4126327" y="4607105"/>
            <a:ext cx="202168" cy="279358"/>
            <a:chOff x="4134334" y="4607105"/>
            <a:chExt cx="202168" cy="279358"/>
          </a:xfrm>
        </p:grpSpPr>
        <p:sp>
          <p:nvSpPr>
            <p:cNvPr id="11523" name="Google Shape;11523;p117"/>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17"/>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17"/>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17"/>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17"/>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17"/>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17"/>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17"/>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17"/>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2" name="Google Shape;11532;p117"/>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17"/>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17"/>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5" name="Google Shape;11535;p117"/>
          <p:cNvGrpSpPr/>
          <p:nvPr/>
        </p:nvGrpSpPr>
        <p:grpSpPr>
          <a:xfrm>
            <a:off x="6300092" y="4620438"/>
            <a:ext cx="269374" cy="279338"/>
            <a:chOff x="6314624" y="4620438"/>
            <a:chExt cx="269374" cy="279338"/>
          </a:xfrm>
        </p:grpSpPr>
        <p:sp>
          <p:nvSpPr>
            <p:cNvPr id="11536" name="Google Shape;11536;p117"/>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117"/>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8" name="Google Shape;11538;p117"/>
          <p:cNvGrpSpPr/>
          <p:nvPr/>
        </p:nvGrpSpPr>
        <p:grpSpPr>
          <a:xfrm>
            <a:off x="3031488" y="4626441"/>
            <a:ext cx="255400" cy="279351"/>
            <a:chOff x="3039495" y="4626441"/>
            <a:chExt cx="255400" cy="279351"/>
          </a:xfrm>
        </p:grpSpPr>
        <p:sp>
          <p:nvSpPr>
            <p:cNvPr id="11539" name="Google Shape;11539;p117"/>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11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117"/>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17"/>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17"/>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17"/>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17"/>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17"/>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1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11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117"/>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17"/>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17"/>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1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17"/>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17"/>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17"/>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117"/>
          <p:cNvGrpSpPr/>
          <p:nvPr/>
        </p:nvGrpSpPr>
        <p:grpSpPr>
          <a:xfrm>
            <a:off x="2476556" y="1316440"/>
            <a:ext cx="543351" cy="535478"/>
            <a:chOff x="2582953" y="1766623"/>
            <a:chExt cx="543351" cy="594910"/>
          </a:xfrm>
        </p:grpSpPr>
        <p:sp>
          <p:nvSpPr>
            <p:cNvPr id="11557" name="Google Shape;11557;p117"/>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17"/>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17"/>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17"/>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17"/>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17"/>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17"/>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17"/>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17"/>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17"/>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17"/>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17"/>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17"/>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117"/>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17"/>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17"/>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17"/>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17"/>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17"/>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17"/>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17"/>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17"/>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17"/>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17"/>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17"/>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17"/>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17"/>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17"/>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17"/>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17"/>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17"/>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17"/>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117"/>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17"/>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17"/>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17"/>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17"/>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17"/>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17"/>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17"/>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17"/>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17"/>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17"/>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17"/>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17"/>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17"/>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17"/>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07" name="Shape 11607"/>
        <p:cNvGrpSpPr/>
        <p:nvPr/>
      </p:nvGrpSpPr>
      <p:grpSpPr>
        <a:xfrm>
          <a:off x="0" y="0"/>
          <a:ext cx="0" cy="0"/>
          <a:chOff x="0" y="0"/>
          <a:chExt cx="0" cy="0"/>
        </a:xfrm>
      </p:grpSpPr>
      <p:sp>
        <p:nvSpPr>
          <p:cNvPr id="11608" name="Google Shape;11608;p118"/>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609" name="Google Shape;11609;p118"/>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610" name="Google Shape;11610;p118"/>
          <p:cNvSpPr txBox="1"/>
          <p:nvPr>
            <p:ph idx="2" type="title"/>
          </p:nvPr>
        </p:nvSpPr>
        <p:spPr>
          <a:xfrm>
            <a:off x="1418175" y="1939775"/>
            <a:ext cx="2660100" cy="11082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Geliştirici ve Tasarımcı Uyuşmazlıkları</a:t>
            </a:r>
            <a:endParaRPr/>
          </a:p>
        </p:txBody>
      </p:sp>
      <p:sp>
        <p:nvSpPr>
          <p:cNvPr id="11611" name="Google Shape;11611;p118"/>
          <p:cNvSpPr txBox="1"/>
          <p:nvPr>
            <p:ph idx="4" type="subTitle"/>
          </p:nvPr>
        </p:nvSpPr>
        <p:spPr>
          <a:xfrm>
            <a:off x="4899525" y="1988850"/>
            <a:ext cx="2606400" cy="17025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Oyun içindeki bir özellik hakkında geliştiriciler ve tasarımcılar arasında anlaşmazlık olduğunda, bu durum belgede belirsizlik yaratabilir.</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p:txBody>
      </p:sp>
      <p:grpSp>
        <p:nvGrpSpPr>
          <p:cNvPr id="11612" name="Google Shape;11612;p118"/>
          <p:cNvGrpSpPr/>
          <p:nvPr/>
        </p:nvGrpSpPr>
        <p:grpSpPr>
          <a:xfrm>
            <a:off x="8170417" y="1430233"/>
            <a:ext cx="742482" cy="594924"/>
            <a:chOff x="4458400" y="2657663"/>
            <a:chExt cx="945475" cy="757575"/>
          </a:xfrm>
        </p:grpSpPr>
        <p:sp>
          <p:nvSpPr>
            <p:cNvPr id="11613" name="Google Shape;11613;p118"/>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18"/>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18"/>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6" name="Google Shape;11616;p118"/>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18"/>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18"/>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9" name="Google Shape;11619;p118"/>
          <p:cNvGrpSpPr/>
          <p:nvPr/>
        </p:nvGrpSpPr>
        <p:grpSpPr>
          <a:xfrm>
            <a:off x="5855032" y="1364611"/>
            <a:ext cx="695373" cy="439163"/>
            <a:chOff x="5944203" y="1922370"/>
            <a:chExt cx="695373" cy="439163"/>
          </a:xfrm>
        </p:grpSpPr>
        <p:sp>
          <p:nvSpPr>
            <p:cNvPr id="11620" name="Google Shape;11620;p118"/>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18"/>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18"/>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18"/>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18"/>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18"/>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18"/>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18"/>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18"/>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118"/>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18"/>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18"/>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18"/>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3" name="Google Shape;11633;p118"/>
          <p:cNvGrpSpPr/>
          <p:nvPr/>
        </p:nvGrpSpPr>
        <p:grpSpPr>
          <a:xfrm>
            <a:off x="675875" y="856504"/>
            <a:ext cx="509592" cy="311074"/>
            <a:chOff x="457700" y="536404"/>
            <a:chExt cx="509592" cy="311074"/>
          </a:xfrm>
        </p:grpSpPr>
        <p:sp>
          <p:nvSpPr>
            <p:cNvPr id="11634" name="Google Shape;11634;p118"/>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18"/>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18"/>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18"/>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18"/>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18"/>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18"/>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18"/>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18"/>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118"/>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18"/>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18"/>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18"/>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18"/>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18"/>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18"/>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18"/>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18"/>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18"/>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18"/>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18"/>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18"/>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118"/>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18"/>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18"/>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9" name="Google Shape;11659;p118"/>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18"/>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118">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118">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1663" name="Google Shape;11663;p118">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18">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1665" name="Google Shape;11665;p118">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18">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1667" name="Google Shape;11667;p118">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18">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1669" name="Google Shape;11669;p118">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18">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1671" name="Google Shape;11671;p118">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18">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18">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18">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5" name="Google Shape;11675;p118"/>
          <p:cNvGrpSpPr/>
          <p:nvPr/>
        </p:nvGrpSpPr>
        <p:grpSpPr>
          <a:xfrm>
            <a:off x="1992121" y="4623314"/>
            <a:ext cx="159899" cy="279351"/>
            <a:chOff x="2000128" y="4623314"/>
            <a:chExt cx="159899" cy="279351"/>
          </a:xfrm>
        </p:grpSpPr>
        <p:sp>
          <p:nvSpPr>
            <p:cNvPr id="11676" name="Google Shape;11676;p118"/>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18"/>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18"/>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18"/>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18"/>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118"/>
          <p:cNvGrpSpPr/>
          <p:nvPr/>
        </p:nvGrpSpPr>
        <p:grpSpPr>
          <a:xfrm>
            <a:off x="5246843" y="4644827"/>
            <a:ext cx="206281" cy="241552"/>
            <a:chOff x="5254850" y="4644827"/>
            <a:chExt cx="206281" cy="241552"/>
          </a:xfrm>
        </p:grpSpPr>
        <p:sp>
          <p:nvSpPr>
            <p:cNvPr id="11682" name="Google Shape;11682;p118"/>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18"/>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18"/>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118"/>
          <p:cNvGrpSpPr/>
          <p:nvPr/>
        </p:nvGrpSpPr>
        <p:grpSpPr>
          <a:xfrm>
            <a:off x="4126327" y="4607105"/>
            <a:ext cx="202168" cy="279358"/>
            <a:chOff x="4134334" y="4607105"/>
            <a:chExt cx="202168" cy="279358"/>
          </a:xfrm>
        </p:grpSpPr>
        <p:sp>
          <p:nvSpPr>
            <p:cNvPr id="11686" name="Google Shape;11686;p118"/>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18"/>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18"/>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18"/>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18"/>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18"/>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18"/>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18"/>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18"/>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5" name="Google Shape;11695;p118"/>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18"/>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18"/>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8" name="Google Shape;11698;p118"/>
          <p:cNvGrpSpPr/>
          <p:nvPr/>
        </p:nvGrpSpPr>
        <p:grpSpPr>
          <a:xfrm>
            <a:off x="6300092" y="4620438"/>
            <a:ext cx="269374" cy="279338"/>
            <a:chOff x="6314624" y="4620438"/>
            <a:chExt cx="269374" cy="279338"/>
          </a:xfrm>
        </p:grpSpPr>
        <p:sp>
          <p:nvSpPr>
            <p:cNvPr id="11699" name="Google Shape;11699;p118"/>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18"/>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1" name="Google Shape;11701;p118"/>
          <p:cNvGrpSpPr/>
          <p:nvPr/>
        </p:nvGrpSpPr>
        <p:grpSpPr>
          <a:xfrm>
            <a:off x="3031488" y="4626441"/>
            <a:ext cx="255400" cy="279351"/>
            <a:chOff x="3039495" y="4626441"/>
            <a:chExt cx="255400" cy="279351"/>
          </a:xfrm>
        </p:grpSpPr>
        <p:sp>
          <p:nvSpPr>
            <p:cNvPr id="11702" name="Google Shape;11702;p118"/>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1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18"/>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18"/>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18"/>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18"/>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18"/>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18"/>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1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1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18"/>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18"/>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18"/>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1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18"/>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18"/>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18"/>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118"/>
          <p:cNvGrpSpPr/>
          <p:nvPr/>
        </p:nvGrpSpPr>
        <p:grpSpPr>
          <a:xfrm>
            <a:off x="2476556" y="1316440"/>
            <a:ext cx="543351" cy="535478"/>
            <a:chOff x="2582953" y="1766623"/>
            <a:chExt cx="543351" cy="594910"/>
          </a:xfrm>
        </p:grpSpPr>
        <p:sp>
          <p:nvSpPr>
            <p:cNvPr id="11720" name="Google Shape;11720;p118"/>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18"/>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18"/>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18"/>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18"/>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18"/>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18"/>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118"/>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18"/>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18"/>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18"/>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18"/>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18"/>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18"/>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18"/>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18"/>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18"/>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18"/>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18"/>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18"/>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118"/>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18"/>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18"/>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18"/>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18"/>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18"/>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18"/>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18"/>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18"/>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18"/>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18"/>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118"/>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18"/>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18"/>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18"/>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18"/>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18"/>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18"/>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18"/>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18"/>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18"/>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18"/>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18"/>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18"/>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18"/>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18"/>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18"/>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70" name="Shape 11770"/>
        <p:cNvGrpSpPr/>
        <p:nvPr/>
      </p:nvGrpSpPr>
      <p:grpSpPr>
        <a:xfrm>
          <a:off x="0" y="0"/>
          <a:ext cx="0" cy="0"/>
          <a:chOff x="0" y="0"/>
          <a:chExt cx="0" cy="0"/>
        </a:xfrm>
      </p:grpSpPr>
      <p:sp>
        <p:nvSpPr>
          <p:cNvPr id="11771" name="Google Shape;11771;p119"/>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772" name="Google Shape;11772;p119"/>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773" name="Google Shape;11773;p119"/>
          <p:cNvSpPr txBox="1"/>
          <p:nvPr>
            <p:ph idx="2" type="title"/>
          </p:nvPr>
        </p:nvSpPr>
        <p:spPr>
          <a:xfrm>
            <a:off x="1418175" y="1939775"/>
            <a:ext cx="2660100" cy="8004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Ekip Üyelerinin Deneyimsizliği</a:t>
            </a:r>
            <a:endParaRPr/>
          </a:p>
        </p:txBody>
      </p:sp>
      <p:sp>
        <p:nvSpPr>
          <p:cNvPr id="11774" name="Google Shape;11774;p119"/>
          <p:cNvSpPr txBox="1"/>
          <p:nvPr>
            <p:ph idx="4" type="subTitle"/>
          </p:nvPr>
        </p:nvSpPr>
        <p:spPr>
          <a:xfrm>
            <a:off x="4739225" y="2025150"/>
            <a:ext cx="2660100" cy="14547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Bir yazılım geliştirici, teknik terimleri anlamakta zorlanıyorsa, belgedeki teknik detaylar belirsiz ve eksik kalabilir.</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p:txBody>
      </p:sp>
      <p:grpSp>
        <p:nvGrpSpPr>
          <p:cNvPr id="11775" name="Google Shape;11775;p119"/>
          <p:cNvGrpSpPr/>
          <p:nvPr/>
        </p:nvGrpSpPr>
        <p:grpSpPr>
          <a:xfrm>
            <a:off x="8170417" y="1430233"/>
            <a:ext cx="742482" cy="594924"/>
            <a:chOff x="4458400" y="2657663"/>
            <a:chExt cx="945475" cy="757575"/>
          </a:xfrm>
        </p:grpSpPr>
        <p:sp>
          <p:nvSpPr>
            <p:cNvPr id="11776" name="Google Shape;11776;p119"/>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19"/>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19"/>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9" name="Google Shape;11779;p119"/>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19"/>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19"/>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2" name="Google Shape;11782;p119"/>
          <p:cNvGrpSpPr/>
          <p:nvPr/>
        </p:nvGrpSpPr>
        <p:grpSpPr>
          <a:xfrm>
            <a:off x="5855032" y="1364611"/>
            <a:ext cx="695373" cy="439163"/>
            <a:chOff x="5944203" y="1922370"/>
            <a:chExt cx="695373" cy="439163"/>
          </a:xfrm>
        </p:grpSpPr>
        <p:sp>
          <p:nvSpPr>
            <p:cNvPr id="11783" name="Google Shape;11783;p119"/>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119"/>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19"/>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19"/>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19"/>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19"/>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19"/>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19"/>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19"/>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19"/>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19"/>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19"/>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19"/>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119"/>
          <p:cNvGrpSpPr/>
          <p:nvPr/>
        </p:nvGrpSpPr>
        <p:grpSpPr>
          <a:xfrm>
            <a:off x="675875" y="856504"/>
            <a:ext cx="509592" cy="311074"/>
            <a:chOff x="457700" y="536404"/>
            <a:chExt cx="509592" cy="311074"/>
          </a:xfrm>
        </p:grpSpPr>
        <p:sp>
          <p:nvSpPr>
            <p:cNvPr id="11797" name="Google Shape;11797;p119"/>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19"/>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19"/>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19"/>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19"/>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119"/>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19"/>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19"/>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19"/>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19"/>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119"/>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19"/>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19"/>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19"/>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19"/>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19"/>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19"/>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19"/>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19"/>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19"/>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19"/>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19"/>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19"/>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19"/>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19"/>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22" name="Google Shape;11822;p119"/>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19"/>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19">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19">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1826" name="Google Shape;11826;p119">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19">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1828" name="Google Shape;11828;p119">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119">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1830" name="Google Shape;11830;p119">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19">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1832" name="Google Shape;11832;p119">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19">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1834" name="Google Shape;11834;p119">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19">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119">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119">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8" name="Google Shape;11838;p119"/>
          <p:cNvGrpSpPr/>
          <p:nvPr/>
        </p:nvGrpSpPr>
        <p:grpSpPr>
          <a:xfrm>
            <a:off x="1992121" y="4623314"/>
            <a:ext cx="159899" cy="279351"/>
            <a:chOff x="2000128" y="4623314"/>
            <a:chExt cx="159899" cy="279351"/>
          </a:xfrm>
        </p:grpSpPr>
        <p:sp>
          <p:nvSpPr>
            <p:cNvPr id="11839" name="Google Shape;11839;p119"/>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19"/>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19"/>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19"/>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19"/>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119"/>
          <p:cNvGrpSpPr/>
          <p:nvPr/>
        </p:nvGrpSpPr>
        <p:grpSpPr>
          <a:xfrm>
            <a:off x="5246843" y="4644827"/>
            <a:ext cx="206281" cy="241552"/>
            <a:chOff x="5254850" y="4644827"/>
            <a:chExt cx="206281" cy="241552"/>
          </a:xfrm>
        </p:grpSpPr>
        <p:sp>
          <p:nvSpPr>
            <p:cNvPr id="11845" name="Google Shape;11845;p119"/>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19"/>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19"/>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119"/>
          <p:cNvGrpSpPr/>
          <p:nvPr/>
        </p:nvGrpSpPr>
        <p:grpSpPr>
          <a:xfrm>
            <a:off x="4126327" y="4607105"/>
            <a:ext cx="202168" cy="279358"/>
            <a:chOff x="4134334" y="4607105"/>
            <a:chExt cx="202168" cy="279358"/>
          </a:xfrm>
        </p:grpSpPr>
        <p:sp>
          <p:nvSpPr>
            <p:cNvPr id="11849" name="Google Shape;11849;p119"/>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19"/>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119"/>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119"/>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19"/>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19"/>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19"/>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19"/>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19"/>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8" name="Google Shape;11858;p119"/>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19"/>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19"/>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1" name="Google Shape;11861;p119"/>
          <p:cNvGrpSpPr/>
          <p:nvPr/>
        </p:nvGrpSpPr>
        <p:grpSpPr>
          <a:xfrm>
            <a:off x="6300092" y="4620438"/>
            <a:ext cx="269374" cy="279338"/>
            <a:chOff x="6314624" y="4620438"/>
            <a:chExt cx="269374" cy="279338"/>
          </a:xfrm>
        </p:grpSpPr>
        <p:sp>
          <p:nvSpPr>
            <p:cNvPr id="11862" name="Google Shape;11862;p119"/>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19"/>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4" name="Google Shape;11864;p119"/>
          <p:cNvGrpSpPr/>
          <p:nvPr/>
        </p:nvGrpSpPr>
        <p:grpSpPr>
          <a:xfrm>
            <a:off x="3031488" y="4626441"/>
            <a:ext cx="255400" cy="279351"/>
            <a:chOff x="3039495" y="4626441"/>
            <a:chExt cx="255400" cy="279351"/>
          </a:xfrm>
        </p:grpSpPr>
        <p:sp>
          <p:nvSpPr>
            <p:cNvPr id="11865" name="Google Shape;11865;p119"/>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19"/>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19"/>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19"/>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19"/>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19"/>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19"/>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19"/>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19"/>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1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19"/>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19"/>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19"/>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1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19"/>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19"/>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19"/>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119"/>
          <p:cNvGrpSpPr/>
          <p:nvPr/>
        </p:nvGrpSpPr>
        <p:grpSpPr>
          <a:xfrm>
            <a:off x="2476556" y="1316440"/>
            <a:ext cx="543351" cy="535478"/>
            <a:chOff x="2582953" y="1766623"/>
            <a:chExt cx="543351" cy="594910"/>
          </a:xfrm>
        </p:grpSpPr>
        <p:sp>
          <p:nvSpPr>
            <p:cNvPr id="11883" name="Google Shape;11883;p119"/>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19"/>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19"/>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19"/>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19"/>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19"/>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19"/>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19"/>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19"/>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19"/>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19"/>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19"/>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19"/>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19"/>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19"/>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19"/>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19"/>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19"/>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19"/>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19"/>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19"/>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19"/>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19"/>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19"/>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19"/>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19"/>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19"/>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19"/>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19"/>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19"/>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19"/>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19"/>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19"/>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19"/>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19"/>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19"/>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19"/>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19"/>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19"/>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19"/>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19"/>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19"/>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19"/>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19"/>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19"/>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19"/>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19"/>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33" name="Shape 11933"/>
        <p:cNvGrpSpPr/>
        <p:nvPr/>
      </p:nvGrpSpPr>
      <p:grpSpPr>
        <a:xfrm>
          <a:off x="0" y="0"/>
          <a:ext cx="0" cy="0"/>
          <a:chOff x="0" y="0"/>
          <a:chExt cx="0" cy="0"/>
        </a:xfrm>
      </p:grpSpPr>
      <p:sp>
        <p:nvSpPr>
          <p:cNvPr id="11934" name="Google Shape;11934;p120"/>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935" name="Google Shape;11935;p120"/>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1936" name="Google Shape;11936;p120"/>
          <p:cNvSpPr txBox="1"/>
          <p:nvPr>
            <p:ph idx="2" type="title"/>
          </p:nvPr>
        </p:nvSpPr>
        <p:spPr>
          <a:xfrm>
            <a:off x="1418175" y="1939775"/>
            <a:ext cx="2660100" cy="8004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Ekip Üyelerinin Deneyimsizliği</a:t>
            </a:r>
            <a:endParaRPr/>
          </a:p>
        </p:txBody>
      </p:sp>
      <p:sp>
        <p:nvSpPr>
          <p:cNvPr id="11937" name="Google Shape;11937;p120"/>
          <p:cNvSpPr txBox="1"/>
          <p:nvPr>
            <p:ph idx="4" type="subTitle"/>
          </p:nvPr>
        </p:nvSpPr>
        <p:spPr>
          <a:xfrm>
            <a:off x="5015475" y="2025150"/>
            <a:ext cx="2374500" cy="17025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Bir yazılım geliştirici, teknik terimleri anlamakta zorlanıyorsa, belgedeki teknik detaylar belirsiz ve eksik kalabilir.</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a:p>
            <a:pPr indent="0" lvl="0" marL="0" rtl="0" algn="l">
              <a:lnSpc>
                <a:spcPct val="115000"/>
              </a:lnSpc>
              <a:spcBef>
                <a:spcPts val="0"/>
              </a:spcBef>
              <a:spcAft>
                <a:spcPts val="0"/>
              </a:spcAft>
              <a:buNone/>
            </a:pPr>
            <a:r>
              <a:t/>
            </a:r>
            <a:endParaRPr>
              <a:solidFill>
                <a:srgbClr val="000000"/>
              </a:solidFill>
            </a:endParaRPr>
          </a:p>
        </p:txBody>
      </p:sp>
      <p:grpSp>
        <p:nvGrpSpPr>
          <p:cNvPr id="11938" name="Google Shape;11938;p120"/>
          <p:cNvGrpSpPr/>
          <p:nvPr/>
        </p:nvGrpSpPr>
        <p:grpSpPr>
          <a:xfrm>
            <a:off x="8170417" y="1430233"/>
            <a:ext cx="742482" cy="594924"/>
            <a:chOff x="4458400" y="2657663"/>
            <a:chExt cx="945475" cy="757575"/>
          </a:xfrm>
        </p:grpSpPr>
        <p:sp>
          <p:nvSpPr>
            <p:cNvPr id="11939" name="Google Shape;11939;p120"/>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20"/>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20"/>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2" name="Google Shape;11942;p120"/>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20"/>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20"/>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5" name="Google Shape;11945;p120"/>
          <p:cNvGrpSpPr/>
          <p:nvPr/>
        </p:nvGrpSpPr>
        <p:grpSpPr>
          <a:xfrm>
            <a:off x="5855032" y="1364611"/>
            <a:ext cx="695373" cy="439163"/>
            <a:chOff x="5944203" y="1922370"/>
            <a:chExt cx="695373" cy="439163"/>
          </a:xfrm>
        </p:grpSpPr>
        <p:sp>
          <p:nvSpPr>
            <p:cNvPr id="11946" name="Google Shape;11946;p120"/>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20"/>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20"/>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20"/>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20"/>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20"/>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20"/>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20"/>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20"/>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20"/>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20"/>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20"/>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20"/>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9" name="Google Shape;11959;p120"/>
          <p:cNvGrpSpPr/>
          <p:nvPr/>
        </p:nvGrpSpPr>
        <p:grpSpPr>
          <a:xfrm>
            <a:off x="675875" y="856504"/>
            <a:ext cx="509592" cy="311074"/>
            <a:chOff x="457700" y="536404"/>
            <a:chExt cx="509592" cy="311074"/>
          </a:xfrm>
        </p:grpSpPr>
        <p:sp>
          <p:nvSpPr>
            <p:cNvPr id="11960" name="Google Shape;11960;p120"/>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20"/>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20"/>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20"/>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20"/>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20"/>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20"/>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20"/>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20"/>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20"/>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20"/>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20"/>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20"/>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20"/>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20"/>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20"/>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20"/>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20"/>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20"/>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20"/>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20"/>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20"/>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20"/>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20"/>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20"/>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5" name="Google Shape;11985;p120"/>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20"/>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20">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20">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1989" name="Google Shape;11989;p120">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20">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1991" name="Google Shape;11991;p120">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20">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1993" name="Google Shape;11993;p120">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20">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1995" name="Google Shape;11995;p120">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20">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1997" name="Google Shape;11997;p120">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20">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20">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20">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1" name="Google Shape;12001;p120"/>
          <p:cNvGrpSpPr/>
          <p:nvPr/>
        </p:nvGrpSpPr>
        <p:grpSpPr>
          <a:xfrm>
            <a:off x="1992121" y="4623314"/>
            <a:ext cx="159899" cy="279351"/>
            <a:chOff x="2000128" y="4623314"/>
            <a:chExt cx="159899" cy="279351"/>
          </a:xfrm>
        </p:grpSpPr>
        <p:sp>
          <p:nvSpPr>
            <p:cNvPr id="12002" name="Google Shape;12002;p120"/>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20"/>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20"/>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20"/>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20"/>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120"/>
          <p:cNvGrpSpPr/>
          <p:nvPr/>
        </p:nvGrpSpPr>
        <p:grpSpPr>
          <a:xfrm>
            <a:off x="5246843" y="4644827"/>
            <a:ext cx="206281" cy="241552"/>
            <a:chOff x="5254850" y="4644827"/>
            <a:chExt cx="206281" cy="241552"/>
          </a:xfrm>
        </p:grpSpPr>
        <p:sp>
          <p:nvSpPr>
            <p:cNvPr id="12008" name="Google Shape;12008;p120"/>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20"/>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20"/>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1" name="Google Shape;12011;p120"/>
          <p:cNvGrpSpPr/>
          <p:nvPr/>
        </p:nvGrpSpPr>
        <p:grpSpPr>
          <a:xfrm>
            <a:off x="4126327" y="4607105"/>
            <a:ext cx="202168" cy="279358"/>
            <a:chOff x="4134334" y="4607105"/>
            <a:chExt cx="202168" cy="279358"/>
          </a:xfrm>
        </p:grpSpPr>
        <p:sp>
          <p:nvSpPr>
            <p:cNvPr id="12012" name="Google Shape;12012;p120"/>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20"/>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20"/>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20"/>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20"/>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20"/>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20"/>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20"/>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20"/>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1" name="Google Shape;12021;p120"/>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20"/>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20"/>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4" name="Google Shape;12024;p120"/>
          <p:cNvGrpSpPr/>
          <p:nvPr/>
        </p:nvGrpSpPr>
        <p:grpSpPr>
          <a:xfrm>
            <a:off x="6300092" y="4620438"/>
            <a:ext cx="269374" cy="279338"/>
            <a:chOff x="6314624" y="4620438"/>
            <a:chExt cx="269374" cy="279338"/>
          </a:xfrm>
        </p:grpSpPr>
        <p:sp>
          <p:nvSpPr>
            <p:cNvPr id="12025" name="Google Shape;12025;p120"/>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20"/>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7" name="Google Shape;12027;p120"/>
          <p:cNvGrpSpPr/>
          <p:nvPr/>
        </p:nvGrpSpPr>
        <p:grpSpPr>
          <a:xfrm>
            <a:off x="3031488" y="4626441"/>
            <a:ext cx="255400" cy="279351"/>
            <a:chOff x="3039495" y="4626441"/>
            <a:chExt cx="255400" cy="279351"/>
          </a:xfrm>
        </p:grpSpPr>
        <p:sp>
          <p:nvSpPr>
            <p:cNvPr id="12028" name="Google Shape;12028;p120"/>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20"/>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20"/>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20"/>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20"/>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20"/>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20"/>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20"/>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20"/>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2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20"/>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20"/>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20"/>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2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20"/>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20"/>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20"/>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5" name="Google Shape;12045;p120"/>
          <p:cNvGrpSpPr/>
          <p:nvPr/>
        </p:nvGrpSpPr>
        <p:grpSpPr>
          <a:xfrm>
            <a:off x="2476556" y="1316440"/>
            <a:ext cx="543351" cy="535478"/>
            <a:chOff x="2582953" y="1766623"/>
            <a:chExt cx="543351" cy="594910"/>
          </a:xfrm>
        </p:grpSpPr>
        <p:sp>
          <p:nvSpPr>
            <p:cNvPr id="12046" name="Google Shape;12046;p120"/>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20"/>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20"/>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20"/>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20"/>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20"/>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20"/>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20"/>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20"/>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20"/>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20"/>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20"/>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20"/>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20"/>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20"/>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20"/>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20"/>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20"/>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20"/>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20"/>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20"/>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20"/>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20"/>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20"/>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20"/>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20"/>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20"/>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20"/>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20"/>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20"/>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20"/>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20"/>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20"/>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20"/>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20"/>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20"/>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20"/>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20"/>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120"/>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20"/>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20"/>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20"/>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20"/>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20"/>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20"/>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20"/>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20"/>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96" name="Shape 12096"/>
        <p:cNvGrpSpPr/>
        <p:nvPr/>
      </p:nvGrpSpPr>
      <p:grpSpPr>
        <a:xfrm>
          <a:off x="0" y="0"/>
          <a:ext cx="0" cy="0"/>
          <a:chOff x="0" y="0"/>
          <a:chExt cx="0" cy="0"/>
        </a:xfrm>
      </p:grpSpPr>
      <p:sp>
        <p:nvSpPr>
          <p:cNvPr id="12097" name="Google Shape;12097;p121"/>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098" name="Google Shape;12098;p121"/>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099" name="Google Shape;12099;p121"/>
          <p:cNvSpPr txBox="1"/>
          <p:nvPr>
            <p:ph idx="2" type="title"/>
          </p:nvPr>
        </p:nvSpPr>
        <p:spPr>
          <a:xfrm>
            <a:off x="1418175" y="1939775"/>
            <a:ext cx="2660100" cy="8004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KapsamlılıK Eksikliği</a:t>
            </a:r>
            <a:endParaRPr/>
          </a:p>
        </p:txBody>
      </p:sp>
      <p:sp>
        <p:nvSpPr>
          <p:cNvPr id="12100" name="Google Shape;12100;p121"/>
          <p:cNvSpPr txBox="1"/>
          <p:nvPr>
            <p:ph idx="4" type="subTitle"/>
          </p:nvPr>
        </p:nvSpPr>
        <p:spPr>
          <a:xfrm>
            <a:off x="5015475" y="2025150"/>
            <a:ext cx="2374500" cy="12069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Oyun içindeki bir karakterin duygusal gelişimine dair detaylar eksikse, karakter tasarımı konusunda belirsizlikler ortaya çıkabilir.</a:t>
            </a:r>
            <a:endParaRPr>
              <a:solidFill>
                <a:srgbClr val="000000"/>
              </a:solidFill>
            </a:endParaRPr>
          </a:p>
        </p:txBody>
      </p:sp>
      <p:grpSp>
        <p:nvGrpSpPr>
          <p:cNvPr id="12101" name="Google Shape;12101;p121"/>
          <p:cNvGrpSpPr/>
          <p:nvPr/>
        </p:nvGrpSpPr>
        <p:grpSpPr>
          <a:xfrm>
            <a:off x="8170417" y="1430233"/>
            <a:ext cx="742482" cy="594924"/>
            <a:chOff x="4458400" y="2657663"/>
            <a:chExt cx="945475" cy="757575"/>
          </a:xfrm>
        </p:grpSpPr>
        <p:sp>
          <p:nvSpPr>
            <p:cNvPr id="12102" name="Google Shape;12102;p121"/>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21"/>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21"/>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5" name="Google Shape;12105;p121"/>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21"/>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21"/>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8" name="Google Shape;12108;p121"/>
          <p:cNvGrpSpPr/>
          <p:nvPr/>
        </p:nvGrpSpPr>
        <p:grpSpPr>
          <a:xfrm>
            <a:off x="5855032" y="1364611"/>
            <a:ext cx="695373" cy="439163"/>
            <a:chOff x="5944203" y="1922370"/>
            <a:chExt cx="695373" cy="439163"/>
          </a:xfrm>
        </p:grpSpPr>
        <p:sp>
          <p:nvSpPr>
            <p:cNvPr id="12109" name="Google Shape;12109;p121"/>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21"/>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21"/>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21"/>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21"/>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21"/>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21"/>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21"/>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21"/>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21"/>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21"/>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121"/>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21"/>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121"/>
          <p:cNvGrpSpPr/>
          <p:nvPr/>
        </p:nvGrpSpPr>
        <p:grpSpPr>
          <a:xfrm>
            <a:off x="675875" y="856504"/>
            <a:ext cx="509592" cy="311074"/>
            <a:chOff x="457700" y="536404"/>
            <a:chExt cx="509592" cy="311074"/>
          </a:xfrm>
        </p:grpSpPr>
        <p:sp>
          <p:nvSpPr>
            <p:cNvPr id="12123" name="Google Shape;12123;p121"/>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21"/>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21"/>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21"/>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21"/>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21"/>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21"/>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21"/>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21"/>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21"/>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21"/>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21"/>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21"/>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21"/>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21"/>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21"/>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21"/>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21"/>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21"/>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21"/>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21"/>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21"/>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21"/>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21"/>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21"/>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8" name="Google Shape;12148;p121"/>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21"/>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21">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21">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2152" name="Google Shape;12152;p121">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121">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2154" name="Google Shape;12154;p121">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21">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2156" name="Google Shape;12156;p121">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21">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2158" name="Google Shape;12158;p121">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21">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2160" name="Google Shape;12160;p121">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121">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21">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21">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4" name="Google Shape;12164;p121"/>
          <p:cNvGrpSpPr/>
          <p:nvPr/>
        </p:nvGrpSpPr>
        <p:grpSpPr>
          <a:xfrm>
            <a:off x="1992121" y="4623314"/>
            <a:ext cx="159899" cy="279351"/>
            <a:chOff x="2000128" y="4623314"/>
            <a:chExt cx="159899" cy="279351"/>
          </a:xfrm>
        </p:grpSpPr>
        <p:sp>
          <p:nvSpPr>
            <p:cNvPr id="12165" name="Google Shape;12165;p121"/>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21"/>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21"/>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21"/>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21"/>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0" name="Google Shape;12170;p121"/>
          <p:cNvGrpSpPr/>
          <p:nvPr/>
        </p:nvGrpSpPr>
        <p:grpSpPr>
          <a:xfrm>
            <a:off x="5246843" y="4644827"/>
            <a:ext cx="206281" cy="241552"/>
            <a:chOff x="5254850" y="4644827"/>
            <a:chExt cx="206281" cy="241552"/>
          </a:xfrm>
        </p:grpSpPr>
        <p:sp>
          <p:nvSpPr>
            <p:cNvPr id="12171" name="Google Shape;12171;p121"/>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21"/>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21"/>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121"/>
          <p:cNvGrpSpPr/>
          <p:nvPr/>
        </p:nvGrpSpPr>
        <p:grpSpPr>
          <a:xfrm>
            <a:off x="4126327" y="4607105"/>
            <a:ext cx="202168" cy="279358"/>
            <a:chOff x="4134334" y="4607105"/>
            <a:chExt cx="202168" cy="279358"/>
          </a:xfrm>
        </p:grpSpPr>
        <p:sp>
          <p:nvSpPr>
            <p:cNvPr id="12175" name="Google Shape;12175;p121"/>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21"/>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21"/>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21"/>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21"/>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21"/>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21"/>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21"/>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21"/>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4" name="Google Shape;12184;p121"/>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21"/>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21"/>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7" name="Google Shape;12187;p121"/>
          <p:cNvGrpSpPr/>
          <p:nvPr/>
        </p:nvGrpSpPr>
        <p:grpSpPr>
          <a:xfrm>
            <a:off x="6300092" y="4620438"/>
            <a:ext cx="269374" cy="279338"/>
            <a:chOff x="6314624" y="4620438"/>
            <a:chExt cx="269374" cy="279338"/>
          </a:xfrm>
        </p:grpSpPr>
        <p:sp>
          <p:nvSpPr>
            <p:cNvPr id="12188" name="Google Shape;12188;p121"/>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21"/>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0" name="Google Shape;12190;p121"/>
          <p:cNvGrpSpPr/>
          <p:nvPr/>
        </p:nvGrpSpPr>
        <p:grpSpPr>
          <a:xfrm>
            <a:off x="3031488" y="4626441"/>
            <a:ext cx="255400" cy="279351"/>
            <a:chOff x="3039495" y="4626441"/>
            <a:chExt cx="255400" cy="279351"/>
          </a:xfrm>
        </p:grpSpPr>
        <p:sp>
          <p:nvSpPr>
            <p:cNvPr id="12191" name="Google Shape;12191;p121"/>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2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21"/>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21"/>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21"/>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21"/>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21"/>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21"/>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2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2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21"/>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21"/>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21"/>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2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21"/>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21"/>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21"/>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121"/>
          <p:cNvGrpSpPr/>
          <p:nvPr/>
        </p:nvGrpSpPr>
        <p:grpSpPr>
          <a:xfrm>
            <a:off x="2476556" y="1316440"/>
            <a:ext cx="543351" cy="535478"/>
            <a:chOff x="2582953" y="1766623"/>
            <a:chExt cx="543351" cy="594910"/>
          </a:xfrm>
        </p:grpSpPr>
        <p:sp>
          <p:nvSpPr>
            <p:cNvPr id="12209" name="Google Shape;12209;p121"/>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21"/>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21"/>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21"/>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21"/>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21"/>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21"/>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21"/>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21"/>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21"/>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21"/>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21"/>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21"/>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21"/>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21"/>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21"/>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21"/>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21"/>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21"/>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21"/>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121"/>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21"/>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21"/>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21"/>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21"/>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21"/>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21"/>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21"/>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121"/>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21"/>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21"/>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21"/>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21"/>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21"/>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21"/>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21"/>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21"/>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21"/>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21"/>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21"/>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21"/>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21"/>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21"/>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121"/>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21"/>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21"/>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21"/>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59" name="Shape 12259"/>
        <p:cNvGrpSpPr/>
        <p:nvPr/>
      </p:nvGrpSpPr>
      <p:grpSpPr>
        <a:xfrm>
          <a:off x="0" y="0"/>
          <a:ext cx="0" cy="0"/>
          <a:chOff x="0" y="0"/>
          <a:chExt cx="0" cy="0"/>
        </a:xfrm>
      </p:grpSpPr>
      <p:sp>
        <p:nvSpPr>
          <p:cNvPr id="12260" name="Google Shape;12260;p122"/>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261" name="Google Shape;12261;p122"/>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262" name="Google Shape;12262;p122"/>
          <p:cNvSpPr txBox="1"/>
          <p:nvPr>
            <p:ph idx="2" type="title"/>
          </p:nvPr>
        </p:nvSpPr>
        <p:spPr>
          <a:xfrm>
            <a:off x="1418175" y="1939775"/>
            <a:ext cx="2660100" cy="800400"/>
          </a:xfrm>
          <a:prstGeom prst="rect">
            <a:avLst/>
          </a:prstGeom>
        </p:spPr>
        <p:txBody>
          <a:bodyPr anchorCtr="0" anchor="ctr" bIns="91425" lIns="91425" spcFirstLastPara="1" rIns="91425" wrap="square" tIns="91425">
            <a:spAutoFit/>
          </a:bodyPr>
          <a:lstStyle/>
          <a:p>
            <a:pPr indent="0" lvl="0" marL="0" rtl="0" algn="ctr">
              <a:spcBef>
                <a:spcPts val="0"/>
              </a:spcBef>
              <a:spcAft>
                <a:spcPts val="0"/>
              </a:spcAft>
              <a:buNone/>
            </a:pPr>
            <a:r>
              <a:rPr lang="en"/>
              <a:t>Proje Yönetimi Eksikliği</a:t>
            </a:r>
            <a:endParaRPr/>
          </a:p>
        </p:txBody>
      </p:sp>
      <p:sp>
        <p:nvSpPr>
          <p:cNvPr id="12263" name="Google Shape;12263;p122"/>
          <p:cNvSpPr txBox="1"/>
          <p:nvPr>
            <p:ph idx="4" type="subTitle"/>
          </p:nvPr>
        </p:nvSpPr>
        <p:spPr>
          <a:xfrm>
            <a:off x="4913163" y="2025150"/>
            <a:ext cx="2579100" cy="12069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Belgede yapılan bir değişikliğin, proje yönetimi süreçleriyle uyumsuz olması durumunda, bu durum geliştirme sürecini aksatabilir.</a:t>
            </a:r>
            <a:endParaRPr>
              <a:solidFill>
                <a:srgbClr val="000000"/>
              </a:solidFill>
            </a:endParaRPr>
          </a:p>
        </p:txBody>
      </p:sp>
      <p:grpSp>
        <p:nvGrpSpPr>
          <p:cNvPr id="12264" name="Google Shape;12264;p122"/>
          <p:cNvGrpSpPr/>
          <p:nvPr/>
        </p:nvGrpSpPr>
        <p:grpSpPr>
          <a:xfrm>
            <a:off x="8170417" y="1430233"/>
            <a:ext cx="742482" cy="594924"/>
            <a:chOff x="4458400" y="2657663"/>
            <a:chExt cx="945475" cy="757575"/>
          </a:xfrm>
        </p:grpSpPr>
        <p:sp>
          <p:nvSpPr>
            <p:cNvPr id="12265" name="Google Shape;12265;p122"/>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22"/>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22"/>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8" name="Google Shape;12268;p122"/>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22"/>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22"/>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1" name="Google Shape;12271;p122"/>
          <p:cNvGrpSpPr/>
          <p:nvPr/>
        </p:nvGrpSpPr>
        <p:grpSpPr>
          <a:xfrm>
            <a:off x="5855032" y="1364611"/>
            <a:ext cx="695373" cy="439163"/>
            <a:chOff x="5944203" y="1922370"/>
            <a:chExt cx="695373" cy="439163"/>
          </a:xfrm>
        </p:grpSpPr>
        <p:sp>
          <p:nvSpPr>
            <p:cNvPr id="12272" name="Google Shape;12272;p122"/>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22"/>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22"/>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22"/>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22"/>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22"/>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22"/>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22"/>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22"/>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22"/>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22"/>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22"/>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22"/>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5" name="Google Shape;12285;p122"/>
          <p:cNvGrpSpPr/>
          <p:nvPr/>
        </p:nvGrpSpPr>
        <p:grpSpPr>
          <a:xfrm>
            <a:off x="675875" y="856504"/>
            <a:ext cx="509592" cy="311074"/>
            <a:chOff x="457700" y="536404"/>
            <a:chExt cx="509592" cy="311074"/>
          </a:xfrm>
        </p:grpSpPr>
        <p:sp>
          <p:nvSpPr>
            <p:cNvPr id="12286" name="Google Shape;12286;p122"/>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22"/>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22"/>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22"/>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22"/>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22"/>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22"/>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122"/>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22"/>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22"/>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22"/>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22"/>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22"/>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22"/>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122"/>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22"/>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22"/>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22"/>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22"/>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22"/>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22"/>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22"/>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22"/>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22"/>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22"/>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1" name="Google Shape;12311;p122"/>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22"/>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22">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122">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2315" name="Google Shape;12315;p122">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22">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2317" name="Google Shape;12317;p122">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22">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2319" name="Google Shape;12319;p122">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22">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2321" name="Google Shape;12321;p122">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22">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2323" name="Google Shape;12323;p122">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122">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22">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22">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7" name="Google Shape;12327;p122"/>
          <p:cNvGrpSpPr/>
          <p:nvPr/>
        </p:nvGrpSpPr>
        <p:grpSpPr>
          <a:xfrm>
            <a:off x="1992121" y="4623314"/>
            <a:ext cx="159899" cy="279351"/>
            <a:chOff x="2000128" y="4623314"/>
            <a:chExt cx="159899" cy="279351"/>
          </a:xfrm>
        </p:grpSpPr>
        <p:sp>
          <p:nvSpPr>
            <p:cNvPr id="12328" name="Google Shape;12328;p122"/>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22"/>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22"/>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22"/>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22"/>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3" name="Google Shape;12333;p122"/>
          <p:cNvGrpSpPr/>
          <p:nvPr/>
        </p:nvGrpSpPr>
        <p:grpSpPr>
          <a:xfrm>
            <a:off x="5246843" y="4644827"/>
            <a:ext cx="206281" cy="241552"/>
            <a:chOff x="5254850" y="4644827"/>
            <a:chExt cx="206281" cy="241552"/>
          </a:xfrm>
        </p:grpSpPr>
        <p:sp>
          <p:nvSpPr>
            <p:cNvPr id="12334" name="Google Shape;12334;p122"/>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22"/>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22"/>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122"/>
          <p:cNvGrpSpPr/>
          <p:nvPr/>
        </p:nvGrpSpPr>
        <p:grpSpPr>
          <a:xfrm>
            <a:off x="4126327" y="4607105"/>
            <a:ext cx="202168" cy="279358"/>
            <a:chOff x="4134334" y="4607105"/>
            <a:chExt cx="202168" cy="279358"/>
          </a:xfrm>
        </p:grpSpPr>
        <p:sp>
          <p:nvSpPr>
            <p:cNvPr id="12338" name="Google Shape;12338;p122"/>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22"/>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22"/>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22"/>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22"/>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22"/>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22"/>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22"/>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22"/>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7" name="Google Shape;12347;p122"/>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22"/>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22"/>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0" name="Google Shape;12350;p122"/>
          <p:cNvGrpSpPr/>
          <p:nvPr/>
        </p:nvGrpSpPr>
        <p:grpSpPr>
          <a:xfrm>
            <a:off x="6300092" y="4620438"/>
            <a:ext cx="269374" cy="279338"/>
            <a:chOff x="6314624" y="4620438"/>
            <a:chExt cx="269374" cy="279338"/>
          </a:xfrm>
        </p:grpSpPr>
        <p:sp>
          <p:nvSpPr>
            <p:cNvPr id="12351" name="Google Shape;12351;p122"/>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22"/>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3" name="Google Shape;12353;p122"/>
          <p:cNvGrpSpPr/>
          <p:nvPr/>
        </p:nvGrpSpPr>
        <p:grpSpPr>
          <a:xfrm>
            <a:off x="3031488" y="4626441"/>
            <a:ext cx="255400" cy="279351"/>
            <a:chOff x="3039495" y="4626441"/>
            <a:chExt cx="255400" cy="279351"/>
          </a:xfrm>
        </p:grpSpPr>
        <p:sp>
          <p:nvSpPr>
            <p:cNvPr id="12354" name="Google Shape;12354;p122"/>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2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12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22"/>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22"/>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122"/>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22"/>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22"/>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2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2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22"/>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22"/>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22"/>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2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2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22"/>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2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1" name="Google Shape;12371;p122"/>
          <p:cNvGrpSpPr/>
          <p:nvPr/>
        </p:nvGrpSpPr>
        <p:grpSpPr>
          <a:xfrm>
            <a:off x="2476556" y="1316440"/>
            <a:ext cx="543351" cy="535478"/>
            <a:chOff x="2582953" y="1766623"/>
            <a:chExt cx="543351" cy="594910"/>
          </a:xfrm>
        </p:grpSpPr>
        <p:sp>
          <p:nvSpPr>
            <p:cNvPr id="12372" name="Google Shape;12372;p122"/>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22"/>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22"/>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22"/>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22"/>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22"/>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22"/>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22"/>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22"/>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22"/>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122"/>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22"/>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22"/>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22"/>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22"/>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22"/>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22"/>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22"/>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22"/>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22"/>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22"/>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122"/>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122"/>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122"/>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22"/>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22"/>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22"/>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22"/>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22"/>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22"/>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22"/>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22"/>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122"/>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22"/>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22"/>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22"/>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22"/>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22"/>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22"/>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22"/>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22"/>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22"/>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22"/>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122"/>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122"/>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22"/>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22"/>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23" name="Shape 3523"/>
        <p:cNvGrpSpPr/>
        <p:nvPr/>
      </p:nvGrpSpPr>
      <p:grpSpPr>
        <a:xfrm>
          <a:off x="0" y="0"/>
          <a:ext cx="0" cy="0"/>
          <a:chOff x="0" y="0"/>
          <a:chExt cx="0" cy="0"/>
        </a:xfrm>
      </p:grpSpPr>
      <p:sp>
        <p:nvSpPr>
          <p:cNvPr id="3524" name="Google Shape;3524;p42"/>
          <p:cNvSpPr/>
          <p:nvPr/>
        </p:nvSpPr>
        <p:spPr>
          <a:xfrm>
            <a:off x="987600" y="987175"/>
            <a:ext cx="7168200" cy="28926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pic>
        <p:nvPicPr>
          <p:cNvPr id="3525" name="Google Shape;3525;p42"/>
          <p:cNvPicPr preferRelativeResize="0"/>
          <p:nvPr/>
        </p:nvPicPr>
        <p:blipFill rotWithShape="1">
          <a:blip r:embed="rId3">
            <a:alphaModFix/>
          </a:blip>
          <a:srcRect b="0" l="0" r="0" t="0"/>
          <a:stretch/>
        </p:blipFill>
        <p:spPr>
          <a:xfrm>
            <a:off x="2100375" y="1047625"/>
            <a:ext cx="4927500" cy="2771700"/>
          </a:xfrm>
          <a:prstGeom prst="roundRect">
            <a:avLst>
              <a:gd fmla="val 16667" name="adj"/>
            </a:avLst>
          </a:prstGeom>
          <a:noFill/>
          <a:ln>
            <a:noFill/>
          </a:ln>
          <a:effectLst>
            <a:outerShdw rotWithShape="0" algn="bl" dist="47625">
              <a:schemeClr val="dk1"/>
            </a:outerShdw>
          </a:effectLst>
        </p:spPr>
      </p:pic>
      <p:sp>
        <p:nvSpPr>
          <p:cNvPr id="3526" name="Google Shape;3526;p42"/>
          <p:cNvSpPr/>
          <p:nvPr/>
        </p:nvSpPr>
        <p:spPr>
          <a:xfrm>
            <a:off x="2842950" y="6510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42"/>
          <p:cNvSpPr/>
          <p:nvPr/>
        </p:nvSpPr>
        <p:spPr>
          <a:xfrm>
            <a:off x="939138" y="38797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42"/>
          <p:cNvSpPr/>
          <p:nvPr/>
        </p:nvSpPr>
        <p:spPr>
          <a:xfrm>
            <a:off x="7849325" y="4032759"/>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9" name="Google Shape;3529;p42"/>
          <p:cNvGrpSpPr/>
          <p:nvPr/>
        </p:nvGrpSpPr>
        <p:grpSpPr>
          <a:xfrm flipH="1">
            <a:off x="4523587" y="383031"/>
            <a:ext cx="509569" cy="306732"/>
            <a:chOff x="5028350" y="1751100"/>
            <a:chExt cx="1007650" cy="606550"/>
          </a:xfrm>
        </p:grpSpPr>
        <p:sp>
          <p:nvSpPr>
            <p:cNvPr id="3530" name="Google Shape;3530;p42"/>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2"/>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2"/>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2"/>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2"/>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2"/>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2"/>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2"/>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2"/>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42"/>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42"/>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42"/>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42"/>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2"/>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2"/>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2"/>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2"/>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7" name="Google Shape;3547;p42"/>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2">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2">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3550" name="Google Shape;3550;p42">
            <a:hlinkClick action="ppaction://hlinksldjump" r:id="rId4"/>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2">
            <a:hlinkClick action="ppaction://hlinksldjump" r:id="rId5"/>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3552" name="Google Shape;3552;p42">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2">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3554" name="Google Shape;3554;p42">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2">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3556" name="Google Shape;3556;p42">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2">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3558" name="Google Shape;3558;p42">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42">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42">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42">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2" name="Google Shape;3562;p42"/>
          <p:cNvGrpSpPr/>
          <p:nvPr/>
        </p:nvGrpSpPr>
        <p:grpSpPr>
          <a:xfrm>
            <a:off x="1992121" y="4623314"/>
            <a:ext cx="159899" cy="279351"/>
            <a:chOff x="2000128" y="4623314"/>
            <a:chExt cx="159899" cy="279351"/>
          </a:xfrm>
        </p:grpSpPr>
        <p:sp>
          <p:nvSpPr>
            <p:cNvPr id="3563" name="Google Shape;3563;p42"/>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42"/>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42"/>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42"/>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42"/>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8" name="Google Shape;3568;p42"/>
          <p:cNvGrpSpPr/>
          <p:nvPr/>
        </p:nvGrpSpPr>
        <p:grpSpPr>
          <a:xfrm>
            <a:off x="5246843" y="4644827"/>
            <a:ext cx="206281" cy="241552"/>
            <a:chOff x="5254850" y="4644827"/>
            <a:chExt cx="206281" cy="241552"/>
          </a:xfrm>
        </p:grpSpPr>
        <p:sp>
          <p:nvSpPr>
            <p:cNvPr id="3569" name="Google Shape;3569;p42"/>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42"/>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42"/>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2" name="Google Shape;3572;p42"/>
          <p:cNvGrpSpPr/>
          <p:nvPr/>
        </p:nvGrpSpPr>
        <p:grpSpPr>
          <a:xfrm>
            <a:off x="4126327" y="4607105"/>
            <a:ext cx="202168" cy="279358"/>
            <a:chOff x="4134334" y="4607105"/>
            <a:chExt cx="202168" cy="279358"/>
          </a:xfrm>
        </p:grpSpPr>
        <p:sp>
          <p:nvSpPr>
            <p:cNvPr id="3573" name="Google Shape;3573;p42"/>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42"/>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42"/>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42"/>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42"/>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42"/>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42"/>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42"/>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42"/>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2" name="Google Shape;3582;p42"/>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42"/>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42"/>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5" name="Google Shape;3585;p42"/>
          <p:cNvGrpSpPr/>
          <p:nvPr/>
        </p:nvGrpSpPr>
        <p:grpSpPr>
          <a:xfrm>
            <a:off x="6300092" y="4620438"/>
            <a:ext cx="269374" cy="279338"/>
            <a:chOff x="6314624" y="4620438"/>
            <a:chExt cx="269374" cy="279338"/>
          </a:xfrm>
        </p:grpSpPr>
        <p:sp>
          <p:nvSpPr>
            <p:cNvPr id="3586" name="Google Shape;3586;p42"/>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42"/>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8" name="Google Shape;3588;p42"/>
          <p:cNvGrpSpPr/>
          <p:nvPr/>
        </p:nvGrpSpPr>
        <p:grpSpPr>
          <a:xfrm>
            <a:off x="3031488" y="4626441"/>
            <a:ext cx="255400" cy="279351"/>
            <a:chOff x="3039495" y="4626441"/>
            <a:chExt cx="255400" cy="279351"/>
          </a:xfrm>
        </p:grpSpPr>
        <p:sp>
          <p:nvSpPr>
            <p:cNvPr id="3589" name="Google Shape;3589;p42"/>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4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42"/>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42"/>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42"/>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42"/>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42"/>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42"/>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4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4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42"/>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42"/>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42"/>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4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42"/>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42"/>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42"/>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22" name="Shape 12422"/>
        <p:cNvGrpSpPr/>
        <p:nvPr/>
      </p:nvGrpSpPr>
      <p:grpSpPr>
        <a:xfrm>
          <a:off x="0" y="0"/>
          <a:ext cx="0" cy="0"/>
          <a:chOff x="0" y="0"/>
          <a:chExt cx="0" cy="0"/>
        </a:xfrm>
      </p:grpSpPr>
      <p:sp>
        <p:nvSpPr>
          <p:cNvPr id="12423" name="Google Shape;12423;p123"/>
          <p:cNvSpPr/>
          <p:nvPr/>
        </p:nvSpPr>
        <p:spPr>
          <a:xfrm>
            <a:off x="4872669" y="1167587"/>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424" name="Google Shape;12424;p123"/>
          <p:cNvSpPr/>
          <p:nvPr/>
        </p:nvSpPr>
        <p:spPr>
          <a:xfrm>
            <a:off x="1418181" y="1083812"/>
            <a:ext cx="2660100" cy="2328300"/>
          </a:xfrm>
          <a:prstGeom prst="roundRect">
            <a:avLst>
              <a:gd fmla="val 19210" name="adj"/>
            </a:avLst>
          </a:prstGeom>
          <a:solidFill>
            <a:schemeClr val="lt1"/>
          </a:solidFill>
          <a:ln>
            <a:noFill/>
          </a:ln>
          <a:effectLst>
            <a:outerShdw rotWithShape="0" algn="bl" dist="38100">
              <a:schemeClr val="dk1"/>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425" name="Google Shape;12425;p123"/>
          <p:cNvSpPr txBox="1"/>
          <p:nvPr>
            <p:ph idx="2" type="title"/>
          </p:nvPr>
        </p:nvSpPr>
        <p:spPr>
          <a:xfrm>
            <a:off x="1651775" y="1931525"/>
            <a:ext cx="2043600" cy="800400"/>
          </a:xfrm>
          <a:prstGeom prst="rect">
            <a:avLst/>
          </a:prstGeom>
        </p:spPr>
        <p:txBody>
          <a:bodyPr anchorCtr="0" anchor="ctr" bIns="91425" lIns="91425" spcFirstLastPara="1" rIns="91425" wrap="square" tIns="91425">
            <a:spAutoFit/>
          </a:bodyPr>
          <a:lstStyle/>
          <a:p>
            <a:pPr indent="0" lvl="0" marL="0" rtl="0" algn="l">
              <a:spcBef>
                <a:spcPts val="0"/>
              </a:spcBef>
              <a:spcAft>
                <a:spcPts val="0"/>
              </a:spcAft>
              <a:buNone/>
            </a:pPr>
            <a:r>
              <a:rPr lang="en"/>
              <a:t>Açık İletişim Eksikliği</a:t>
            </a:r>
            <a:endParaRPr/>
          </a:p>
        </p:txBody>
      </p:sp>
      <p:sp>
        <p:nvSpPr>
          <p:cNvPr id="12426" name="Google Shape;12426;p123"/>
          <p:cNvSpPr txBox="1"/>
          <p:nvPr>
            <p:ph idx="4" type="subTitle"/>
          </p:nvPr>
        </p:nvSpPr>
        <p:spPr>
          <a:xfrm>
            <a:off x="4775850" y="2025150"/>
            <a:ext cx="2697000" cy="1206900"/>
          </a:xfrm>
          <a:prstGeom prst="rect">
            <a:avLst/>
          </a:prstGeom>
        </p:spPr>
        <p:txBody>
          <a:bodyPr anchorCtr="0" anchor="ctr" bIns="0" lIns="0" spcFirstLastPara="1" rIns="0" wrap="square" tIns="0">
            <a:spAutoFit/>
          </a:bodyPr>
          <a:lstStyle/>
          <a:p>
            <a:pPr indent="-317500" lvl="0" marL="457200" rtl="0" algn="l">
              <a:lnSpc>
                <a:spcPct val="115000"/>
              </a:lnSpc>
              <a:spcBef>
                <a:spcPts val="0"/>
              </a:spcBef>
              <a:spcAft>
                <a:spcPts val="0"/>
              </a:spcAft>
              <a:buClr>
                <a:srgbClr val="000000"/>
              </a:buClr>
              <a:buSzPts val="1400"/>
              <a:buChar char="●"/>
            </a:pPr>
            <a:r>
              <a:rPr lang="en">
                <a:solidFill>
                  <a:srgbClr val="000000"/>
                </a:solidFill>
              </a:rPr>
              <a:t>Belge üzerindeki bir değişiklik hakkında ekip üyeleri arasında iletişim kurulmazsa, bu değişikliklerin fark edilmemesine neden olabilir. </a:t>
            </a:r>
            <a:endParaRPr>
              <a:solidFill>
                <a:srgbClr val="000000"/>
              </a:solidFill>
            </a:endParaRPr>
          </a:p>
        </p:txBody>
      </p:sp>
      <p:grpSp>
        <p:nvGrpSpPr>
          <p:cNvPr id="12427" name="Google Shape;12427;p123"/>
          <p:cNvGrpSpPr/>
          <p:nvPr/>
        </p:nvGrpSpPr>
        <p:grpSpPr>
          <a:xfrm>
            <a:off x="8170417" y="1430233"/>
            <a:ext cx="742482" cy="594924"/>
            <a:chOff x="4458400" y="2657663"/>
            <a:chExt cx="945475" cy="757575"/>
          </a:xfrm>
        </p:grpSpPr>
        <p:sp>
          <p:nvSpPr>
            <p:cNvPr id="12428" name="Google Shape;12428;p123"/>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23"/>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23"/>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1" name="Google Shape;12431;p123"/>
          <p:cNvSpPr/>
          <p:nvPr/>
        </p:nvSpPr>
        <p:spPr>
          <a:xfrm>
            <a:off x="4619125" y="1641647"/>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23"/>
          <p:cNvSpPr/>
          <p:nvPr/>
        </p:nvSpPr>
        <p:spPr>
          <a:xfrm>
            <a:off x="767163"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23"/>
          <p:cNvSpPr/>
          <p:nvPr/>
        </p:nvSpPr>
        <p:spPr>
          <a:xfrm>
            <a:off x="8060275" y="31445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4" name="Google Shape;12434;p123"/>
          <p:cNvGrpSpPr/>
          <p:nvPr/>
        </p:nvGrpSpPr>
        <p:grpSpPr>
          <a:xfrm>
            <a:off x="5855032" y="1364611"/>
            <a:ext cx="695373" cy="439163"/>
            <a:chOff x="5944203" y="1922370"/>
            <a:chExt cx="695373" cy="439163"/>
          </a:xfrm>
        </p:grpSpPr>
        <p:sp>
          <p:nvSpPr>
            <p:cNvPr id="12435" name="Google Shape;12435;p123"/>
            <p:cNvSpPr/>
            <p:nvPr/>
          </p:nvSpPr>
          <p:spPr>
            <a:xfrm>
              <a:off x="6154710" y="2168460"/>
              <a:ext cx="61587" cy="61258"/>
            </a:xfrm>
            <a:custGeom>
              <a:rect b="b" l="l" r="r" t="t"/>
              <a:pathLst>
                <a:path extrusionOk="0" h="4090" w="4112">
                  <a:moveTo>
                    <a:pt x="1" y="0"/>
                  </a:moveTo>
                  <a:lnTo>
                    <a:pt x="1" y="1713"/>
                  </a:lnTo>
                  <a:lnTo>
                    <a:pt x="4111" y="4090"/>
                  </a:lnTo>
                  <a:lnTo>
                    <a:pt x="4111" y="2366"/>
                  </a:lnTo>
                  <a:lnTo>
                    <a:pt x="1"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23"/>
            <p:cNvSpPr/>
            <p:nvPr/>
          </p:nvSpPr>
          <p:spPr>
            <a:xfrm>
              <a:off x="6154710" y="1922370"/>
              <a:ext cx="484867" cy="307368"/>
            </a:xfrm>
            <a:custGeom>
              <a:rect b="b" l="l" r="r" t="t"/>
              <a:pathLst>
                <a:path extrusionOk="0" h="20522" w="32373">
                  <a:moveTo>
                    <a:pt x="32373" y="0"/>
                  </a:moveTo>
                  <a:lnTo>
                    <a:pt x="22653" y="1360"/>
                  </a:lnTo>
                  <a:lnTo>
                    <a:pt x="1" y="16432"/>
                  </a:lnTo>
                  <a:lnTo>
                    <a:pt x="2056" y="17610"/>
                  </a:lnTo>
                  <a:lnTo>
                    <a:pt x="4111" y="18798"/>
                  </a:lnTo>
                  <a:lnTo>
                    <a:pt x="4111" y="20522"/>
                  </a:lnTo>
                  <a:lnTo>
                    <a:pt x="30050" y="7354"/>
                  </a:lnTo>
                  <a:lnTo>
                    <a:pt x="32362" y="1713"/>
                  </a:lnTo>
                  <a:lnTo>
                    <a:pt x="32373" y="0"/>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23"/>
            <p:cNvSpPr/>
            <p:nvPr/>
          </p:nvSpPr>
          <p:spPr>
            <a:xfrm>
              <a:off x="6604733" y="1922370"/>
              <a:ext cx="34808" cy="110160"/>
            </a:xfrm>
            <a:custGeom>
              <a:rect b="b" l="l" r="r" t="t"/>
              <a:pathLst>
                <a:path extrusionOk="0" h="7355" w="2324">
                  <a:moveTo>
                    <a:pt x="2324" y="0"/>
                  </a:moveTo>
                  <a:lnTo>
                    <a:pt x="1" y="5631"/>
                  </a:lnTo>
                  <a:lnTo>
                    <a:pt x="1" y="7354"/>
                  </a:lnTo>
                  <a:lnTo>
                    <a:pt x="2313" y="1713"/>
                  </a:lnTo>
                  <a:lnTo>
                    <a:pt x="23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23"/>
            <p:cNvSpPr/>
            <p:nvPr/>
          </p:nvSpPr>
          <p:spPr>
            <a:xfrm>
              <a:off x="6216277" y="2006686"/>
              <a:ext cx="388501" cy="223045"/>
            </a:xfrm>
            <a:custGeom>
              <a:rect b="b" l="l" r="r" t="t"/>
              <a:pathLst>
                <a:path extrusionOk="0" h="14892" w="25939">
                  <a:moveTo>
                    <a:pt x="25939" y="1"/>
                  </a:moveTo>
                  <a:lnTo>
                    <a:pt x="0" y="13168"/>
                  </a:lnTo>
                  <a:lnTo>
                    <a:pt x="0" y="14892"/>
                  </a:lnTo>
                  <a:lnTo>
                    <a:pt x="25939" y="1724"/>
                  </a:lnTo>
                  <a:lnTo>
                    <a:pt x="25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23"/>
            <p:cNvSpPr/>
            <p:nvPr/>
          </p:nvSpPr>
          <p:spPr>
            <a:xfrm>
              <a:off x="6154710" y="1922370"/>
              <a:ext cx="484867" cy="281562"/>
            </a:xfrm>
            <a:custGeom>
              <a:rect b="b" l="l" r="r" t="t"/>
              <a:pathLst>
                <a:path extrusionOk="0" h="18799" w="32373">
                  <a:moveTo>
                    <a:pt x="32373" y="0"/>
                  </a:moveTo>
                  <a:lnTo>
                    <a:pt x="22653" y="1360"/>
                  </a:lnTo>
                  <a:lnTo>
                    <a:pt x="1" y="16432"/>
                  </a:lnTo>
                  <a:lnTo>
                    <a:pt x="4111" y="18798"/>
                  </a:lnTo>
                  <a:lnTo>
                    <a:pt x="30050" y="5631"/>
                  </a:lnTo>
                  <a:lnTo>
                    <a:pt x="32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23"/>
            <p:cNvSpPr/>
            <p:nvPr/>
          </p:nvSpPr>
          <p:spPr>
            <a:xfrm>
              <a:off x="6185501" y="1922370"/>
              <a:ext cx="454073" cy="281562"/>
            </a:xfrm>
            <a:custGeom>
              <a:rect b="b" l="l" r="r" t="t"/>
              <a:pathLst>
                <a:path extrusionOk="0" h="18799" w="30317">
                  <a:moveTo>
                    <a:pt x="30317" y="0"/>
                  </a:moveTo>
                  <a:cubicBezTo>
                    <a:pt x="29889" y="54"/>
                    <a:pt x="0" y="17610"/>
                    <a:pt x="0" y="17610"/>
                  </a:cubicBezTo>
                  <a:lnTo>
                    <a:pt x="2055" y="18798"/>
                  </a:lnTo>
                  <a:lnTo>
                    <a:pt x="27994" y="5631"/>
                  </a:lnTo>
                  <a:lnTo>
                    <a:pt x="30317"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23"/>
            <p:cNvSpPr/>
            <p:nvPr/>
          </p:nvSpPr>
          <p:spPr>
            <a:xfrm>
              <a:off x="6085295" y="2129821"/>
              <a:ext cx="181348" cy="162266"/>
            </a:xfrm>
            <a:custGeom>
              <a:rect b="b" l="l" r="r" t="t"/>
              <a:pathLst>
                <a:path extrusionOk="0" h="10834" w="12108">
                  <a:moveTo>
                    <a:pt x="2484" y="0"/>
                  </a:moveTo>
                  <a:lnTo>
                    <a:pt x="11" y="1435"/>
                  </a:lnTo>
                  <a:lnTo>
                    <a:pt x="0" y="5278"/>
                  </a:lnTo>
                  <a:lnTo>
                    <a:pt x="9624" y="10834"/>
                  </a:lnTo>
                  <a:lnTo>
                    <a:pt x="12097" y="9389"/>
                  </a:lnTo>
                  <a:lnTo>
                    <a:pt x="12108" y="5556"/>
                  </a:lnTo>
                  <a:lnTo>
                    <a:pt x="2484" y="0"/>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23"/>
            <p:cNvSpPr/>
            <p:nvPr/>
          </p:nvSpPr>
          <p:spPr>
            <a:xfrm>
              <a:off x="6229427" y="2213030"/>
              <a:ext cx="37204" cy="79051"/>
            </a:xfrm>
            <a:custGeom>
              <a:rect b="b" l="l" r="r" t="t"/>
              <a:pathLst>
                <a:path extrusionOk="0" h="5278" w="2484">
                  <a:moveTo>
                    <a:pt x="2484" y="0"/>
                  </a:moveTo>
                  <a:lnTo>
                    <a:pt x="11" y="1435"/>
                  </a:lnTo>
                  <a:lnTo>
                    <a:pt x="0" y="5278"/>
                  </a:lnTo>
                  <a:lnTo>
                    <a:pt x="2473" y="3833"/>
                  </a:lnTo>
                  <a:lnTo>
                    <a:pt x="24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23"/>
            <p:cNvSpPr/>
            <p:nvPr/>
          </p:nvSpPr>
          <p:spPr>
            <a:xfrm>
              <a:off x="6085459" y="2129821"/>
              <a:ext cx="181183" cy="104708"/>
            </a:xfrm>
            <a:custGeom>
              <a:rect b="b" l="l" r="r" t="t"/>
              <a:pathLst>
                <a:path extrusionOk="0" h="6991" w="12097">
                  <a:moveTo>
                    <a:pt x="2473" y="0"/>
                  </a:moveTo>
                  <a:lnTo>
                    <a:pt x="0" y="1435"/>
                  </a:lnTo>
                  <a:lnTo>
                    <a:pt x="9624" y="6991"/>
                  </a:lnTo>
                  <a:lnTo>
                    <a:pt x="12097" y="5556"/>
                  </a:lnTo>
                  <a:lnTo>
                    <a:pt x="24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23"/>
            <p:cNvSpPr/>
            <p:nvPr/>
          </p:nvSpPr>
          <p:spPr>
            <a:xfrm>
              <a:off x="6085295" y="2151297"/>
              <a:ext cx="144308" cy="140788"/>
            </a:xfrm>
            <a:custGeom>
              <a:rect b="b" l="l" r="r" t="t"/>
              <a:pathLst>
                <a:path extrusionOk="0" h="9400" w="9635">
                  <a:moveTo>
                    <a:pt x="11" y="1"/>
                  </a:moveTo>
                  <a:lnTo>
                    <a:pt x="0" y="3844"/>
                  </a:lnTo>
                  <a:lnTo>
                    <a:pt x="9624" y="9400"/>
                  </a:lnTo>
                  <a:lnTo>
                    <a:pt x="9635" y="5557"/>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123"/>
            <p:cNvSpPr/>
            <p:nvPr/>
          </p:nvSpPr>
          <p:spPr>
            <a:xfrm>
              <a:off x="5944203" y="2194175"/>
              <a:ext cx="231867" cy="167359"/>
            </a:xfrm>
            <a:custGeom>
              <a:rect b="b" l="l" r="r" t="t"/>
              <a:pathLst>
                <a:path extrusionOk="0" h="11174" w="15481">
                  <a:moveTo>
                    <a:pt x="2666" y="11054"/>
                  </a:moveTo>
                  <a:lnTo>
                    <a:pt x="2666" y="11054"/>
                  </a:lnTo>
                  <a:cubicBezTo>
                    <a:pt x="2662" y="11058"/>
                    <a:pt x="2656" y="11061"/>
                    <a:pt x="2651" y="11064"/>
                  </a:cubicBezTo>
                  <a:lnTo>
                    <a:pt x="2651" y="11064"/>
                  </a:lnTo>
                  <a:cubicBezTo>
                    <a:pt x="2660" y="11061"/>
                    <a:pt x="2666" y="11054"/>
                    <a:pt x="2666" y="11054"/>
                  </a:cubicBezTo>
                  <a:close/>
                  <a:moveTo>
                    <a:pt x="13248" y="0"/>
                  </a:moveTo>
                  <a:cubicBezTo>
                    <a:pt x="13096" y="0"/>
                    <a:pt x="12958" y="36"/>
                    <a:pt x="12836" y="103"/>
                  </a:cubicBezTo>
                  <a:lnTo>
                    <a:pt x="461" y="7297"/>
                  </a:lnTo>
                  <a:cubicBezTo>
                    <a:pt x="183" y="7457"/>
                    <a:pt x="12" y="7800"/>
                    <a:pt x="1" y="8292"/>
                  </a:cubicBezTo>
                  <a:cubicBezTo>
                    <a:pt x="1" y="9277"/>
                    <a:pt x="697" y="10466"/>
                    <a:pt x="1542" y="10958"/>
                  </a:cubicBezTo>
                  <a:cubicBezTo>
                    <a:pt x="1798" y="11104"/>
                    <a:pt x="2035" y="11174"/>
                    <a:pt x="2244" y="11174"/>
                  </a:cubicBezTo>
                  <a:cubicBezTo>
                    <a:pt x="2397" y="11174"/>
                    <a:pt x="2534" y="11136"/>
                    <a:pt x="2651" y="11064"/>
                  </a:cubicBezTo>
                  <a:lnTo>
                    <a:pt x="2651" y="11064"/>
                  </a:lnTo>
                  <a:cubicBezTo>
                    <a:pt x="2649" y="11065"/>
                    <a:pt x="2647" y="11065"/>
                    <a:pt x="2645" y="11065"/>
                  </a:cubicBezTo>
                  <a:lnTo>
                    <a:pt x="15031" y="3871"/>
                  </a:lnTo>
                  <a:cubicBezTo>
                    <a:pt x="15309" y="3711"/>
                    <a:pt x="15480" y="3368"/>
                    <a:pt x="15480" y="2876"/>
                  </a:cubicBezTo>
                  <a:cubicBezTo>
                    <a:pt x="15480" y="1902"/>
                    <a:pt x="14795" y="703"/>
                    <a:pt x="13939" y="210"/>
                  </a:cubicBezTo>
                  <a:cubicBezTo>
                    <a:pt x="13691" y="67"/>
                    <a:pt x="13457" y="0"/>
                    <a:pt x="13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123"/>
            <p:cNvSpPr/>
            <p:nvPr/>
          </p:nvSpPr>
          <p:spPr>
            <a:xfrm>
              <a:off x="5951107" y="2194175"/>
              <a:ext cx="201867" cy="110893"/>
            </a:xfrm>
            <a:custGeom>
              <a:rect b="b" l="l" r="r" t="t"/>
              <a:pathLst>
                <a:path extrusionOk="0" h="7404" w="13478">
                  <a:moveTo>
                    <a:pt x="12787" y="0"/>
                  </a:moveTo>
                  <a:cubicBezTo>
                    <a:pt x="12635" y="0"/>
                    <a:pt x="12497" y="36"/>
                    <a:pt x="12375" y="103"/>
                  </a:cubicBezTo>
                  <a:lnTo>
                    <a:pt x="0" y="7297"/>
                  </a:lnTo>
                  <a:cubicBezTo>
                    <a:pt x="117" y="7229"/>
                    <a:pt x="253" y="7194"/>
                    <a:pt x="403" y="7194"/>
                  </a:cubicBezTo>
                  <a:cubicBezTo>
                    <a:pt x="610" y="7194"/>
                    <a:pt x="844" y="7261"/>
                    <a:pt x="1092" y="7404"/>
                  </a:cubicBezTo>
                  <a:lnTo>
                    <a:pt x="13478" y="210"/>
                  </a:lnTo>
                  <a:cubicBezTo>
                    <a:pt x="13230" y="67"/>
                    <a:pt x="12996" y="0"/>
                    <a:pt x="12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23"/>
            <p:cNvSpPr/>
            <p:nvPr/>
          </p:nvSpPr>
          <p:spPr>
            <a:xfrm>
              <a:off x="5944203" y="2301884"/>
              <a:ext cx="46355" cy="59580"/>
            </a:xfrm>
            <a:custGeom>
              <a:rect b="b" l="l" r="r" t="t"/>
              <a:pathLst>
                <a:path extrusionOk="0" h="3978" w="3095">
                  <a:moveTo>
                    <a:pt x="865" y="0"/>
                  </a:moveTo>
                  <a:cubicBezTo>
                    <a:pt x="360" y="0"/>
                    <a:pt x="9" y="403"/>
                    <a:pt x="1" y="1100"/>
                  </a:cubicBezTo>
                  <a:cubicBezTo>
                    <a:pt x="1" y="2085"/>
                    <a:pt x="697" y="3274"/>
                    <a:pt x="1542" y="3766"/>
                  </a:cubicBezTo>
                  <a:cubicBezTo>
                    <a:pt x="1793" y="3910"/>
                    <a:pt x="2029" y="3978"/>
                    <a:pt x="2238" y="3978"/>
                  </a:cubicBezTo>
                  <a:cubicBezTo>
                    <a:pt x="2746" y="3978"/>
                    <a:pt x="3095" y="3578"/>
                    <a:pt x="3095" y="2888"/>
                  </a:cubicBezTo>
                  <a:cubicBezTo>
                    <a:pt x="3095" y="1903"/>
                    <a:pt x="2410" y="715"/>
                    <a:pt x="1553" y="212"/>
                  </a:cubicBezTo>
                  <a:cubicBezTo>
                    <a:pt x="1307" y="68"/>
                    <a:pt x="1073" y="0"/>
                    <a:pt x="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8" name="Google Shape;12448;p123"/>
          <p:cNvGrpSpPr/>
          <p:nvPr/>
        </p:nvGrpSpPr>
        <p:grpSpPr>
          <a:xfrm>
            <a:off x="675875" y="856504"/>
            <a:ext cx="509592" cy="311074"/>
            <a:chOff x="457700" y="536404"/>
            <a:chExt cx="509592" cy="311074"/>
          </a:xfrm>
        </p:grpSpPr>
        <p:sp>
          <p:nvSpPr>
            <p:cNvPr id="12449" name="Google Shape;12449;p123"/>
            <p:cNvSpPr/>
            <p:nvPr/>
          </p:nvSpPr>
          <p:spPr>
            <a:xfrm>
              <a:off x="466627" y="536404"/>
              <a:ext cx="286744" cy="207882"/>
            </a:xfrm>
            <a:custGeom>
              <a:rect b="b" l="l" r="r" t="t"/>
              <a:pathLst>
                <a:path extrusionOk="0" h="17071" w="23547">
                  <a:moveTo>
                    <a:pt x="23547" y="3827"/>
                  </a:moveTo>
                  <a:lnTo>
                    <a:pt x="23547" y="3829"/>
                  </a:lnTo>
                  <a:lnTo>
                    <a:pt x="23547" y="3829"/>
                  </a:lnTo>
                  <a:cubicBezTo>
                    <a:pt x="23547" y="3832"/>
                    <a:pt x="23547" y="3835"/>
                    <a:pt x="23547" y="3837"/>
                  </a:cubicBezTo>
                  <a:cubicBezTo>
                    <a:pt x="23547" y="3837"/>
                    <a:pt x="23547" y="3827"/>
                    <a:pt x="23547" y="3827"/>
                  </a:cubicBezTo>
                  <a:close/>
                  <a:moveTo>
                    <a:pt x="17512" y="0"/>
                  </a:moveTo>
                  <a:cubicBezTo>
                    <a:pt x="15612" y="0"/>
                    <a:pt x="13735" y="553"/>
                    <a:pt x="12671" y="1600"/>
                  </a:cubicBezTo>
                  <a:cubicBezTo>
                    <a:pt x="11498" y="2762"/>
                    <a:pt x="10919" y="4052"/>
                    <a:pt x="10926" y="5332"/>
                  </a:cubicBezTo>
                  <a:lnTo>
                    <a:pt x="10926" y="5332"/>
                  </a:lnTo>
                  <a:lnTo>
                    <a:pt x="10915" y="7252"/>
                  </a:lnTo>
                  <a:cubicBezTo>
                    <a:pt x="10915" y="8012"/>
                    <a:pt x="11108" y="8762"/>
                    <a:pt x="11504" y="9479"/>
                  </a:cubicBezTo>
                  <a:cubicBezTo>
                    <a:pt x="10284" y="9209"/>
                    <a:pt x="8991" y="9071"/>
                    <a:pt x="7693" y="9071"/>
                  </a:cubicBezTo>
                  <a:cubicBezTo>
                    <a:pt x="5848" y="9071"/>
                    <a:pt x="3995" y="9350"/>
                    <a:pt x="2330" y="9928"/>
                  </a:cubicBezTo>
                  <a:cubicBezTo>
                    <a:pt x="792" y="10451"/>
                    <a:pt x="0" y="11390"/>
                    <a:pt x="49" y="12318"/>
                  </a:cubicBezTo>
                  <a:lnTo>
                    <a:pt x="49" y="12318"/>
                  </a:lnTo>
                  <a:lnTo>
                    <a:pt x="39" y="14168"/>
                  </a:lnTo>
                  <a:cubicBezTo>
                    <a:pt x="39" y="14863"/>
                    <a:pt x="488" y="15559"/>
                    <a:pt x="1420" y="16094"/>
                  </a:cubicBezTo>
                  <a:cubicBezTo>
                    <a:pt x="2531" y="16734"/>
                    <a:pt x="4007" y="17071"/>
                    <a:pt x="5507" y="17071"/>
                  </a:cubicBezTo>
                  <a:cubicBezTo>
                    <a:pt x="6318" y="17071"/>
                    <a:pt x="7136" y="16972"/>
                    <a:pt x="7907" y="16769"/>
                  </a:cubicBezTo>
                  <a:lnTo>
                    <a:pt x="17595" y="14189"/>
                  </a:lnTo>
                  <a:lnTo>
                    <a:pt x="22915" y="7413"/>
                  </a:lnTo>
                  <a:cubicBezTo>
                    <a:pt x="23333" y="6888"/>
                    <a:pt x="23536" y="6321"/>
                    <a:pt x="23536" y="5764"/>
                  </a:cubicBezTo>
                  <a:lnTo>
                    <a:pt x="23547" y="3829"/>
                  </a:lnTo>
                  <a:lnTo>
                    <a:pt x="23547" y="3829"/>
                  </a:lnTo>
                  <a:cubicBezTo>
                    <a:pt x="23543" y="2772"/>
                    <a:pt x="22837" y="1737"/>
                    <a:pt x="21492" y="958"/>
                  </a:cubicBezTo>
                  <a:cubicBezTo>
                    <a:pt x="20373" y="311"/>
                    <a:pt x="18935" y="0"/>
                    <a:pt x="17512" y="0"/>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23"/>
            <p:cNvSpPr/>
            <p:nvPr/>
          </p:nvSpPr>
          <p:spPr>
            <a:xfrm>
              <a:off x="745674" y="582995"/>
              <a:ext cx="7696" cy="43681"/>
            </a:xfrm>
            <a:custGeom>
              <a:rect b="b" l="l" r="r" t="t"/>
              <a:pathLst>
                <a:path extrusionOk="0" h="3587" w="632">
                  <a:moveTo>
                    <a:pt x="632" y="1"/>
                  </a:moveTo>
                  <a:cubicBezTo>
                    <a:pt x="621" y="557"/>
                    <a:pt x="418" y="1125"/>
                    <a:pt x="0" y="1660"/>
                  </a:cubicBezTo>
                  <a:lnTo>
                    <a:pt x="0" y="3587"/>
                  </a:lnTo>
                  <a:cubicBezTo>
                    <a:pt x="418" y="3062"/>
                    <a:pt x="621" y="2495"/>
                    <a:pt x="621" y="1938"/>
                  </a:cubicBezTo>
                  <a:lnTo>
                    <a:pt x="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23"/>
            <p:cNvSpPr/>
            <p:nvPr/>
          </p:nvSpPr>
          <p:spPr>
            <a:xfrm>
              <a:off x="599532" y="601127"/>
              <a:ext cx="45909" cy="87605"/>
            </a:xfrm>
            <a:custGeom>
              <a:rect b="b" l="l" r="r" t="t"/>
              <a:pathLst>
                <a:path extrusionOk="0" h="7194" w="3770">
                  <a:moveTo>
                    <a:pt x="12" y="0"/>
                  </a:moveTo>
                  <a:lnTo>
                    <a:pt x="1" y="1937"/>
                  </a:lnTo>
                  <a:cubicBezTo>
                    <a:pt x="1" y="3853"/>
                    <a:pt x="1286" y="5759"/>
                    <a:pt x="3758" y="7193"/>
                  </a:cubicBezTo>
                  <a:lnTo>
                    <a:pt x="3769" y="5266"/>
                  </a:lnTo>
                  <a:cubicBezTo>
                    <a:pt x="1286" y="3832"/>
                    <a:pt x="1" y="1927"/>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23"/>
            <p:cNvSpPr/>
            <p:nvPr/>
          </p:nvSpPr>
          <p:spPr>
            <a:xfrm>
              <a:off x="645295" y="665254"/>
              <a:ext cx="6137" cy="26998"/>
            </a:xfrm>
            <a:custGeom>
              <a:rect b="b" l="l" r="r" t="t"/>
              <a:pathLst>
                <a:path extrusionOk="0" h="2217" w="504">
                  <a:moveTo>
                    <a:pt x="11" y="0"/>
                  </a:moveTo>
                  <a:lnTo>
                    <a:pt x="0" y="1927"/>
                  </a:lnTo>
                  <a:lnTo>
                    <a:pt x="504" y="2216"/>
                  </a:lnTo>
                  <a:lnTo>
                    <a:pt x="504" y="279"/>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23"/>
            <p:cNvSpPr/>
            <p:nvPr/>
          </p:nvSpPr>
          <p:spPr>
            <a:xfrm>
              <a:off x="585065" y="536404"/>
              <a:ext cx="175356" cy="149333"/>
            </a:xfrm>
            <a:custGeom>
              <a:rect b="b" l="l" r="r" t="t"/>
              <a:pathLst>
                <a:path extrusionOk="0" h="12263" w="14400">
                  <a:moveTo>
                    <a:pt x="7786" y="0"/>
                  </a:moveTo>
                  <a:cubicBezTo>
                    <a:pt x="5886" y="0"/>
                    <a:pt x="4009" y="553"/>
                    <a:pt x="2945" y="1600"/>
                  </a:cubicBezTo>
                  <a:cubicBezTo>
                    <a:pt x="1" y="4501"/>
                    <a:pt x="836" y="8194"/>
                    <a:pt x="4957" y="10581"/>
                  </a:cubicBezTo>
                  <a:lnTo>
                    <a:pt x="5450" y="10860"/>
                  </a:lnTo>
                  <a:lnTo>
                    <a:pt x="7869" y="12262"/>
                  </a:lnTo>
                  <a:lnTo>
                    <a:pt x="13189" y="5486"/>
                  </a:lnTo>
                  <a:cubicBezTo>
                    <a:pt x="14399" y="3955"/>
                    <a:pt x="13821" y="2146"/>
                    <a:pt x="11766" y="958"/>
                  </a:cubicBezTo>
                  <a:cubicBezTo>
                    <a:pt x="10647" y="311"/>
                    <a:pt x="9209" y="0"/>
                    <a:pt x="7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123"/>
            <p:cNvSpPr/>
            <p:nvPr/>
          </p:nvSpPr>
          <p:spPr>
            <a:xfrm>
              <a:off x="680877" y="603198"/>
              <a:ext cx="64809" cy="105993"/>
            </a:xfrm>
            <a:custGeom>
              <a:rect b="b" l="l" r="r" t="t"/>
              <a:pathLst>
                <a:path extrusionOk="0" h="8704" w="5322">
                  <a:moveTo>
                    <a:pt x="5321" y="1"/>
                  </a:moveTo>
                  <a:lnTo>
                    <a:pt x="1" y="6777"/>
                  </a:lnTo>
                  <a:lnTo>
                    <a:pt x="1" y="8704"/>
                  </a:lnTo>
                  <a:lnTo>
                    <a:pt x="5321" y="1928"/>
                  </a:lnTo>
                  <a:lnTo>
                    <a:pt x="5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123"/>
            <p:cNvSpPr/>
            <p:nvPr/>
          </p:nvSpPr>
          <p:spPr>
            <a:xfrm>
              <a:off x="651420" y="668640"/>
              <a:ext cx="29470" cy="40551"/>
            </a:xfrm>
            <a:custGeom>
              <a:rect b="b" l="l" r="r" t="t"/>
              <a:pathLst>
                <a:path extrusionOk="0" h="3330" w="2420">
                  <a:moveTo>
                    <a:pt x="1" y="1"/>
                  </a:moveTo>
                  <a:lnTo>
                    <a:pt x="1" y="1938"/>
                  </a:lnTo>
                  <a:lnTo>
                    <a:pt x="2420" y="3330"/>
                  </a:lnTo>
                  <a:lnTo>
                    <a:pt x="2420" y="1403"/>
                  </a:lnTo>
                  <a:lnTo>
                    <a:pt x="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23"/>
            <p:cNvSpPr/>
            <p:nvPr/>
          </p:nvSpPr>
          <p:spPr>
            <a:xfrm>
              <a:off x="493161" y="665193"/>
              <a:ext cx="73016" cy="38457"/>
            </a:xfrm>
            <a:custGeom>
              <a:rect b="b" l="l" r="r" t="t"/>
              <a:pathLst>
                <a:path extrusionOk="0" h="3158" w="5996">
                  <a:moveTo>
                    <a:pt x="2994" y="0"/>
                  </a:moveTo>
                  <a:cubicBezTo>
                    <a:pt x="2297" y="0"/>
                    <a:pt x="1601" y="155"/>
                    <a:pt x="1071" y="466"/>
                  </a:cubicBezTo>
                  <a:cubicBezTo>
                    <a:pt x="1" y="1076"/>
                    <a:pt x="11" y="2082"/>
                    <a:pt x="1082" y="2692"/>
                  </a:cubicBezTo>
                  <a:cubicBezTo>
                    <a:pt x="1612" y="3003"/>
                    <a:pt x="2310" y="3158"/>
                    <a:pt x="3009" y="3158"/>
                  </a:cubicBezTo>
                  <a:cubicBezTo>
                    <a:pt x="3707" y="3158"/>
                    <a:pt x="4406" y="3003"/>
                    <a:pt x="4936" y="2692"/>
                  </a:cubicBezTo>
                  <a:cubicBezTo>
                    <a:pt x="5996" y="2082"/>
                    <a:pt x="5985" y="1076"/>
                    <a:pt x="4925" y="466"/>
                  </a:cubicBezTo>
                  <a:cubicBezTo>
                    <a:pt x="4390" y="155"/>
                    <a:pt x="3691" y="0"/>
                    <a:pt x="2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23"/>
            <p:cNvSpPr/>
            <p:nvPr/>
          </p:nvSpPr>
          <p:spPr>
            <a:xfrm>
              <a:off x="562902" y="685725"/>
              <a:ext cx="117988" cy="54884"/>
            </a:xfrm>
            <a:custGeom>
              <a:rect b="b" l="l" r="r" t="t"/>
              <a:pathLst>
                <a:path extrusionOk="0" h="4507" w="9689">
                  <a:moveTo>
                    <a:pt x="9689" y="0"/>
                  </a:moveTo>
                  <a:lnTo>
                    <a:pt x="1" y="2569"/>
                  </a:lnTo>
                  <a:lnTo>
                    <a:pt x="1" y="4507"/>
                  </a:lnTo>
                  <a:lnTo>
                    <a:pt x="9689" y="1927"/>
                  </a:lnTo>
                  <a:lnTo>
                    <a:pt x="9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23"/>
            <p:cNvSpPr/>
            <p:nvPr/>
          </p:nvSpPr>
          <p:spPr>
            <a:xfrm>
              <a:off x="457700" y="646891"/>
              <a:ext cx="223189" cy="73893"/>
            </a:xfrm>
            <a:custGeom>
              <a:rect b="b" l="l" r="r" t="t"/>
              <a:pathLst>
                <a:path extrusionOk="0" h="6068" w="18328">
                  <a:moveTo>
                    <a:pt x="5906" y="1503"/>
                  </a:moveTo>
                  <a:cubicBezTo>
                    <a:pt x="6603" y="1503"/>
                    <a:pt x="7302" y="1658"/>
                    <a:pt x="7837" y="1969"/>
                  </a:cubicBezTo>
                  <a:cubicBezTo>
                    <a:pt x="8897" y="2579"/>
                    <a:pt x="8908" y="3585"/>
                    <a:pt x="7848" y="4195"/>
                  </a:cubicBezTo>
                  <a:cubicBezTo>
                    <a:pt x="7318" y="4506"/>
                    <a:pt x="6619" y="4661"/>
                    <a:pt x="5921" y="4661"/>
                  </a:cubicBezTo>
                  <a:cubicBezTo>
                    <a:pt x="5222" y="4661"/>
                    <a:pt x="4524" y="4506"/>
                    <a:pt x="3994" y="4195"/>
                  </a:cubicBezTo>
                  <a:cubicBezTo>
                    <a:pt x="2923" y="3585"/>
                    <a:pt x="2913" y="2579"/>
                    <a:pt x="3983" y="1969"/>
                  </a:cubicBezTo>
                  <a:cubicBezTo>
                    <a:pt x="4513" y="1658"/>
                    <a:pt x="5209" y="1503"/>
                    <a:pt x="5906" y="1503"/>
                  </a:cubicBezTo>
                  <a:close/>
                  <a:moveTo>
                    <a:pt x="8440" y="1"/>
                  </a:moveTo>
                  <a:cubicBezTo>
                    <a:pt x="6593" y="1"/>
                    <a:pt x="4735" y="281"/>
                    <a:pt x="3063" y="855"/>
                  </a:cubicBezTo>
                  <a:cubicBezTo>
                    <a:pt x="440" y="1744"/>
                    <a:pt x="1" y="3842"/>
                    <a:pt x="2163" y="5084"/>
                  </a:cubicBezTo>
                  <a:cubicBezTo>
                    <a:pt x="3264" y="5728"/>
                    <a:pt x="4737" y="6067"/>
                    <a:pt x="6231" y="6067"/>
                  </a:cubicBezTo>
                  <a:cubicBezTo>
                    <a:pt x="7047" y="6067"/>
                    <a:pt x="7869" y="5966"/>
                    <a:pt x="8640" y="5758"/>
                  </a:cubicBezTo>
                  <a:lnTo>
                    <a:pt x="18328" y="3189"/>
                  </a:lnTo>
                  <a:lnTo>
                    <a:pt x="15909" y="1787"/>
                  </a:lnTo>
                  <a:cubicBezTo>
                    <a:pt x="13872" y="612"/>
                    <a:pt x="11169" y="1"/>
                    <a:pt x="8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23"/>
            <p:cNvSpPr/>
            <p:nvPr/>
          </p:nvSpPr>
          <p:spPr>
            <a:xfrm>
              <a:off x="467089" y="685457"/>
              <a:ext cx="95825" cy="58830"/>
            </a:xfrm>
            <a:custGeom>
              <a:rect b="b" l="l" r="r" t="t"/>
              <a:pathLst>
                <a:path extrusionOk="0" h="4831" w="7869">
                  <a:moveTo>
                    <a:pt x="11" y="1"/>
                  </a:moveTo>
                  <a:lnTo>
                    <a:pt x="1" y="1928"/>
                  </a:lnTo>
                  <a:cubicBezTo>
                    <a:pt x="1" y="2623"/>
                    <a:pt x="450" y="3319"/>
                    <a:pt x="1382" y="3854"/>
                  </a:cubicBezTo>
                  <a:cubicBezTo>
                    <a:pt x="2493" y="4494"/>
                    <a:pt x="3969" y="4831"/>
                    <a:pt x="5469" y="4831"/>
                  </a:cubicBezTo>
                  <a:cubicBezTo>
                    <a:pt x="6280" y="4831"/>
                    <a:pt x="7098" y="4732"/>
                    <a:pt x="7869" y="4529"/>
                  </a:cubicBezTo>
                  <a:lnTo>
                    <a:pt x="7869" y="2591"/>
                  </a:lnTo>
                  <a:cubicBezTo>
                    <a:pt x="7103" y="2798"/>
                    <a:pt x="6286" y="2898"/>
                    <a:pt x="5476" y="2898"/>
                  </a:cubicBezTo>
                  <a:cubicBezTo>
                    <a:pt x="3976" y="2898"/>
                    <a:pt x="2497" y="2556"/>
                    <a:pt x="1392" y="1917"/>
                  </a:cubicBezTo>
                  <a:cubicBezTo>
                    <a:pt x="450" y="1382"/>
                    <a:pt x="11" y="686"/>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23"/>
            <p:cNvSpPr/>
            <p:nvPr/>
          </p:nvSpPr>
          <p:spPr>
            <a:xfrm>
              <a:off x="532008" y="643420"/>
              <a:ext cx="243136" cy="153997"/>
            </a:xfrm>
            <a:custGeom>
              <a:rect b="b" l="l" r="r" t="t"/>
              <a:pathLst>
                <a:path extrusionOk="0" h="12646" w="19966">
                  <a:moveTo>
                    <a:pt x="17605" y="1"/>
                  </a:moveTo>
                  <a:cubicBezTo>
                    <a:pt x="17549" y="1"/>
                    <a:pt x="17490" y="2"/>
                    <a:pt x="17429" y="6"/>
                  </a:cubicBezTo>
                  <a:cubicBezTo>
                    <a:pt x="17043" y="27"/>
                    <a:pt x="16733" y="113"/>
                    <a:pt x="16615" y="156"/>
                  </a:cubicBezTo>
                  <a:cubicBezTo>
                    <a:pt x="16529" y="177"/>
                    <a:pt x="16422" y="220"/>
                    <a:pt x="16337" y="252"/>
                  </a:cubicBezTo>
                  <a:cubicBezTo>
                    <a:pt x="16208" y="316"/>
                    <a:pt x="16037" y="402"/>
                    <a:pt x="15908" y="466"/>
                  </a:cubicBezTo>
                  <a:cubicBezTo>
                    <a:pt x="14324" y="1387"/>
                    <a:pt x="15512" y="1429"/>
                    <a:pt x="13864" y="2521"/>
                  </a:cubicBezTo>
                  <a:cubicBezTo>
                    <a:pt x="13853" y="2521"/>
                    <a:pt x="13853" y="2532"/>
                    <a:pt x="13842" y="2532"/>
                  </a:cubicBezTo>
                  <a:cubicBezTo>
                    <a:pt x="13147" y="2992"/>
                    <a:pt x="12515" y="3399"/>
                    <a:pt x="12172" y="3624"/>
                  </a:cubicBezTo>
                  <a:cubicBezTo>
                    <a:pt x="11284" y="4191"/>
                    <a:pt x="10385" y="4769"/>
                    <a:pt x="9485" y="5337"/>
                  </a:cubicBezTo>
                  <a:cubicBezTo>
                    <a:pt x="8137" y="6204"/>
                    <a:pt x="6970" y="6942"/>
                    <a:pt x="5717" y="7777"/>
                  </a:cubicBezTo>
                  <a:cubicBezTo>
                    <a:pt x="4979" y="8259"/>
                    <a:pt x="3865" y="9009"/>
                    <a:pt x="3148" y="9522"/>
                  </a:cubicBezTo>
                  <a:cubicBezTo>
                    <a:pt x="2773" y="9779"/>
                    <a:pt x="2217" y="10175"/>
                    <a:pt x="1735" y="10561"/>
                  </a:cubicBezTo>
                  <a:cubicBezTo>
                    <a:pt x="1564" y="10689"/>
                    <a:pt x="1339" y="10871"/>
                    <a:pt x="1178" y="11010"/>
                  </a:cubicBezTo>
                  <a:cubicBezTo>
                    <a:pt x="1007" y="11150"/>
                    <a:pt x="793" y="11342"/>
                    <a:pt x="632" y="11492"/>
                  </a:cubicBezTo>
                  <a:cubicBezTo>
                    <a:pt x="632" y="11492"/>
                    <a:pt x="333" y="11781"/>
                    <a:pt x="193" y="11985"/>
                  </a:cubicBezTo>
                  <a:cubicBezTo>
                    <a:pt x="140" y="12049"/>
                    <a:pt x="97" y="12124"/>
                    <a:pt x="44" y="12231"/>
                  </a:cubicBezTo>
                  <a:cubicBezTo>
                    <a:pt x="33" y="12252"/>
                    <a:pt x="22" y="12274"/>
                    <a:pt x="22" y="12295"/>
                  </a:cubicBezTo>
                  <a:cubicBezTo>
                    <a:pt x="11" y="12327"/>
                    <a:pt x="1" y="12370"/>
                    <a:pt x="1" y="12402"/>
                  </a:cubicBezTo>
                  <a:cubicBezTo>
                    <a:pt x="1" y="12466"/>
                    <a:pt x="22" y="12584"/>
                    <a:pt x="193" y="12627"/>
                  </a:cubicBezTo>
                  <a:cubicBezTo>
                    <a:pt x="254" y="12641"/>
                    <a:pt x="322" y="12646"/>
                    <a:pt x="390" y="12646"/>
                  </a:cubicBezTo>
                  <a:cubicBezTo>
                    <a:pt x="585" y="12646"/>
                    <a:pt x="780" y="12603"/>
                    <a:pt x="804" y="12595"/>
                  </a:cubicBezTo>
                  <a:cubicBezTo>
                    <a:pt x="986" y="12552"/>
                    <a:pt x="1210" y="12488"/>
                    <a:pt x="1382" y="12434"/>
                  </a:cubicBezTo>
                  <a:cubicBezTo>
                    <a:pt x="1542" y="12391"/>
                    <a:pt x="1756" y="12316"/>
                    <a:pt x="1917" y="12252"/>
                  </a:cubicBezTo>
                  <a:cubicBezTo>
                    <a:pt x="2206" y="12145"/>
                    <a:pt x="2763" y="11920"/>
                    <a:pt x="3384" y="11642"/>
                  </a:cubicBezTo>
                  <a:cubicBezTo>
                    <a:pt x="3897" y="11417"/>
                    <a:pt x="4572" y="11096"/>
                    <a:pt x="5086" y="10850"/>
                  </a:cubicBezTo>
                  <a:cubicBezTo>
                    <a:pt x="5525" y="10636"/>
                    <a:pt x="6317" y="10250"/>
                    <a:pt x="6980" y="9908"/>
                  </a:cubicBezTo>
                  <a:cubicBezTo>
                    <a:pt x="7890" y="9437"/>
                    <a:pt x="8212" y="9276"/>
                    <a:pt x="8972" y="8880"/>
                  </a:cubicBezTo>
                  <a:cubicBezTo>
                    <a:pt x="9271" y="8730"/>
                    <a:pt x="9667" y="8516"/>
                    <a:pt x="9967" y="8356"/>
                  </a:cubicBezTo>
                  <a:cubicBezTo>
                    <a:pt x="10267" y="8206"/>
                    <a:pt x="10674" y="8002"/>
                    <a:pt x="10963" y="7831"/>
                  </a:cubicBezTo>
                  <a:cubicBezTo>
                    <a:pt x="11530" y="7510"/>
                    <a:pt x="12312" y="7124"/>
                    <a:pt x="12879" y="6825"/>
                  </a:cubicBezTo>
                  <a:cubicBezTo>
                    <a:pt x="13157" y="6686"/>
                    <a:pt x="13521" y="6493"/>
                    <a:pt x="13789" y="6354"/>
                  </a:cubicBezTo>
                  <a:cubicBezTo>
                    <a:pt x="14506" y="5979"/>
                    <a:pt x="14506" y="5979"/>
                    <a:pt x="15534" y="5454"/>
                  </a:cubicBezTo>
                  <a:cubicBezTo>
                    <a:pt x="15545" y="5444"/>
                    <a:pt x="15555" y="5444"/>
                    <a:pt x="15566" y="5433"/>
                  </a:cubicBezTo>
                  <a:cubicBezTo>
                    <a:pt x="16192" y="5116"/>
                    <a:pt x="16524" y="5047"/>
                    <a:pt x="16764" y="5047"/>
                  </a:cubicBezTo>
                  <a:cubicBezTo>
                    <a:pt x="16950" y="5047"/>
                    <a:pt x="17082" y="5089"/>
                    <a:pt x="17252" y="5089"/>
                  </a:cubicBezTo>
                  <a:cubicBezTo>
                    <a:pt x="17478" y="5089"/>
                    <a:pt x="17774" y="5015"/>
                    <a:pt x="18360" y="4673"/>
                  </a:cubicBezTo>
                  <a:cubicBezTo>
                    <a:pt x="18563" y="4555"/>
                    <a:pt x="18692" y="4470"/>
                    <a:pt x="18863" y="4320"/>
                  </a:cubicBezTo>
                  <a:cubicBezTo>
                    <a:pt x="19056" y="4159"/>
                    <a:pt x="19238" y="3956"/>
                    <a:pt x="19248" y="3934"/>
                  </a:cubicBezTo>
                  <a:cubicBezTo>
                    <a:pt x="19334" y="3838"/>
                    <a:pt x="19441" y="3699"/>
                    <a:pt x="19505" y="3592"/>
                  </a:cubicBezTo>
                  <a:cubicBezTo>
                    <a:pt x="19559" y="3506"/>
                    <a:pt x="19623" y="3399"/>
                    <a:pt x="19666" y="3313"/>
                  </a:cubicBezTo>
                  <a:cubicBezTo>
                    <a:pt x="19666" y="3313"/>
                    <a:pt x="19784" y="3089"/>
                    <a:pt x="19869" y="2800"/>
                  </a:cubicBezTo>
                  <a:cubicBezTo>
                    <a:pt x="19966" y="2425"/>
                    <a:pt x="19955" y="2136"/>
                    <a:pt x="19955" y="2104"/>
                  </a:cubicBezTo>
                  <a:cubicBezTo>
                    <a:pt x="19955" y="2061"/>
                    <a:pt x="19955" y="2007"/>
                    <a:pt x="19944" y="1965"/>
                  </a:cubicBezTo>
                  <a:cubicBezTo>
                    <a:pt x="19934" y="1793"/>
                    <a:pt x="19934" y="1793"/>
                    <a:pt x="19912" y="1718"/>
                  </a:cubicBezTo>
                  <a:cubicBezTo>
                    <a:pt x="19869" y="1526"/>
                    <a:pt x="19837" y="1429"/>
                    <a:pt x="19794" y="1322"/>
                  </a:cubicBezTo>
                  <a:cubicBezTo>
                    <a:pt x="19794" y="1322"/>
                    <a:pt x="19762" y="1247"/>
                    <a:pt x="19719" y="1162"/>
                  </a:cubicBezTo>
                  <a:cubicBezTo>
                    <a:pt x="19687" y="1098"/>
                    <a:pt x="19687" y="1098"/>
                    <a:pt x="19623" y="1001"/>
                  </a:cubicBezTo>
                  <a:cubicBezTo>
                    <a:pt x="19580" y="926"/>
                    <a:pt x="19495" y="819"/>
                    <a:pt x="19452" y="776"/>
                  </a:cubicBezTo>
                  <a:cubicBezTo>
                    <a:pt x="19409" y="734"/>
                    <a:pt x="19356" y="669"/>
                    <a:pt x="19313" y="627"/>
                  </a:cubicBezTo>
                  <a:cubicBezTo>
                    <a:pt x="19281" y="605"/>
                    <a:pt x="19248" y="573"/>
                    <a:pt x="19216" y="552"/>
                  </a:cubicBezTo>
                  <a:cubicBezTo>
                    <a:pt x="19184" y="519"/>
                    <a:pt x="19141" y="487"/>
                    <a:pt x="19109" y="466"/>
                  </a:cubicBezTo>
                  <a:cubicBezTo>
                    <a:pt x="19034" y="412"/>
                    <a:pt x="18949" y="359"/>
                    <a:pt x="18874" y="316"/>
                  </a:cubicBezTo>
                  <a:cubicBezTo>
                    <a:pt x="18799" y="273"/>
                    <a:pt x="18692" y="220"/>
                    <a:pt x="18606" y="188"/>
                  </a:cubicBezTo>
                  <a:cubicBezTo>
                    <a:pt x="18563" y="166"/>
                    <a:pt x="18499" y="145"/>
                    <a:pt x="18456" y="134"/>
                  </a:cubicBezTo>
                  <a:cubicBezTo>
                    <a:pt x="18360" y="102"/>
                    <a:pt x="18231" y="70"/>
                    <a:pt x="18124" y="48"/>
                  </a:cubicBezTo>
                  <a:cubicBezTo>
                    <a:pt x="18089" y="40"/>
                    <a:pt x="17888" y="1"/>
                    <a:pt x="176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123"/>
            <p:cNvSpPr/>
            <p:nvPr/>
          </p:nvSpPr>
          <p:spPr>
            <a:xfrm>
              <a:off x="725727" y="643420"/>
              <a:ext cx="49416" cy="56918"/>
            </a:xfrm>
            <a:custGeom>
              <a:rect b="b" l="l" r="r" t="t"/>
              <a:pathLst>
                <a:path extrusionOk="0" h="4674" w="4058">
                  <a:moveTo>
                    <a:pt x="101" y="416"/>
                  </a:moveTo>
                  <a:lnTo>
                    <a:pt x="101" y="416"/>
                  </a:lnTo>
                  <a:cubicBezTo>
                    <a:pt x="66" y="430"/>
                    <a:pt x="33" y="447"/>
                    <a:pt x="0" y="466"/>
                  </a:cubicBezTo>
                  <a:cubicBezTo>
                    <a:pt x="32" y="450"/>
                    <a:pt x="66" y="433"/>
                    <a:pt x="101" y="416"/>
                  </a:cubicBezTo>
                  <a:close/>
                  <a:moveTo>
                    <a:pt x="1697" y="1"/>
                  </a:moveTo>
                  <a:cubicBezTo>
                    <a:pt x="1641" y="1"/>
                    <a:pt x="1582" y="2"/>
                    <a:pt x="1521" y="6"/>
                  </a:cubicBezTo>
                  <a:cubicBezTo>
                    <a:pt x="1135" y="27"/>
                    <a:pt x="825" y="113"/>
                    <a:pt x="707" y="156"/>
                  </a:cubicBezTo>
                  <a:cubicBezTo>
                    <a:pt x="621" y="177"/>
                    <a:pt x="514" y="220"/>
                    <a:pt x="429" y="252"/>
                  </a:cubicBezTo>
                  <a:cubicBezTo>
                    <a:pt x="332" y="300"/>
                    <a:pt x="210" y="361"/>
                    <a:pt x="101" y="416"/>
                  </a:cubicBezTo>
                  <a:lnTo>
                    <a:pt x="101" y="416"/>
                  </a:lnTo>
                  <a:cubicBezTo>
                    <a:pt x="208" y="371"/>
                    <a:pt x="327" y="347"/>
                    <a:pt x="454" y="347"/>
                  </a:cubicBezTo>
                  <a:cubicBezTo>
                    <a:pt x="678" y="347"/>
                    <a:pt x="930" y="420"/>
                    <a:pt x="1199" y="573"/>
                  </a:cubicBezTo>
                  <a:cubicBezTo>
                    <a:pt x="2152" y="1098"/>
                    <a:pt x="2944" y="2425"/>
                    <a:pt x="2955" y="3528"/>
                  </a:cubicBezTo>
                  <a:cubicBezTo>
                    <a:pt x="2966" y="4095"/>
                    <a:pt x="2762" y="4491"/>
                    <a:pt x="2452" y="4673"/>
                  </a:cubicBezTo>
                  <a:cubicBezTo>
                    <a:pt x="2655" y="4555"/>
                    <a:pt x="2784" y="4470"/>
                    <a:pt x="2955" y="4320"/>
                  </a:cubicBezTo>
                  <a:cubicBezTo>
                    <a:pt x="3148" y="4159"/>
                    <a:pt x="3330" y="3956"/>
                    <a:pt x="3340" y="3934"/>
                  </a:cubicBezTo>
                  <a:cubicBezTo>
                    <a:pt x="3426" y="3838"/>
                    <a:pt x="3533" y="3699"/>
                    <a:pt x="3597" y="3592"/>
                  </a:cubicBezTo>
                  <a:cubicBezTo>
                    <a:pt x="3651" y="3506"/>
                    <a:pt x="3715" y="3399"/>
                    <a:pt x="3758" y="3313"/>
                  </a:cubicBezTo>
                  <a:cubicBezTo>
                    <a:pt x="3758" y="3313"/>
                    <a:pt x="3876" y="3089"/>
                    <a:pt x="3961" y="2800"/>
                  </a:cubicBezTo>
                  <a:cubicBezTo>
                    <a:pt x="4058" y="2425"/>
                    <a:pt x="4047" y="2136"/>
                    <a:pt x="4047" y="2104"/>
                  </a:cubicBezTo>
                  <a:cubicBezTo>
                    <a:pt x="4047" y="2061"/>
                    <a:pt x="4047" y="2007"/>
                    <a:pt x="4036" y="1965"/>
                  </a:cubicBezTo>
                  <a:cubicBezTo>
                    <a:pt x="4026" y="1793"/>
                    <a:pt x="4026" y="1793"/>
                    <a:pt x="4004" y="1718"/>
                  </a:cubicBezTo>
                  <a:cubicBezTo>
                    <a:pt x="3961" y="1526"/>
                    <a:pt x="3929" y="1429"/>
                    <a:pt x="3886" y="1322"/>
                  </a:cubicBezTo>
                  <a:cubicBezTo>
                    <a:pt x="3886" y="1322"/>
                    <a:pt x="3854" y="1247"/>
                    <a:pt x="3811" y="1162"/>
                  </a:cubicBezTo>
                  <a:cubicBezTo>
                    <a:pt x="3779" y="1098"/>
                    <a:pt x="3779" y="1098"/>
                    <a:pt x="3715" y="1001"/>
                  </a:cubicBezTo>
                  <a:cubicBezTo>
                    <a:pt x="3672" y="926"/>
                    <a:pt x="3587" y="819"/>
                    <a:pt x="3544" y="776"/>
                  </a:cubicBezTo>
                  <a:cubicBezTo>
                    <a:pt x="3501" y="734"/>
                    <a:pt x="3448" y="669"/>
                    <a:pt x="3405" y="627"/>
                  </a:cubicBezTo>
                  <a:cubicBezTo>
                    <a:pt x="3373" y="605"/>
                    <a:pt x="3340" y="573"/>
                    <a:pt x="3308" y="552"/>
                  </a:cubicBezTo>
                  <a:cubicBezTo>
                    <a:pt x="3276" y="519"/>
                    <a:pt x="3233" y="487"/>
                    <a:pt x="3201" y="466"/>
                  </a:cubicBezTo>
                  <a:cubicBezTo>
                    <a:pt x="3126" y="412"/>
                    <a:pt x="3041" y="359"/>
                    <a:pt x="2966" y="316"/>
                  </a:cubicBezTo>
                  <a:cubicBezTo>
                    <a:pt x="2891" y="273"/>
                    <a:pt x="2784" y="220"/>
                    <a:pt x="2698" y="188"/>
                  </a:cubicBezTo>
                  <a:cubicBezTo>
                    <a:pt x="2655" y="166"/>
                    <a:pt x="2591" y="145"/>
                    <a:pt x="2548" y="134"/>
                  </a:cubicBezTo>
                  <a:cubicBezTo>
                    <a:pt x="2452" y="102"/>
                    <a:pt x="2323" y="70"/>
                    <a:pt x="2216" y="48"/>
                  </a:cubicBezTo>
                  <a:cubicBezTo>
                    <a:pt x="2181" y="40"/>
                    <a:pt x="1980" y="1"/>
                    <a:pt x="1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23"/>
            <p:cNvSpPr/>
            <p:nvPr/>
          </p:nvSpPr>
          <p:spPr>
            <a:xfrm>
              <a:off x="700824" y="647646"/>
              <a:ext cx="61021" cy="61947"/>
            </a:xfrm>
            <a:custGeom>
              <a:rect b="b" l="l" r="r" t="t"/>
              <a:pathLst>
                <a:path extrusionOk="0" h="5087" w="5011">
                  <a:moveTo>
                    <a:pt x="2499" y="0"/>
                  </a:moveTo>
                  <a:cubicBezTo>
                    <a:pt x="2331" y="0"/>
                    <a:pt x="2178" y="41"/>
                    <a:pt x="2045" y="119"/>
                  </a:cubicBezTo>
                  <a:cubicBezTo>
                    <a:pt x="461" y="1040"/>
                    <a:pt x="1649" y="1082"/>
                    <a:pt x="1" y="2174"/>
                  </a:cubicBezTo>
                  <a:cubicBezTo>
                    <a:pt x="91" y="2120"/>
                    <a:pt x="197" y="2093"/>
                    <a:pt x="313" y="2093"/>
                  </a:cubicBezTo>
                  <a:cubicBezTo>
                    <a:pt x="472" y="2093"/>
                    <a:pt x="650" y="2144"/>
                    <a:pt x="836" y="2249"/>
                  </a:cubicBezTo>
                  <a:cubicBezTo>
                    <a:pt x="1500" y="2613"/>
                    <a:pt x="2035" y="3534"/>
                    <a:pt x="2045" y="4294"/>
                  </a:cubicBezTo>
                  <a:cubicBezTo>
                    <a:pt x="2056" y="4690"/>
                    <a:pt x="1917" y="4958"/>
                    <a:pt x="1703" y="5086"/>
                  </a:cubicBezTo>
                  <a:cubicBezTo>
                    <a:pt x="2329" y="4769"/>
                    <a:pt x="2661" y="4700"/>
                    <a:pt x="2901" y="4700"/>
                  </a:cubicBezTo>
                  <a:cubicBezTo>
                    <a:pt x="3087" y="4700"/>
                    <a:pt x="3219" y="4742"/>
                    <a:pt x="3389" y="4742"/>
                  </a:cubicBezTo>
                  <a:cubicBezTo>
                    <a:pt x="3615" y="4742"/>
                    <a:pt x="3911" y="4668"/>
                    <a:pt x="4497" y="4326"/>
                  </a:cubicBezTo>
                  <a:cubicBezTo>
                    <a:pt x="4807" y="4144"/>
                    <a:pt x="5011" y="3748"/>
                    <a:pt x="5000" y="3181"/>
                  </a:cubicBezTo>
                  <a:cubicBezTo>
                    <a:pt x="4989" y="2078"/>
                    <a:pt x="4197" y="751"/>
                    <a:pt x="3244" y="226"/>
                  </a:cubicBezTo>
                  <a:cubicBezTo>
                    <a:pt x="2975" y="73"/>
                    <a:pt x="2723" y="0"/>
                    <a:pt x="2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23"/>
            <p:cNvSpPr/>
            <p:nvPr/>
          </p:nvSpPr>
          <p:spPr>
            <a:xfrm>
              <a:off x="532008" y="673121"/>
              <a:ext cx="193866" cy="124296"/>
            </a:xfrm>
            <a:custGeom>
              <a:rect b="b" l="l" r="r" t="t"/>
              <a:pathLst>
                <a:path extrusionOk="0" h="10207" w="15920">
                  <a:moveTo>
                    <a:pt x="14176" y="1"/>
                  </a:moveTo>
                  <a:cubicBezTo>
                    <a:pt x="14060" y="1"/>
                    <a:pt x="13954" y="28"/>
                    <a:pt x="13864" y="82"/>
                  </a:cubicBezTo>
                  <a:cubicBezTo>
                    <a:pt x="13853" y="82"/>
                    <a:pt x="13853" y="93"/>
                    <a:pt x="13842" y="104"/>
                  </a:cubicBezTo>
                  <a:cubicBezTo>
                    <a:pt x="13147" y="553"/>
                    <a:pt x="12515" y="960"/>
                    <a:pt x="12172" y="1185"/>
                  </a:cubicBezTo>
                  <a:cubicBezTo>
                    <a:pt x="11284" y="1752"/>
                    <a:pt x="10385" y="2330"/>
                    <a:pt x="9485" y="2898"/>
                  </a:cubicBezTo>
                  <a:cubicBezTo>
                    <a:pt x="8137" y="3765"/>
                    <a:pt x="6970" y="4503"/>
                    <a:pt x="5707" y="5338"/>
                  </a:cubicBezTo>
                  <a:cubicBezTo>
                    <a:pt x="4979" y="5820"/>
                    <a:pt x="3865" y="6570"/>
                    <a:pt x="3148" y="7083"/>
                  </a:cubicBezTo>
                  <a:cubicBezTo>
                    <a:pt x="2773" y="7340"/>
                    <a:pt x="2217" y="7736"/>
                    <a:pt x="1735" y="8122"/>
                  </a:cubicBezTo>
                  <a:cubicBezTo>
                    <a:pt x="1564" y="8250"/>
                    <a:pt x="1339" y="8432"/>
                    <a:pt x="1178" y="8571"/>
                  </a:cubicBezTo>
                  <a:cubicBezTo>
                    <a:pt x="1007" y="8711"/>
                    <a:pt x="793" y="8903"/>
                    <a:pt x="632" y="9053"/>
                  </a:cubicBezTo>
                  <a:cubicBezTo>
                    <a:pt x="632" y="9053"/>
                    <a:pt x="333" y="9342"/>
                    <a:pt x="193" y="9546"/>
                  </a:cubicBezTo>
                  <a:cubicBezTo>
                    <a:pt x="140" y="9610"/>
                    <a:pt x="97" y="9685"/>
                    <a:pt x="44" y="9792"/>
                  </a:cubicBezTo>
                  <a:cubicBezTo>
                    <a:pt x="33" y="9813"/>
                    <a:pt x="22" y="9835"/>
                    <a:pt x="22" y="9856"/>
                  </a:cubicBezTo>
                  <a:cubicBezTo>
                    <a:pt x="11" y="9888"/>
                    <a:pt x="1" y="9931"/>
                    <a:pt x="1" y="9963"/>
                  </a:cubicBezTo>
                  <a:cubicBezTo>
                    <a:pt x="1" y="10027"/>
                    <a:pt x="22" y="10145"/>
                    <a:pt x="193" y="10188"/>
                  </a:cubicBezTo>
                  <a:cubicBezTo>
                    <a:pt x="252" y="10202"/>
                    <a:pt x="318" y="10207"/>
                    <a:pt x="386" y="10207"/>
                  </a:cubicBezTo>
                  <a:cubicBezTo>
                    <a:pt x="579" y="10207"/>
                    <a:pt x="780" y="10164"/>
                    <a:pt x="804" y="10156"/>
                  </a:cubicBezTo>
                  <a:cubicBezTo>
                    <a:pt x="986" y="10113"/>
                    <a:pt x="1210" y="10049"/>
                    <a:pt x="1382" y="9995"/>
                  </a:cubicBezTo>
                  <a:cubicBezTo>
                    <a:pt x="1542" y="9952"/>
                    <a:pt x="1756" y="9877"/>
                    <a:pt x="1917" y="9813"/>
                  </a:cubicBezTo>
                  <a:cubicBezTo>
                    <a:pt x="2206" y="9706"/>
                    <a:pt x="2763" y="9481"/>
                    <a:pt x="3384" y="9203"/>
                  </a:cubicBezTo>
                  <a:cubicBezTo>
                    <a:pt x="3897" y="8978"/>
                    <a:pt x="4572" y="8657"/>
                    <a:pt x="5086" y="8411"/>
                  </a:cubicBezTo>
                  <a:cubicBezTo>
                    <a:pt x="5525" y="8197"/>
                    <a:pt x="6317" y="7811"/>
                    <a:pt x="6980" y="7469"/>
                  </a:cubicBezTo>
                  <a:cubicBezTo>
                    <a:pt x="7890" y="6998"/>
                    <a:pt x="8212" y="6837"/>
                    <a:pt x="8961" y="6441"/>
                  </a:cubicBezTo>
                  <a:cubicBezTo>
                    <a:pt x="9271" y="6291"/>
                    <a:pt x="9667" y="6077"/>
                    <a:pt x="9967" y="5917"/>
                  </a:cubicBezTo>
                  <a:cubicBezTo>
                    <a:pt x="10267" y="5767"/>
                    <a:pt x="10674" y="5563"/>
                    <a:pt x="10963" y="5403"/>
                  </a:cubicBezTo>
                  <a:cubicBezTo>
                    <a:pt x="11530" y="5071"/>
                    <a:pt x="12312" y="4685"/>
                    <a:pt x="12879" y="4386"/>
                  </a:cubicBezTo>
                  <a:cubicBezTo>
                    <a:pt x="13157" y="4247"/>
                    <a:pt x="13521" y="4054"/>
                    <a:pt x="13789" y="3915"/>
                  </a:cubicBezTo>
                  <a:cubicBezTo>
                    <a:pt x="14506" y="3540"/>
                    <a:pt x="14506" y="3540"/>
                    <a:pt x="15534" y="3015"/>
                  </a:cubicBezTo>
                  <a:cubicBezTo>
                    <a:pt x="15545" y="3005"/>
                    <a:pt x="15555" y="3005"/>
                    <a:pt x="15566" y="2994"/>
                  </a:cubicBezTo>
                  <a:cubicBezTo>
                    <a:pt x="15780" y="2866"/>
                    <a:pt x="15919" y="2598"/>
                    <a:pt x="15908" y="2202"/>
                  </a:cubicBezTo>
                  <a:cubicBezTo>
                    <a:pt x="15898" y="1442"/>
                    <a:pt x="15363" y="521"/>
                    <a:pt x="14699" y="157"/>
                  </a:cubicBezTo>
                  <a:cubicBezTo>
                    <a:pt x="14513" y="52"/>
                    <a:pt x="14335" y="1"/>
                    <a:pt x="14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23"/>
            <p:cNvSpPr/>
            <p:nvPr/>
          </p:nvSpPr>
          <p:spPr>
            <a:xfrm>
              <a:off x="637867" y="657826"/>
              <a:ext cx="317955" cy="189652"/>
            </a:xfrm>
            <a:custGeom>
              <a:rect b="b" l="l" r="r" t="t"/>
              <a:pathLst>
                <a:path extrusionOk="0" h="15574" w="26110">
                  <a:moveTo>
                    <a:pt x="26110" y="3501"/>
                  </a:moveTo>
                  <a:lnTo>
                    <a:pt x="26110" y="3504"/>
                  </a:lnTo>
                  <a:lnTo>
                    <a:pt x="26110" y="3504"/>
                  </a:lnTo>
                  <a:cubicBezTo>
                    <a:pt x="26110" y="3506"/>
                    <a:pt x="26110" y="3509"/>
                    <a:pt x="26110" y="3511"/>
                  </a:cubicBezTo>
                  <a:cubicBezTo>
                    <a:pt x="26110" y="3511"/>
                    <a:pt x="26110" y="3501"/>
                    <a:pt x="26110" y="3501"/>
                  </a:cubicBezTo>
                  <a:close/>
                  <a:moveTo>
                    <a:pt x="19514" y="1"/>
                  </a:moveTo>
                  <a:cubicBezTo>
                    <a:pt x="18536" y="1"/>
                    <a:pt x="17550" y="120"/>
                    <a:pt x="16625" y="364"/>
                  </a:cubicBezTo>
                  <a:lnTo>
                    <a:pt x="4946" y="3479"/>
                  </a:lnTo>
                  <a:lnTo>
                    <a:pt x="536" y="9089"/>
                  </a:lnTo>
                  <a:cubicBezTo>
                    <a:pt x="182" y="9538"/>
                    <a:pt x="11" y="10020"/>
                    <a:pt x="11" y="10491"/>
                  </a:cubicBezTo>
                  <a:lnTo>
                    <a:pt x="11" y="12397"/>
                  </a:lnTo>
                  <a:cubicBezTo>
                    <a:pt x="0" y="13274"/>
                    <a:pt x="600" y="14131"/>
                    <a:pt x="1713" y="14784"/>
                  </a:cubicBezTo>
                  <a:cubicBezTo>
                    <a:pt x="2640" y="15316"/>
                    <a:pt x="3833" y="15573"/>
                    <a:pt x="5015" y="15573"/>
                  </a:cubicBezTo>
                  <a:cubicBezTo>
                    <a:pt x="6589" y="15573"/>
                    <a:pt x="8144" y="15117"/>
                    <a:pt x="9025" y="14249"/>
                  </a:cubicBezTo>
                  <a:cubicBezTo>
                    <a:pt x="9999" y="13285"/>
                    <a:pt x="10470" y="12225"/>
                    <a:pt x="10470" y="11166"/>
                  </a:cubicBezTo>
                  <a:lnTo>
                    <a:pt x="10481" y="9233"/>
                  </a:lnTo>
                  <a:lnTo>
                    <a:pt x="10481" y="9233"/>
                  </a:lnTo>
                  <a:cubicBezTo>
                    <a:pt x="10481" y="9239"/>
                    <a:pt x="10481" y="9244"/>
                    <a:pt x="10481" y="9249"/>
                  </a:cubicBezTo>
                  <a:cubicBezTo>
                    <a:pt x="10481" y="9239"/>
                    <a:pt x="10481" y="9239"/>
                    <a:pt x="10481" y="9228"/>
                  </a:cubicBezTo>
                  <a:lnTo>
                    <a:pt x="10481" y="9233"/>
                  </a:lnTo>
                  <a:lnTo>
                    <a:pt x="10481" y="9233"/>
                  </a:lnTo>
                  <a:cubicBezTo>
                    <a:pt x="10479" y="8886"/>
                    <a:pt x="10436" y="8548"/>
                    <a:pt x="10331" y="8211"/>
                  </a:cubicBezTo>
                  <a:lnTo>
                    <a:pt x="10331" y="8211"/>
                  </a:lnTo>
                  <a:cubicBezTo>
                    <a:pt x="12329" y="8899"/>
                    <a:pt x="14592" y="9252"/>
                    <a:pt x="16870" y="9252"/>
                  </a:cubicBezTo>
                  <a:cubicBezTo>
                    <a:pt x="19095" y="9252"/>
                    <a:pt x="21332" y="8915"/>
                    <a:pt x="23348" y="8222"/>
                  </a:cubicBezTo>
                  <a:cubicBezTo>
                    <a:pt x="25146" y="7611"/>
                    <a:pt x="26099" y="6530"/>
                    <a:pt x="26099" y="5428"/>
                  </a:cubicBezTo>
                  <a:lnTo>
                    <a:pt x="26110" y="3504"/>
                  </a:lnTo>
                  <a:lnTo>
                    <a:pt x="26110" y="3504"/>
                  </a:lnTo>
                  <a:cubicBezTo>
                    <a:pt x="26107" y="2671"/>
                    <a:pt x="25571" y="1829"/>
                    <a:pt x="24440" y="1178"/>
                  </a:cubicBezTo>
                  <a:cubicBezTo>
                    <a:pt x="23106" y="407"/>
                    <a:pt x="21322" y="1"/>
                    <a:pt x="19514" y="1"/>
                  </a:cubicBezTo>
                  <a:close/>
                </a:path>
              </a:pathLst>
            </a:custGeom>
            <a:solidFill>
              <a:srgbClr val="1D8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23"/>
            <p:cNvSpPr/>
            <p:nvPr/>
          </p:nvSpPr>
          <p:spPr>
            <a:xfrm>
              <a:off x="697962" y="700191"/>
              <a:ext cx="29604" cy="40417"/>
            </a:xfrm>
            <a:custGeom>
              <a:rect b="b" l="l" r="r" t="t"/>
              <a:pathLst>
                <a:path extrusionOk="0" h="3319" w="2431">
                  <a:moveTo>
                    <a:pt x="11" y="0"/>
                  </a:moveTo>
                  <a:lnTo>
                    <a:pt x="0" y="1927"/>
                  </a:lnTo>
                  <a:lnTo>
                    <a:pt x="2420" y="3319"/>
                  </a:lnTo>
                  <a:lnTo>
                    <a:pt x="2430" y="1392"/>
                  </a:lnTo>
                  <a:lnTo>
                    <a:pt x="11" y="0"/>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23"/>
            <p:cNvSpPr/>
            <p:nvPr/>
          </p:nvSpPr>
          <p:spPr>
            <a:xfrm>
              <a:off x="727420" y="717130"/>
              <a:ext cx="6137" cy="26998"/>
            </a:xfrm>
            <a:custGeom>
              <a:rect b="b" l="l" r="r" t="t"/>
              <a:pathLst>
                <a:path extrusionOk="0" h="2217" w="504">
                  <a:moveTo>
                    <a:pt x="11" y="1"/>
                  </a:moveTo>
                  <a:lnTo>
                    <a:pt x="1" y="1928"/>
                  </a:lnTo>
                  <a:lnTo>
                    <a:pt x="493" y="2217"/>
                  </a:lnTo>
                  <a:lnTo>
                    <a:pt x="504" y="290"/>
                  </a:lnTo>
                  <a:lnTo>
                    <a:pt x="11" y="1"/>
                  </a:lnTo>
                  <a:close/>
                </a:path>
              </a:pathLst>
            </a:custGeom>
            <a:solidFill>
              <a:srgbClr val="5AAA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23"/>
            <p:cNvSpPr/>
            <p:nvPr/>
          </p:nvSpPr>
          <p:spPr>
            <a:xfrm>
              <a:off x="733423" y="700447"/>
              <a:ext cx="222398" cy="70021"/>
            </a:xfrm>
            <a:custGeom>
              <a:rect b="b" l="l" r="r" t="t"/>
              <a:pathLst>
                <a:path extrusionOk="0" h="5750" w="18263">
                  <a:moveTo>
                    <a:pt x="18263" y="1"/>
                  </a:moveTo>
                  <a:cubicBezTo>
                    <a:pt x="18252" y="1093"/>
                    <a:pt x="17310" y="2174"/>
                    <a:pt x="15512" y="2795"/>
                  </a:cubicBezTo>
                  <a:cubicBezTo>
                    <a:pt x="13500" y="3484"/>
                    <a:pt x="11264" y="3820"/>
                    <a:pt x="9042" y="3820"/>
                  </a:cubicBezTo>
                  <a:cubicBezTo>
                    <a:pt x="5743" y="3820"/>
                    <a:pt x="2473" y="3080"/>
                    <a:pt x="11" y="1660"/>
                  </a:cubicBezTo>
                  <a:lnTo>
                    <a:pt x="0" y="3587"/>
                  </a:lnTo>
                  <a:cubicBezTo>
                    <a:pt x="2466" y="5011"/>
                    <a:pt x="5732" y="5750"/>
                    <a:pt x="9025" y="5750"/>
                  </a:cubicBezTo>
                  <a:cubicBezTo>
                    <a:pt x="11251" y="5750"/>
                    <a:pt x="13489" y="5412"/>
                    <a:pt x="15501" y="4722"/>
                  </a:cubicBezTo>
                  <a:cubicBezTo>
                    <a:pt x="17299" y="4111"/>
                    <a:pt x="18252" y="3030"/>
                    <a:pt x="18252" y="1928"/>
                  </a:cubicBezTo>
                  <a:lnTo>
                    <a:pt x="182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23"/>
            <p:cNvSpPr/>
            <p:nvPr/>
          </p:nvSpPr>
          <p:spPr>
            <a:xfrm>
              <a:off x="698096" y="657826"/>
              <a:ext cx="269196" cy="89139"/>
            </a:xfrm>
            <a:custGeom>
              <a:rect b="b" l="l" r="r" t="t"/>
              <a:pathLst>
                <a:path extrusionOk="0" h="7320" w="22106">
                  <a:moveTo>
                    <a:pt x="14568" y="1"/>
                  </a:moveTo>
                  <a:cubicBezTo>
                    <a:pt x="13590" y="1"/>
                    <a:pt x="12604" y="120"/>
                    <a:pt x="11679" y="364"/>
                  </a:cubicBezTo>
                  <a:lnTo>
                    <a:pt x="0" y="3479"/>
                  </a:lnTo>
                  <a:lnTo>
                    <a:pt x="2419" y="4871"/>
                  </a:lnTo>
                  <a:lnTo>
                    <a:pt x="2912" y="5160"/>
                  </a:lnTo>
                  <a:cubicBezTo>
                    <a:pt x="5374" y="6580"/>
                    <a:pt x="8644" y="7320"/>
                    <a:pt x="11943" y="7320"/>
                  </a:cubicBezTo>
                  <a:cubicBezTo>
                    <a:pt x="14165" y="7320"/>
                    <a:pt x="16401" y="6984"/>
                    <a:pt x="18413" y="6295"/>
                  </a:cubicBezTo>
                  <a:cubicBezTo>
                    <a:pt x="21571" y="5214"/>
                    <a:pt x="22106" y="2687"/>
                    <a:pt x="19494" y="1178"/>
                  </a:cubicBezTo>
                  <a:cubicBezTo>
                    <a:pt x="18160" y="407"/>
                    <a:pt x="16376" y="1"/>
                    <a:pt x="1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23"/>
            <p:cNvSpPr/>
            <p:nvPr/>
          </p:nvSpPr>
          <p:spPr>
            <a:xfrm>
              <a:off x="747756" y="770188"/>
              <a:ext cx="17743" cy="61155"/>
            </a:xfrm>
            <a:custGeom>
              <a:rect b="b" l="l" r="r" t="t"/>
              <a:pathLst>
                <a:path extrusionOk="0" h="5022" w="1457">
                  <a:moveTo>
                    <a:pt x="1457" y="1"/>
                  </a:moveTo>
                  <a:lnTo>
                    <a:pt x="1456" y="40"/>
                  </a:lnTo>
                  <a:lnTo>
                    <a:pt x="1456" y="40"/>
                  </a:lnTo>
                  <a:cubicBezTo>
                    <a:pt x="1456" y="27"/>
                    <a:pt x="1457" y="14"/>
                    <a:pt x="1457" y="1"/>
                  </a:cubicBezTo>
                  <a:close/>
                  <a:moveTo>
                    <a:pt x="1456" y="40"/>
                  </a:moveTo>
                  <a:lnTo>
                    <a:pt x="1456" y="40"/>
                  </a:lnTo>
                  <a:cubicBezTo>
                    <a:pt x="1445" y="1086"/>
                    <a:pt x="963" y="2132"/>
                    <a:pt x="1" y="3084"/>
                  </a:cubicBezTo>
                  <a:lnTo>
                    <a:pt x="1" y="5022"/>
                  </a:lnTo>
                  <a:cubicBezTo>
                    <a:pt x="975" y="4058"/>
                    <a:pt x="1446" y="2998"/>
                    <a:pt x="1446" y="1939"/>
                  </a:cubicBezTo>
                  <a:lnTo>
                    <a:pt x="1456" y="4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123"/>
            <p:cNvSpPr/>
            <p:nvPr/>
          </p:nvSpPr>
          <p:spPr>
            <a:xfrm>
              <a:off x="664328" y="768434"/>
              <a:ext cx="72882" cy="38505"/>
            </a:xfrm>
            <a:custGeom>
              <a:rect b="b" l="l" r="r" t="t"/>
              <a:pathLst>
                <a:path extrusionOk="0" h="3162" w="5985">
                  <a:moveTo>
                    <a:pt x="2983" y="0"/>
                  </a:moveTo>
                  <a:cubicBezTo>
                    <a:pt x="2286" y="0"/>
                    <a:pt x="1590" y="156"/>
                    <a:pt x="1060" y="466"/>
                  </a:cubicBezTo>
                  <a:cubicBezTo>
                    <a:pt x="0" y="1087"/>
                    <a:pt x="0" y="2083"/>
                    <a:pt x="1071" y="2703"/>
                  </a:cubicBezTo>
                  <a:cubicBezTo>
                    <a:pt x="1606" y="3009"/>
                    <a:pt x="2305" y="3161"/>
                    <a:pt x="3002" y="3161"/>
                  </a:cubicBezTo>
                  <a:cubicBezTo>
                    <a:pt x="3699" y="3161"/>
                    <a:pt x="4395" y="3009"/>
                    <a:pt x="4925" y="2703"/>
                  </a:cubicBezTo>
                  <a:cubicBezTo>
                    <a:pt x="5985" y="2083"/>
                    <a:pt x="5985" y="1087"/>
                    <a:pt x="4914" y="466"/>
                  </a:cubicBezTo>
                  <a:cubicBezTo>
                    <a:pt x="4379" y="156"/>
                    <a:pt x="3680" y="0"/>
                    <a:pt x="2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23"/>
            <p:cNvSpPr/>
            <p:nvPr/>
          </p:nvSpPr>
          <p:spPr>
            <a:xfrm>
              <a:off x="637867" y="785312"/>
              <a:ext cx="109902" cy="62166"/>
            </a:xfrm>
            <a:custGeom>
              <a:rect b="b" l="l" r="r" t="t"/>
              <a:pathLst>
                <a:path extrusionOk="0" h="5105" w="9025">
                  <a:moveTo>
                    <a:pt x="11" y="1"/>
                  </a:moveTo>
                  <a:lnTo>
                    <a:pt x="11" y="1928"/>
                  </a:lnTo>
                  <a:cubicBezTo>
                    <a:pt x="0" y="2805"/>
                    <a:pt x="600" y="3662"/>
                    <a:pt x="1713" y="4315"/>
                  </a:cubicBezTo>
                  <a:cubicBezTo>
                    <a:pt x="2640" y="4847"/>
                    <a:pt x="3833" y="5104"/>
                    <a:pt x="5015" y="5104"/>
                  </a:cubicBezTo>
                  <a:cubicBezTo>
                    <a:pt x="6589" y="5104"/>
                    <a:pt x="8144" y="4648"/>
                    <a:pt x="9025" y="3780"/>
                  </a:cubicBezTo>
                  <a:lnTo>
                    <a:pt x="9025" y="1842"/>
                  </a:lnTo>
                  <a:cubicBezTo>
                    <a:pt x="8143" y="2711"/>
                    <a:pt x="6586" y="3171"/>
                    <a:pt x="5009" y="3171"/>
                  </a:cubicBezTo>
                  <a:cubicBezTo>
                    <a:pt x="3829" y="3171"/>
                    <a:pt x="2639" y="2913"/>
                    <a:pt x="1713" y="2377"/>
                  </a:cubicBezTo>
                  <a:cubicBezTo>
                    <a:pt x="600" y="1735"/>
                    <a:pt x="11" y="86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23"/>
            <p:cNvSpPr/>
            <p:nvPr/>
          </p:nvSpPr>
          <p:spPr>
            <a:xfrm>
              <a:off x="632131" y="700191"/>
              <a:ext cx="145363" cy="123736"/>
            </a:xfrm>
            <a:custGeom>
              <a:rect b="b" l="l" r="r" t="t"/>
              <a:pathLst>
                <a:path extrusionOk="0" h="10161" w="11937">
                  <a:moveTo>
                    <a:pt x="5627" y="5604"/>
                  </a:moveTo>
                  <a:cubicBezTo>
                    <a:pt x="6324" y="5604"/>
                    <a:pt x="7023" y="5760"/>
                    <a:pt x="7558" y="6070"/>
                  </a:cubicBezTo>
                  <a:cubicBezTo>
                    <a:pt x="8629" y="6691"/>
                    <a:pt x="8629" y="7687"/>
                    <a:pt x="7569" y="8307"/>
                  </a:cubicBezTo>
                  <a:cubicBezTo>
                    <a:pt x="7039" y="8613"/>
                    <a:pt x="6343" y="8765"/>
                    <a:pt x="5646" y="8765"/>
                  </a:cubicBezTo>
                  <a:cubicBezTo>
                    <a:pt x="4949" y="8765"/>
                    <a:pt x="4250" y="8613"/>
                    <a:pt x="3715" y="8307"/>
                  </a:cubicBezTo>
                  <a:cubicBezTo>
                    <a:pt x="2644" y="7687"/>
                    <a:pt x="2644" y="6691"/>
                    <a:pt x="3704" y="6070"/>
                  </a:cubicBezTo>
                  <a:cubicBezTo>
                    <a:pt x="4234" y="5760"/>
                    <a:pt x="4930" y="5604"/>
                    <a:pt x="5627" y="5604"/>
                  </a:cubicBezTo>
                  <a:close/>
                  <a:moveTo>
                    <a:pt x="5417" y="0"/>
                  </a:moveTo>
                  <a:lnTo>
                    <a:pt x="1007" y="5610"/>
                  </a:lnTo>
                  <a:cubicBezTo>
                    <a:pt x="0" y="6884"/>
                    <a:pt x="482" y="8382"/>
                    <a:pt x="2184" y="9367"/>
                  </a:cubicBezTo>
                  <a:cubicBezTo>
                    <a:pt x="3110" y="9903"/>
                    <a:pt x="4300" y="10161"/>
                    <a:pt x="5480" y="10161"/>
                  </a:cubicBezTo>
                  <a:cubicBezTo>
                    <a:pt x="7057" y="10161"/>
                    <a:pt x="8614" y="9701"/>
                    <a:pt x="9496" y="8832"/>
                  </a:cubicBezTo>
                  <a:cubicBezTo>
                    <a:pt x="11936" y="6423"/>
                    <a:pt x="11251" y="3362"/>
                    <a:pt x="7836" y="1392"/>
                  </a:cubicBezTo>
                  <a:lnTo>
                    <a:pt x="5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23"/>
            <p:cNvSpPr/>
            <p:nvPr/>
          </p:nvSpPr>
          <p:spPr>
            <a:xfrm>
              <a:off x="752713" y="556631"/>
              <a:ext cx="183819" cy="105664"/>
            </a:xfrm>
            <a:custGeom>
              <a:rect b="b" l="l" r="r" t="t"/>
              <a:pathLst>
                <a:path extrusionOk="0" h="8677" w="15095">
                  <a:moveTo>
                    <a:pt x="359" y="0"/>
                  </a:moveTo>
                  <a:cubicBezTo>
                    <a:pt x="276" y="0"/>
                    <a:pt x="193" y="19"/>
                    <a:pt x="129" y="57"/>
                  </a:cubicBezTo>
                  <a:cubicBezTo>
                    <a:pt x="0" y="132"/>
                    <a:pt x="0" y="249"/>
                    <a:pt x="129" y="324"/>
                  </a:cubicBezTo>
                  <a:cubicBezTo>
                    <a:pt x="196" y="358"/>
                    <a:pt x="284" y="374"/>
                    <a:pt x="371" y="374"/>
                  </a:cubicBezTo>
                  <a:cubicBezTo>
                    <a:pt x="424" y="374"/>
                    <a:pt x="477" y="368"/>
                    <a:pt x="525" y="356"/>
                  </a:cubicBezTo>
                  <a:lnTo>
                    <a:pt x="525" y="356"/>
                  </a:lnTo>
                  <a:cubicBezTo>
                    <a:pt x="3940" y="2465"/>
                    <a:pt x="3886" y="5795"/>
                    <a:pt x="343" y="7850"/>
                  </a:cubicBezTo>
                  <a:lnTo>
                    <a:pt x="461" y="7914"/>
                  </a:lnTo>
                  <a:cubicBezTo>
                    <a:pt x="4068" y="5816"/>
                    <a:pt x="4122" y="2433"/>
                    <a:pt x="632" y="292"/>
                  </a:cubicBezTo>
                  <a:cubicBezTo>
                    <a:pt x="718" y="217"/>
                    <a:pt x="696" y="121"/>
                    <a:pt x="589" y="57"/>
                  </a:cubicBezTo>
                  <a:cubicBezTo>
                    <a:pt x="525" y="19"/>
                    <a:pt x="442" y="0"/>
                    <a:pt x="359" y="0"/>
                  </a:cubicBezTo>
                  <a:close/>
                  <a:moveTo>
                    <a:pt x="8084" y="6854"/>
                  </a:moveTo>
                  <a:cubicBezTo>
                    <a:pt x="5658" y="6854"/>
                    <a:pt x="3233" y="7389"/>
                    <a:pt x="1392" y="8460"/>
                  </a:cubicBezTo>
                  <a:lnTo>
                    <a:pt x="1510" y="8524"/>
                  </a:lnTo>
                  <a:cubicBezTo>
                    <a:pt x="3319" y="7469"/>
                    <a:pt x="5703" y="6942"/>
                    <a:pt x="8089" y="6942"/>
                  </a:cubicBezTo>
                  <a:cubicBezTo>
                    <a:pt x="10377" y="6942"/>
                    <a:pt x="12666" y="7427"/>
                    <a:pt x="14452" y="8396"/>
                  </a:cubicBezTo>
                  <a:cubicBezTo>
                    <a:pt x="14388" y="8471"/>
                    <a:pt x="14399" y="8567"/>
                    <a:pt x="14506" y="8621"/>
                  </a:cubicBezTo>
                  <a:cubicBezTo>
                    <a:pt x="14570" y="8658"/>
                    <a:pt x="14653" y="8677"/>
                    <a:pt x="14736" y="8677"/>
                  </a:cubicBezTo>
                  <a:cubicBezTo>
                    <a:pt x="14819" y="8677"/>
                    <a:pt x="14902" y="8658"/>
                    <a:pt x="14966" y="8621"/>
                  </a:cubicBezTo>
                  <a:cubicBezTo>
                    <a:pt x="15095" y="8546"/>
                    <a:pt x="15095" y="8428"/>
                    <a:pt x="14966" y="8353"/>
                  </a:cubicBezTo>
                  <a:cubicBezTo>
                    <a:pt x="14907" y="8318"/>
                    <a:pt x="14829" y="8302"/>
                    <a:pt x="14749" y="8302"/>
                  </a:cubicBezTo>
                  <a:cubicBezTo>
                    <a:pt x="14683" y="8302"/>
                    <a:pt x="14617" y="8312"/>
                    <a:pt x="14559" y="8332"/>
                  </a:cubicBezTo>
                  <a:cubicBezTo>
                    <a:pt x="12741" y="7346"/>
                    <a:pt x="10411" y="6854"/>
                    <a:pt x="8084" y="68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4" name="Google Shape;12474;p123"/>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23"/>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23">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23">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2478" name="Google Shape;12478;p123">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23">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2480" name="Google Shape;12480;p123">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23">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2482" name="Google Shape;12482;p123">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123">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2484" name="Google Shape;12484;p123">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23">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2486" name="Google Shape;12486;p123">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23">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23">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23">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0" name="Google Shape;12490;p123"/>
          <p:cNvGrpSpPr/>
          <p:nvPr/>
        </p:nvGrpSpPr>
        <p:grpSpPr>
          <a:xfrm>
            <a:off x="1992121" y="4623314"/>
            <a:ext cx="159899" cy="279351"/>
            <a:chOff x="2000128" y="4623314"/>
            <a:chExt cx="159899" cy="279351"/>
          </a:xfrm>
        </p:grpSpPr>
        <p:sp>
          <p:nvSpPr>
            <p:cNvPr id="12491" name="Google Shape;12491;p123"/>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23"/>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23"/>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23"/>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23"/>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6" name="Google Shape;12496;p123"/>
          <p:cNvGrpSpPr/>
          <p:nvPr/>
        </p:nvGrpSpPr>
        <p:grpSpPr>
          <a:xfrm>
            <a:off x="5246843" y="4644827"/>
            <a:ext cx="206281" cy="241552"/>
            <a:chOff x="5254850" y="4644827"/>
            <a:chExt cx="206281" cy="241552"/>
          </a:xfrm>
        </p:grpSpPr>
        <p:sp>
          <p:nvSpPr>
            <p:cNvPr id="12497" name="Google Shape;12497;p123"/>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23"/>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23"/>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0" name="Google Shape;12500;p123"/>
          <p:cNvGrpSpPr/>
          <p:nvPr/>
        </p:nvGrpSpPr>
        <p:grpSpPr>
          <a:xfrm>
            <a:off x="4126327" y="4607105"/>
            <a:ext cx="202168" cy="279358"/>
            <a:chOff x="4134334" y="4607105"/>
            <a:chExt cx="202168" cy="279358"/>
          </a:xfrm>
        </p:grpSpPr>
        <p:sp>
          <p:nvSpPr>
            <p:cNvPr id="12501" name="Google Shape;12501;p123"/>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23"/>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23"/>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23"/>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23"/>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23"/>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23"/>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23"/>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23"/>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0" name="Google Shape;12510;p123"/>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23"/>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23"/>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3" name="Google Shape;12513;p123"/>
          <p:cNvGrpSpPr/>
          <p:nvPr/>
        </p:nvGrpSpPr>
        <p:grpSpPr>
          <a:xfrm>
            <a:off x="6300092" y="4620438"/>
            <a:ext cx="269374" cy="279338"/>
            <a:chOff x="6314624" y="4620438"/>
            <a:chExt cx="269374" cy="279338"/>
          </a:xfrm>
        </p:grpSpPr>
        <p:sp>
          <p:nvSpPr>
            <p:cNvPr id="12514" name="Google Shape;12514;p123"/>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23"/>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6" name="Google Shape;12516;p123"/>
          <p:cNvGrpSpPr/>
          <p:nvPr/>
        </p:nvGrpSpPr>
        <p:grpSpPr>
          <a:xfrm>
            <a:off x="3031488" y="4626441"/>
            <a:ext cx="255400" cy="279351"/>
            <a:chOff x="3039495" y="4626441"/>
            <a:chExt cx="255400" cy="279351"/>
          </a:xfrm>
        </p:grpSpPr>
        <p:sp>
          <p:nvSpPr>
            <p:cNvPr id="12517" name="Google Shape;12517;p123"/>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2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23"/>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23"/>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23"/>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23"/>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23"/>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23"/>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2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2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23"/>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23"/>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123"/>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2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23"/>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23"/>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23"/>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4" name="Google Shape;12534;p123"/>
          <p:cNvGrpSpPr/>
          <p:nvPr/>
        </p:nvGrpSpPr>
        <p:grpSpPr>
          <a:xfrm>
            <a:off x="2476556" y="1316440"/>
            <a:ext cx="543351" cy="535478"/>
            <a:chOff x="2582953" y="1766623"/>
            <a:chExt cx="543351" cy="594910"/>
          </a:xfrm>
        </p:grpSpPr>
        <p:sp>
          <p:nvSpPr>
            <p:cNvPr id="12535" name="Google Shape;12535;p123"/>
            <p:cNvSpPr/>
            <p:nvPr/>
          </p:nvSpPr>
          <p:spPr>
            <a:xfrm>
              <a:off x="2790918" y="1976017"/>
              <a:ext cx="31339" cy="18180"/>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23"/>
            <p:cNvSpPr/>
            <p:nvPr/>
          </p:nvSpPr>
          <p:spPr>
            <a:xfrm>
              <a:off x="2915792" y="2314818"/>
              <a:ext cx="1534" cy="895"/>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23"/>
            <p:cNvSpPr/>
            <p:nvPr/>
          </p:nvSpPr>
          <p:spPr>
            <a:xfrm>
              <a:off x="2970215" y="2079467"/>
              <a:ext cx="3692" cy="6811"/>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23"/>
            <p:cNvSpPr/>
            <p:nvPr/>
          </p:nvSpPr>
          <p:spPr>
            <a:xfrm>
              <a:off x="2583293" y="1866071"/>
              <a:ext cx="277903" cy="341445"/>
            </a:xfrm>
            <a:custGeom>
              <a:rect b="b" l="l" r="r" t="t"/>
              <a:pathLst>
                <a:path extrusionOk="0" h="22075" w="17964">
                  <a:moveTo>
                    <a:pt x="14580" y="4711"/>
                  </a:moveTo>
                  <a:lnTo>
                    <a:pt x="14591" y="10920"/>
                  </a:lnTo>
                  <a:lnTo>
                    <a:pt x="3404" y="17375"/>
                  </a:lnTo>
                  <a:lnTo>
                    <a:pt x="3404" y="11166"/>
                  </a:lnTo>
                  <a:lnTo>
                    <a:pt x="14580" y="4711"/>
                  </a:lnTo>
                  <a:close/>
                  <a:moveTo>
                    <a:pt x="15929" y="1"/>
                  </a:moveTo>
                  <a:lnTo>
                    <a:pt x="0" y="9207"/>
                  </a:lnTo>
                  <a:lnTo>
                    <a:pt x="0" y="20897"/>
                  </a:lnTo>
                  <a:lnTo>
                    <a:pt x="2034" y="22075"/>
                  </a:lnTo>
                  <a:lnTo>
                    <a:pt x="17963" y="12879"/>
                  </a:lnTo>
                  <a:lnTo>
                    <a:pt x="17963" y="1189"/>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23"/>
            <p:cNvSpPr/>
            <p:nvPr/>
          </p:nvSpPr>
          <p:spPr>
            <a:xfrm>
              <a:off x="2808661" y="1902515"/>
              <a:ext cx="31481" cy="150684"/>
            </a:xfrm>
            <a:custGeom>
              <a:rect b="b" l="l" r="r" t="t"/>
              <a:pathLst>
                <a:path extrusionOk="0" h="9742" w="2035">
                  <a:moveTo>
                    <a:pt x="1" y="0"/>
                  </a:moveTo>
                  <a:lnTo>
                    <a:pt x="22" y="8564"/>
                  </a:lnTo>
                  <a:lnTo>
                    <a:pt x="2035" y="9742"/>
                  </a:lnTo>
                  <a:lnTo>
                    <a:pt x="2035" y="1188"/>
                  </a:lnTo>
                  <a:lnTo>
                    <a:pt x="1"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23"/>
            <p:cNvSpPr/>
            <p:nvPr/>
          </p:nvSpPr>
          <p:spPr>
            <a:xfrm>
              <a:off x="2604811" y="2034989"/>
              <a:ext cx="235345" cy="136114"/>
            </a:xfrm>
            <a:custGeom>
              <a:rect b="b" l="l" r="r" t="t"/>
              <a:pathLst>
                <a:path extrusionOk="0" h="8800" w="15213">
                  <a:moveTo>
                    <a:pt x="13200" y="0"/>
                  </a:moveTo>
                  <a:lnTo>
                    <a:pt x="1" y="7622"/>
                  </a:lnTo>
                  <a:lnTo>
                    <a:pt x="2013" y="8800"/>
                  </a:lnTo>
                  <a:lnTo>
                    <a:pt x="15213" y="1178"/>
                  </a:lnTo>
                  <a:lnTo>
                    <a:pt x="13200" y="0"/>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23"/>
            <p:cNvSpPr/>
            <p:nvPr/>
          </p:nvSpPr>
          <p:spPr>
            <a:xfrm>
              <a:off x="2583293" y="2008491"/>
              <a:ext cx="31481" cy="199036"/>
            </a:xfrm>
            <a:custGeom>
              <a:rect b="b" l="l" r="r" t="t"/>
              <a:pathLst>
                <a:path extrusionOk="0" h="12868" w="2035">
                  <a:moveTo>
                    <a:pt x="0" y="0"/>
                  </a:moveTo>
                  <a:lnTo>
                    <a:pt x="0" y="11690"/>
                  </a:lnTo>
                  <a:lnTo>
                    <a:pt x="2034" y="12868"/>
                  </a:lnTo>
                  <a:lnTo>
                    <a:pt x="2034" y="117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23"/>
            <p:cNvSpPr/>
            <p:nvPr/>
          </p:nvSpPr>
          <p:spPr>
            <a:xfrm>
              <a:off x="2583293" y="1866071"/>
              <a:ext cx="277903" cy="160630"/>
            </a:xfrm>
            <a:custGeom>
              <a:rect b="b" l="l" r="r" t="t"/>
              <a:pathLst>
                <a:path extrusionOk="0" h="10385" w="17964">
                  <a:moveTo>
                    <a:pt x="15929" y="1"/>
                  </a:moveTo>
                  <a:lnTo>
                    <a:pt x="0" y="9207"/>
                  </a:lnTo>
                  <a:lnTo>
                    <a:pt x="2034" y="10385"/>
                  </a:lnTo>
                  <a:lnTo>
                    <a:pt x="17963" y="1189"/>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23"/>
            <p:cNvSpPr/>
            <p:nvPr/>
          </p:nvSpPr>
          <p:spPr>
            <a:xfrm>
              <a:off x="2614757" y="1884464"/>
              <a:ext cx="246437" cy="323054"/>
            </a:xfrm>
            <a:custGeom>
              <a:rect b="b" l="l" r="r" t="t"/>
              <a:pathLst>
                <a:path extrusionOk="0" h="20886" w="15930">
                  <a:moveTo>
                    <a:pt x="14570" y="2355"/>
                  </a:moveTo>
                  <a:lnTo>
                    <a:pt x="14570" y="10909"/>
                  </a:lnTo>
                  <a:lnTo>
                    <a:pt x="1370" y="18531"/>
                  </a:lnTo>
                  <a:lnTo>
                    <a:pt x="1370" y="9977"/>
                  </a:lnTo>
                  <a:lnTo>
                    <a:pt x="14570" y="2355"/>
                  </a:lnTo>
                  <a:close/>
                  <a:moveTo>
                    <a:pt x="15929" y="0"/>
                  </a:moveTo>
                  <a:lnTo>
                    <a:pt x="0" y="9196"/>
                  </a:lnTo>
                  <a:lnTo>
                    <a:pt x="0" y="20886"/>
                  </a:lnTo>
                  <a:lnTo>
                    <a:pt x="15929" y="11690"/>
                  </a:lnTo>
                  <a:lnTo>
                    <a:pt x="15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23"/>
            <p:cNvSpPr/>
            <p:nvPr/>
          </p:nvSpPr>
          <p:spPr>
            <a:xfrm>
              <a:off x="2582953" y="1766623"/>
              <a:ext cx="278243" cy="260071"/>
            </a:xfrm>
            <a:custGeom>
              <a:rect b="b" l="l" r="r" t="t"/>
              <a:pathLst>
                <a:path extrusionOk="0" h="16814" w="17986">
                  <a:moveTo>
                    <a:pt x="12946" y="2944"/>
                  </a:moveTo>
                  <a:cubicBezTo>
                    <a:pt x="13159" y="2944"/>
                    <a:pt x="13365" y="2960"/>
                    <a:pt x="13564" y="2994"/>
                  </a:cubicBezTo>
                  <a:cubicBezTo>
                    <a:pt x="14089" y="3647"/>
                    <a:pt x="14442" y="4546"/>
                    <a:pt x="14549" y="5670"/>
                  </a:cubicBezTo>
                  <a:lnTo>
                    <a:pt x="3994" y="11761"/>
                  </a:lnTo>
                  <a:cubicBezTo>
                    <a:pt x="5032" y="8539"/>
                    <a:pt x="7334" y="5381"/>
                    <a:pt x="9999" y="3839"/>
                  </a:cubicBezTo>
                  <a:cubicBezTo>
                    <a:pt x="11053" y="3235"/>
                    <a:pt x="12058" y="2944"/>
                    <a:pt x="12946" y="2944"/>
                  </a:cubicBezTo>
                  <a:close/>
                  <a:moveTo>
                    <a:pt x="11523" y="1"/>
                  </a:moveTo>
                  <a:cubicBezTo>
                    <a:pt x="10448" y="1"/>
                    <a:pt x="9237" y="351"/>
                    <a:pt x="7955" y="1088"/>
                  </a:cubicBezTo>
                  <a:cubicBezTo>
                    <a:pt x="3565" y="3625"/>
                    <a:pt x="1" y="9802"/>
                    <a:pt x="11" y="14844"/>
                  </a:cubicBezTo>
                  <a:lnTo>
                    <a:pt x="22" y="15636"/>
                  </a:lnTo>
                  <a:lnTo>
                    <a:pt x="2056" y="16814"/>
                  </a:lnTo>
                  <a:lnTo>
                    <a:pt x="17985" y="7618"/>
                  </a:lnTo>
                  <a:lnTo>
                    <a:pt x="17985" y="6826"/>
                  </a:lnTo>
                  <a:cubicBezTo>
                    <a:pt x="17985" y="4310"/>
                    <a:pt x="17086" y="2544"/>
                    <a:pt x="15641" y="1720"/>
                  </a:cubicBezTo>
                  <a:lnTo>
                    <a:pt x="15662" y="1720"/>
                  </a:lnTo>
                  <a:lnTo>
                    <a:pt x="13628" y="542"/>
                  </a:lnTo>
                  <a:cubicBezTo>
                    <a:pt x="13015" y="186"/>
                    <a:pt x="12305" y="1"/>
                    <a:pt x="11523" y="1"/>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23"/>
            <p:cNvSpPr/>
            <p:nvPr/>
          </p:nvSpPr>
          <p:spPr>
            <a:xfrm>
              <a:off x="2778697" y="1800670"/>
              <a:ext cx="60782" cy="72048"/>
            </a:xfrm>
            <a:custGeom>
              <a:rect b="b" l="l" r="r" t="t"/>
              <a:pathLst>
                <a:path extrusionOk="0" h="4658" w="3929">
                  <a:moveTo>
                    <a:pt x="0" y="0"/>
                  </a:moveTo>
                  <a:lnTo>
                    <a:pt x="28" y="17"/>
                  </a:lnTo>
                  <a:lnTo>
                    <a:pt x="28" y="17"/>
                  </a:lnTo>
                  <a:cubicBezTo>
                    <a:pt x="19" y="11"/>
                    <a:pt x="9" y="6"/>
                    <a:pt x="0" y="0"/>
                  </a:cubicBezTo>
                  <a:close/>
                  <a:moveTo>
                    <a:pt x="28" y="17"/>
                  </a:moveTo>
                  <a:cubicBezTo>
                    <a:pt x="1051" y="621"/>
                    <a:pt x="1736" y="1814"/>
                    <a:pt x="1895" y="3469"/>
                  </a:cubicBezTo>
                  <a:lnTo>
                    <a:pt x="3929" y="4657"/>
                  </a:lnTo>
                  <a:cubicBezTo>
                    <a:pt x="3768" y="2976"/>
                    <a:pt x="3072" y="1788"/>
                    <a:pt x="2034" y="1189"/>
                  </a:cubicBezTo>
                  <a:lnTo>
                    <a:pt x="28" y="17"/>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23"/>
            <p:cNvSpPr/>
            <p:nvPr/>
          </p:nvSpPr>
          <p:spPr>
            <a:xfrm>
              <a:off x="2604811" y="1854315"/>
              <a:ext cx="234680" cy="135635"/>
            </a:xfrm>
            <a:custGeom>
              <a:rect b="b" l="l" r="r" t="t"/>
              <a:pathLst>
                <a:path extrusionOk="0" h="8769" w="15170">
                  <a:moveTo>
                    <a:pt x="13136" y="1"/>
                  </a:moveTo>
                  <a:lnTo>
                    <a:pt x="1" y="7591"/>
                  </a:lnTo>
                  <a:lnTo>
                    <a:pt x="2035" y="8768"/>
                  </a:lnTo>
                  <a:lnTo>
                    <a:pt x="15170" y="1189"/>
                  </a:lnTo>
                  <a:lnTo>
                    <a:pt x="13136"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23"/>
            <p:cNvSpPr/>
            <p:nvPr/>
          </p:nvSpPr>
          <p:spPr>
            <a:xfrm>
              <a:off x="2583123" y="1996240"/>
              <a:ext cx="31652" cy="30471"/>
            </a:xfrm>
            <a:custGeom>
              <a:rect b="b" l="l" r="r" t="t"/>
              <a:pathLst>
                <a:path extrusionOk="0" h="1970" w="2046">
                  <a:moveTo>
                    <a:pt x="0" y="0"/>
                  </a:moveTo>
                  <a:lnTo>
                    <a:pt x="11" y="792"/>
                  </a:lnTo>
                  <a:lnTo>
                    <a:pt x="2045" y="1970"/>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23"/>
            <p:cNvSpPr/>
            <p:nvPr/>
          </p:nvSpPr>
          <p:spPr>
            <a:xfrm>
              <a:off x="2705993" y="1766623"/>
              <a:ext cx="119258" cy="35219"/>
            </a:xfrm>
            <a:custGeom>
              <a:rect b="b" l="l" r="r" t="t"/>
              <a:pathLst>
                <a:path extrusionOk="0" h="2277" w="7709">
                  <a:moveTo>
                    <a:pt x="3569" y="1"/>
                  </a:moveTo>
                  <a:cubicBezTo>
                    <a:pt x="2494" y="1"/>
                    <a:pt x="1283" y="351"/>
                    <a:pt x="1" y="1088"/>
                  </a:cubicBezTo>
                  <a:lnTo>
                    <a:pt x="2035" y="2276"/>
                  </a:lnTo>
                  <a:cubicBezTo>
                    <a:pt x="3321" y="1537"/>
                    <a:pt x="4535" y="1187"/>
                    <a:pt x="5613" y="1187"/>
                  </a:cubicBezTo>
                  <a:cubicBezTo>
                    <a:pt x="6391" y="1187"/>
                    <a:pt x="7098" y="1369"/>
                    <a:pt x="7708" y="1720"/>
                  </a:cubicBezTo>
                  <a:lnTo>
                    <a:pt x="5674" y="542"/>
                  </a:lnTo>
                  <a:cubicBezTo>
                    <a:pt x="5061" y="186"/>
                    <a:pt x="4351" y="1"/>
                    <a:pt x="35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23"/>
            <p:cNvSpPr/>
            <p:nvPr/>
          </p:nvSpPr>
          <p:spPr>
            <a:xfrm>
              <a:off x="2582953" y="1783453"/>
              <a:ext cx="154530" cy="231162"/>
            </a:xfrm>
            <a:custGeom>
              <a:rect b="b" l="l" r="r" t="t"/>
              <a:pathLst>
                <a:path extrusionOk="0" h="14945" w="9989">
                  <a:moveTo>
                    <a:pt x="7955" y="0"/>
                  </a:moveTo>
                  <a:cubicBezTo>
                    <a:pt x="3565" y="2537"/>
                    <a:pt x="1" y="8714"/>
                    <a:pt x="11" y="13756"/>
                  </a:cubicBezTo>
                  <a:lnTo>
                    <a:pt x="2045" y="14944"/>
                  </a:lnTo>
                  <a:cubicBezTo>
                    <a:pt x="2035" y="9892"/>
                    <a:pt x="5599" y="3725"/>
                    <a:pt x="9989" y="1188"/>
                  </a:cubicBezTo>
                  <a:lnTo>
                    <a:pt x="79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23"/>
            <p:cNvSpPr/>
            <p:nvPr/>
          </p:nvSpPr>
          <p:spPr>
            <a:xfrm>
              <a:off x="2614417" y="1784969"/>
              <a:ext cx="246777" cy="241726"/>
            </a:xfrm>
            <a:custGeom>
              <a:rect b="b" l="l" r="r" t="t"/>
              <a:pathLst>
                <a:path extrusionOk="0" h="15628" w="15952">
                  <a:moveTo>
                    <a:pt x="10914" y="1752"/>
                  </a:moveTo>
                  <a:cubicBezTo>
                    <a:pt x="12887" y="1752"/>
                    <a:pt x="14305" y="3178"/>
                    <a:pt x="14549" y="5672"/>
                  </a:cubicBezTo>
                  <a:lnTo>
                    <a:pt x="1414" y="13251"/>
                  </a:lnTo>
                  <a:cubicBezTo>
                    <a:pt x="1746" y="9237"/>
                    <a:pt x="4550" y="4623"/>
                    <a:pt x="7965" y="2653"/>
                  </a:cubicBezTo>
                  <a:cubicBezTo>
                    <a:pt x="9023" y="2041"/>
                    <a:pt x="10024" y="1752"/>
                    <a:pt x="10914" y="1752"/>
                  </a:cubicBezTo>
                  <a:close/>
                  <a:moveTo>
                    <a:pt x="11527" y="0"/>
                  </a:moveTo>
                  <a:cubicBezTo>
                    <a:pt x="10451" y="0"/>
                    <a:pt x="9237" y="351"/>
                    <a:pt x="7955" y="1090"/>
                  </a:cubicBezTo>
                  <a:cubicBezTo>
                    <a:pt x="3565" y="3627"/>
                    <a:pt x="1" y="9794"/>
                    <a:pt x="11" y="14846"/>
                  </a:cubicBezTo>
                  <a:lnTo>
                    <a:pt x="22" y="15628"/>
                  </a:lnTo>
                  <a:lnTo>
                    <a:pt x="15951" y="6432"/>
                  </a:lnTo>
                  <a:lnTo>
                    <a:pt x="15951" y="5640"/>
                  </a:lnTo>
                  <a:cubicBezTo>
                    <a:pt x="15944" y="2068"/>
                    <a:pt x="14142" y="0"/>
                    <a:pt x="1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23"/>
            <p:cNvSpPr/>
            <p:nvPr/>
          </p:nvSpPr>
          <p:spPr>
            <a:xfrm>
              <a:off x="2626019" y="1903660"/>
              <a:ext cx="487723" cy="439138"/>
            </a:xfrm>
            <a:custGeom>
              <a:rect b="b" l="l" r="r" t="t"/>
              <a:pathLst>
                <a:path extrusionOk="0" h="28391" w="31527">
                  <a:moveTo>
                    <a:pt x="14570" y="1"/>
                  </a:moveTo>
                  <a:lnTo>
                    <a:pt x="0" y="8415"/>
                  </a:lnTo>
                  <a:lnTo>
                    <a:pt x="21" y="18542"/>
                  </a:lnTo>
                  <a:lnTo>
                    <a:pt x="16946" y="28391"/>
                  </a:lnTo>
                  <a:lnTo>
                    <a:pt x="31526" y="19976"/>
                  </a:lnTo>
                  <a:lnTo>
                    <a:pt x="31526" y="9860"/>
                  </a:lnTo>
                  <a:lnTo>
                    <a:pt x="14570" y="1"/>
                  </a:lnTo>
                  <a:close/>
                </a:path>
              </a:pathLst>
            </a:custGeom>
            <a:solidFill>
              <a:srgbClr val="F187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123"/>
            <p:cNvSpPr/>
            <p:nvPr/>
          </p:nvSpPr>
          <p:spPr>
            <a:xfrm>
              <a:off x="2626019" y="2033829"/>
              <a:ext cx="262170" cy="308979"/>
            </a:xfrm>
            <a:custGeom>
              <a:rect b="b" l="l" r="r" t="t"/>
              <a:pathLst>
                <a:path extrusionOk="0" h="19976" w="16947">
                  <a:moveTo>
                    <a:pt x="0" y="0"/>
                  </a:moveTo>
                  <a:lnTo>
                    <a:pt x="21" y="10127"/>
                  </a:lnTo>
                  <a:lnTo>
                    <a:pt x="16946" y="19976"/>
                  </a:lnTo>
                  <a:lnTo>
                    <a:pt x="16946" y="985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123"/>
            <p:cNvSpPr/>
            <p:nvPr/>
          </p:nvSpPr>
          <p:spPr>
            <a:xfrm>
              <a:off x="2626019" y="1903660"/>
              <a:ext cx="487723" cy="282669"/>
            </a:xfrm>
            <a:custGeom>
              <a:rect b="b" l="l" r="r" t="t"/>
              <a:pathLst>
                <a:path extrusionOk="0" h="18275" w="31527">
                  <a:moveTo>
                    <a:pt x="14570" y="1"/>
                  </a:moveTo>
                  <a:lnTo>
                    <a:pt x="0" y="8415"/>
                  </a:lnTo>
                  <a:lnTo>
                    <a:pt x="16946" y="18274"/>
                  </a:lnTo>
                  <a:lnTo>
                    <a:pt x="31526" y="9860"/>
                  </a:lnTo>
                  <a:lnTo>
                    <a:pt x="14570" y="1"/>
                  </a:lnTo>
                  <a:close/>
                </a:path>
              </a:pathLst>
            </a:custGeom>
            <a:solidFill>
              <a:srgbClr val="FF99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23"/>
            <p:cNvSpPr/>
            <p:nvPr/>
          </p:nvSpPr>
          <p:spPr>
            <a:xfrm>
              <a:off x="2888156" y="2056181"/>
              <a:ext cx="225568" cy="286628"/>
            </a:xfrm>
            <a:custGeom>
              <a:rect b="b" l="l" r="r" t="t"/>
              <a:pathLst>
                <a:path extrusionOk="0" h="18531" w="14581">
                  <a:moveTo>
                    <a:pt x="14580" y="0"/>
                  </a:moveTo>
                  <a:lnTo>
                    <a:pt x="0" y="8414"/>
                  </a:lnTo>
                  <a:lnTo>
                    <a:pt x="0" y="18531"/>
                  </a:lnTo>
                  <a:lnTo>
                    <a:pt x="14580" y="10116"/>
                  </a:lnTo>
                  <a:lnTo>
                    <a:pt x="145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23"/>
            <p:cNvSpPr/>
            <p:nvPr/>
          </p:nvSpPr>
          <p:spPr>
            <a:xfrm>
              <a:off x="2598855" y="2168607"/>
              <a:ext cx="292151" cy="192926"/>
            </a:xfrm>
            <a:custGeom>
              <a:rect b="b" l="l" r="r" t="t"/>
              <a:pathLst>
                <a:path extrusionOk="0" h="12473" w="18885">
                  <a:moveTo>
                    <a:pt x="0" y="1"/>
                  </a:moveTo>
                  <a:lnTo>
                    <a:pt x="0" y="1928"/>
                  </a:lnTo>
                  <a:lnTo>
                    <a:pt x="18156" y="12472"/>
                  </a:lnTo>
                  <a:lnTo>
                    <a:pt x="18156" y="10545"/>
                  </a:lnTo>
                  <a:lnTo>
                    <a:pt x="18884" y="10117"/>
                  </a:lnTo>
                  <a:lnTo>
                    <a:pt x="1767" y="108"/>
                  </a:lnTo>
                  <a:lnTo>
                    <a:pt x="975" y="568"/>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123"/>
            <p:cNvSpPr/>
            <p:nvPr/>
          </p:nvSpPr>
          <p:spPr>
            <a:xfrm>
              <a:off x="2613922" y="2170278"/>
              <a:ext cx="277083" cy="161450"/>
            </a:xfrm>
            <a:custGeom>
              <a:rect b="b" l="l" r="r" t="t"/>
              <a:pathLst>
                <a:path extrusionOk="0" h="10438" w="17911">
                  <a:moveTo>
                    <a:pt x="793" y="0"/>
                  </a:moveTo>
                  <a:lnTo>
                    <a:pt x="1" y="460"/>
                  </a:lnTo>
                  <a:lnTo>
                    <a:pt x="17182" y="10437"/>
                  </a:lnTo>
                  <a:lnTo>
                    <a:pt x="17910" y="10009"/>
                  </a:lnTo>
                  <a:lnTo>
                    <a:pt x="7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23"/>
            <p:cNvSpPr/>
            <p:nvPr/>
          </p:nvSpPr>
          <p:spPr>
            <a:xfrm>
              <a:off x="2848246" y="2020077"/>
              <a:ext cx="278058" cy="341445"/>
            </a:xfrm>
            <a:custGeom>
              <a:rect b="b" l="l" r="r" t="t"/>
              <a:pathLst>
                <a:path extrusionOk="0" h="22075" w="17974">
                  <a:moveTo>
                    <a:pt x="14580" y="4711"/>
                  </a:moveTo>
                  <a:lnTo>
                    <a:pt x="14602" y="10909"/>
                  </a:lnTo>
                  <a:lnTo>
                    <a:pt x="3404" y="17375"/>
                  </a:lnTo>
                  <a:lnTo>
                    <a:pt x="3404" y="11166"/>
                  </a:lnTo>
                  <a:lnTo>
                    <a:pt x="14580" y="4711"/>
                  </a:lnTo>
                  <a:close/>
                  <a:moveTo>
                    <a:pt x="15929" y="1"/>
                  </a:moveTo>
                  <a:lnTo>
                    <a:pt x="0" y="9196"/>
                  </a:lnTo>
                  <a:lnTo>
                    <a:pt x="0" y="20897"/>
                  </a:lnTo>
                  <a:lnTo>
                    <a:pt x="2034" y="22074"/>
                  </a:lnTo>
                  <a:lnTo>
                    <a:pt x="17974" y="12879"/>
                  </a:lnTo>
                  <a:lnTo>
                    <a:pt x="17974" y="1178"/>
                  </a:lnTo>
                  <a:lnTo>
                    <a:pt x="15929" y="1"/>
                  </a:ln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23"/>
            <p:cNvSpPr/>
            <p:nvPr/>
          </p:nvSpPr>
          <p:spPr>
            <a:xfrm>
              <a:off x="3073614" y="2056506"/>
              <a:ext cx="31481" cy="150700"/>
            </a:xfrm>
            <a:custGeom>
              <a:rect b="b" l="l" r="r" t="t"/>
              <a:pathLst>
                <a:path extrusionOk="0" h="9743" w="2035">
                  <a:moveTo>
                    <a:pt x="1" y="1"/>
                  </a:moveTo>
                  <a:lnTo>
                    <a:pt x="33" y="8554"/>
                  </a:lnTo>
                  <a:lnTo>
                    <a:pt x="2035" y="9742"/>
                  </a:lnTo>
                  <a:lnTo>
                    <a:pt x="2035" y="1178"/>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123"/>
            <p:cNvSpPr/>
            <p:nvPr/>
          </p:nvSpPr>
          <p:spPr>
            <a:xfrm>
              <a:off x="2869763" y="2188809"/>
              <a:ext cx="235345" cy="136300"/>
            </a:xfrm>
            <a:custGeom>
              <a:rect b="b" l="l" r="r" t="t"/>
              <a:pathLst>
                <a:path extrusionOk="0" h="8812" w="15213">
                  <a:moveTo>
                    <a:pt x="13211" y="1"/>
                  </a:moveTo>
                  <a:lnTo>
                    <a:pt x="1" y="7634"/>
                  </a:lnTo>
                  <a:lnTo>
                    <a:pt x="2013" y="8811"/>
                  </a:lnTo>
                  <a:lnTo>
                    <a:pt x="15213" y="1189"/>
                  </a:lnTo>
                  <a:lnTo>
                    <a:pt x="132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23"/>
            <p:cNvSpPr/>
            <p:nvPr/>
          </p:nvSpPr>
          <p:spPr>
            <a:xfrm>
              <a:off x="2848246" y="2162327"/>
              <a:ext cx="31481" cy="199206"/>
            </a:xfrm>
            <a:custGeom>
              <a:rect b="b" l="l" r="r" t="t"/>
              <a:pathLst>
                <a:path extrusionOk="0" h="12879" w="2035">
                  <a:moveTo>
                    <a:pt x="0" y="0"/>
                  </a:moveTo>
                  <a:lnTo>
                    <a:pt x="0" y="11701"/>
                  </a:lnTo>
                  <a:lnTo>
                    <a:pt x="2034" y="12878"/>
                  </a:lnTo>
                  <a:lnTo>
                    <a:pt x="2034" y="118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23"/>
            <p:cNvSpPr/>
            <p:nvPr/>
          </p:nvSpPr>
          <p:spPr>
            <a:xfrm>
              <a:off x="2848246" y="2020077"/>
              <a:ext cx="278058" cy="160630"/>
            </a:xfrm>
            <a:custGeom>
              <a:rect b="b" l="l" r="r" t="t"/>
              <a:pathLst>
                <a:path extrusionOk="0" h="10385" w="17974">
                  <a:moveTo>
                    <a:pt x="15929" y="1"/>
                  </a:moveTo>
                  <a:lnTo>
                    <a:pt x="0" y="9196"/>
                  </a:lnTo>
                  <a:lnTo>
                    <a:pt x="2034" y="10384"/>
                  </a:lnTo>
                  <a:lnTo>
                    <a:pt x="17974" y="1178"/>
                  </a:lnTo>
                  <a:lnTo>
                    <a:pt x="15929"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23"/>
            <p:cNvSpPr/>
            <p:nvPr/>
          </p:nvSpPr>
          <p:spPr>
            <a:xfrm>
              <a:off x="2879710" y="2038299"/>
              <a:ext cx="246592" cy="323224"/>
            </a:xfrm>
            <a:custGeom>
              <a:rect b="b" l="l" r="r" t="t"/>
              <a:pathLst>
                <a:path extrusionOk="0" h="20897" w="15940">
                  <a:moveTo>
                    <a:pt x="14570" y="2366"/>
                  </a:moveTo>
                  <a:lnTo>
                    <a:pt x="14570" y="10919"/>
                  </a:lnTo>
                  <a:lnTo>
                    <a:pt x="1370" y="18541"/>
                  </a:lnTo>
                  <a:lnTo>
                    <a:pt x="1370" y="9988"/>
                  </a:lnTo>
                  <a:lnTo>
                    <a:pt x="14570" y="2366"/>
                  </a:lnTo>
                  <a:close/>
                  <a:moveTo>
                    <a:pt x="15940" y="0"/>
                  </a:moveTo>
                  <a:lnTo>
                    <a:pt x="0" y="9206"/>
                  </a:lnTo>
                  <a:lnTo>
                    <a:pt x="0" y="20896"/>
                  </a:lnTo>
                  <a:lnTo>
                    <a:pt x="15940" y="11701"/>
                  </a:lnTo>
                  <a:lnTo>
                    <a:pt x="159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23"/>
            <p:cNvSpPr/>
            <p:nvPr/>
          </p:nvSpPr>
          <p:spPr>
            <a:xfrm>
              <a:off x="2625848" y="1801320"/>
              <a:ext cx="487893" cy="362481"/>
            </a:xfrm>
            <a:custGeom>
              <a:rect b="b" l="l" r="r" t="t"/>
              <a:pathLst>
                <a:path extrusionOk="0" h="23435" w="31538">
                  <a:moveTo>
                    <a:pt x="10541" y="1"/>
                  </a:moveTo>
                  <a:cubicBezTo>
                    <a:pt x="9557" y="1"/>
                    <a:pt x="8447" y="321"/>
                    <a:pt x="7269" y="997"/>
                  </a:cubicBezTo>
                  <a:cubicBezTo>
                    <a:pt x="3244" y="3320"/>
                    <a:pt x="0" y="8951"/>
                    <a:pt x="11" y="13575"/>
                  </a:cubicBezTo>
                  <a:lnTo>
                    <a:pt x="16968" y="23435"/>
                  </a:lnTo>
                  <a:lnTo>
                    <a:pt x="31537" y="15020"/>
                  </a:lnTo>
                  <a:cubicBezTo>
                    <a:pt x="31537" y="12719"/>
                    <a:pt x="30713" y="11092"/>
                    <a:pt x="29396" y="10342"/>
                  </a:cubicBezTo>
                  <a:lnTo>
                    <a:pt x="29418" y="10342"/>
                  </a:lnTo>
                  <a:lnTo>
                    <a:pt x="12461" y="494"/>
                  </a:lnTo>
                  <a:cubicBezTo>
                    <a:pt x="11903" y="169"/>
                    <a:pt x="11255" y="1"/>
                    <a:pt x="10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23"/>
            <p:cNvSpPr/>
            <p:nvPr/>
          </p:nvSpPr>
          <p:spPr>
            <a:xfrm>
              <a:off x="2738292" y="1801320"/>
              <a:ext cx="342645" cy="167931"/>
            </a:xfrm>
            <a:custGeom>
              <a:rect b="b" l="l" r="r" t="t"/>
              <a:pathLst>
                <a:path extrusionOk="0" h="10857" w="22149">
                  <a:moveTo>
                    <a:pt x="3272" y="1"/>
                  </a:moveTo>
                  <a:cubicBezTo>
                    <a:pt x="2288" y="1"/>
                    <a:pt x="1178" y="321"/>
                    <a:pt x="0" y="997"/>
                  </a:cubicBezTo>
                  <a:lnTo>
                    <a:pt x="16957" y="10856"/>
                  </a:lnTo>
                  <a:cubicBezTo>
                    <a:pt x="18131" y="10173"/>
                    <a:pt x="19244" y="9850"/>
                    <a:pt x="20230" y="9850"/>
                  </a:cubicBezTo>
                  <a:cubicBezTo>
                    <a:pt x="20944" y="9850"/>
                    <a:pt x="21592" y="10019"/>
                    <a:pt x="22149" y="10342"/>
                  </a:cubicBezTo>
                  <a:lnTo>
                    <a:pt x="5192" y="494"/>
                  </a:lnTo>
                  <a:cubicBezTo>
                    <a:pt x="4634" y="169"/>
                    <a:pt x="3986" y="1"/>
                    <a:pt x="3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23"/>
            <p:cNvSpPr/>
            <p:nvPr/>
          </p:nvSpPr>
          <p:spPr>
            <a:xfrm>
              <a:off x="2888156" y="1953779"/>
              <a:ext cx="225568" cy="210033"/>
            </a:xfrm>
            <a:custGeom>
              <a:rect b="b" l="l" r="r" t="t"/>
              <a:pathLst>
                <a:path extrusionOk="0" h="13579" w="14581">
                  <a:moveTo>
                    <a:pt x="10540" y="0"/>
                  </a:moveTo>
                  <a:cubicBezTo>
                    <a:pt x="9556" y="0"/>
                    <a:pt x="8444" y="322"/>
                    <a:pt x="7269" y="1000"/>
                  </a:cubicBezTo>
                  <a:cubicBezTo>
                    <a:pt x="3244" y="3323"/>
                    <a:pt x="0" y="8954"/>
                    <a:pt x="11" y="13579"/>
                  </a:cubicBezTo>
                  <a:lnTo>
                    <a:pt x="14580" y="5164"/>
                  </a:lnTo>
                  <a:cubicBezTo>
                    <a:pt x="14573" y="1890"/>
                    <a:pt x="12929" y="0"/>
                    <a:pt x="105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23"/>
            <p:cNvSpPr/>
            <p:nvPr/>
          </p:nvSpPr>
          <p:spPr>
            <a:xfrm>
              <a:off x="2598855" y="1990269"/>
              <a:ext cx="292801" cy="222717"/>
            </a:xfrm>
            <a:custGeom>
              <a:rect b="b" l="l" r="r" t="t"/>
              <a:pathLst>
                <a:path extrusionOk="0" h="14399" w="18927">
                  <a:moveTo>
                    <a:pt x="0" y="1"/>
                  </a:moveTo>
                  <a:lnTo>
                    <a:pt x="0" y="3854"/>
                  </a:lnTo>
                  <a:lnTo>
                    <a:pt x="18156" y="14399"/>
                  </a:lnTo>
                  <a:lnTo>
                    <a:pt x="18156" y="10556"/>
                  </a:lnTo>
                  <a:lnTo>
                    <a:pt x="18242" y="10599"/>
                  </a:lnTo>
                  <a:lnTo>
                    <a:pt x="18927" y="10192"/>
                  </a:lnTo>
                  <a:lnTo>
                    <a:pt x="1820" y="183"/>
                  </a:lnTo>
                  <a:lnTo>
                    <a:pt x="1060" y="622"/>
                  </a:lnTo>
                  <a:lnTo>
                    <a:pt x="0" y="1"/>
                  </a:lnTo>
                  <a:close/>
                </a:path>
              </a:pathLst>
            </a:custGeom>
            <a:solidFill>
              <a:srgbClr val="D8D8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23"/>
            <p:cNvSpPr/>
            <p:nvPr/>
          </p:nvSpPr>
          <p:spPr>
            <a:xfrm>
              <a:off x="2615252" y="1993084"/>
              <a:ext cx="276402" cy="161125"/>
            </a:xfrm>
            <a:custGeom>
              <a:rect b="b" l="l" r="r" t="t"/>
              <a:pathLst>
                <a:path extrusionOk="0" h="10417" w="17867">
                  <a:moveTo>
                    <a:pt x="760" y="1"/>
                  </a:moveTo>
                  <a:lnTo>
                    <a:pt x="0" y="429"/>
                  </a:lnTo>
                  <a:lnTo>
                    <a:pt x="17182" y="10417"/>
                  </a:lnTo>
                  <a:lnTo>
                    <a:pt x="17867" y="10010"/>
                  </a:lnTo>
                  <a:lnTo>
                    <a:pt x="7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23"/>
            <p:cNvSpPr/>
            <p:nvPr/>
          </p:nvSpPr>
          <p:spPr>
            <a:xfrm>
              <a:off x="2847906" y="1920629"/>
              <a:ext cx="278398" cy="260071"/>
            </a:xfrm>
            <a:custGeom>
              <a:rect b="b" l="l" r="r" t="t"/>
              <a:pathLst>
                <a:path extrusionOk="0" h="16814" w="17996">
                  <a:moveTo>
                    <a:pt x="12962" y="2937"/>
                  </a:moveTo>
                  <a:cubicBezTo>
                    <a:pt x="13169" y="2937"/>
                    <a:pt x="13370" y="2952"/>
                    <a:pt x="13564" y="2983"/>
                  </a:cubicBezTo>
                  <a:cubicBezTo>
                    <a:pt x="14089" y="3646"/>
                    <a:pt x="14442" y="4545"/>
                    <a:pt x="14549" y="5670"/>
                  </a:cubicBezTo>
                  <a:lnTo>
                    <a:pt x="4004" y="11761"/>
                  </a:lnTo>
                  <a:cubicBezTo>
                    <a:pt x="5032" y="8538"/>
                    <a:pt x="7334" y="5380"/>
                    <a:pt x="9999" y="3839"/>
                  </a:cubicBezTo>
                  <a:cubicBezTo>
                    <a:pt x="11059" y="3222"/>
                    <a:pt x="12069" y="2937"/>
                    <a:pt x="12962" y="2937"/>
                  </a:cubicBezTo>
                  <a:close/>
                  <a:moveTo>
                    <a:pt x="11523" y="0"/>
                  </a:moveTo>
                  <a:cubicBezTo>
                    <a:pt x="10448" y="0"/>
                    <a:pt x="9237" y="350"/>
                    <a:pt x="7955" y="1088"/>
                  </a:cubicBezTo>
                  <a:cubicBezTo>
                    <a:pt x="3566" y="3625"/>
                    <a:pt x="1" y="9791"/>
                    <a:pt x="11" y="14844"/>
                  </a:cubicBezTo>
                  <a:lnTo>
                    <a:pt x="22" y="15625"/>
                  </a:lnTo>
                  <a:lnTo>
                    <a:pt x="2056" y="16813"/>
                  </a:lnTo>
                  <a:lnTo>
                    <a:pt x="17996" y="7607"/>
                  </a:lnTo>
                  <a:lnTo>
                    <a:pt x="17985" y="6826"/>
                  </a:lnTo>
                  <a:cubicBezTo>
                    <a:pt x="17985" y="4310"/>
                    <a:pt x="17086" y="2544"/>
                    <a:pt x="15652" y="1709"/>
                  </a:cubicBezTo>
                  <a:lnTo>
                    <a:pt x="15652" y="1709"/>
                  </a:lnTo>
                  <a:cubicBezTo>
                    <a:pt x="15652" y="1711"/>
                    <a:pt x="15652" y="1712"/>
                    <a:pt x="15653" y="1714"/>
                  </a:cubicBezTo>
                  <a:lnTo>
                    <a:pt x="15653" y="1714"/>
                  </a:lnTo>
                  <a:lnTo>
                    <a:pt x="13628" y="542"/>
                  </a:lnTo>
                  <a:cubicBezTo>
                    <a:pt x="13015" y="186"/>
                    <a:pt x="12305" y="0"/>
                    <a:pt x="11523" y="0"/>
                  </a:cubicBezTo>
                  <a:close/>
                </a:path>
              </a:pathLst>
            </a:custGeom>
            <a:solidFill>
              <a:srgbClr val="C6C5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23"/>
            <p:cNvSpPr/>
            <p:nvPr/>
          </p:nvSpPr>
          <p:spPr>
            <a:xfrm>
              <a:off x="3043805" y="1954676"/>
              <a:ext cx="60627" cy="71877"/>
            </a:xfrm>
            <a:custGeom>
              <a:rect b="b" l="l" r="r" t="t"/>
              <a:pathLst>
                <a:path extrusionOk="0" h="4647" w="3919">
                  <a:moveTo>
                    <a:pt x="1" y="0"/>
                  </a:moveTo>
                  <a:lnTo>
                    <a:pt x="1" y="0"/>
                  </a:lnTo>
                  <a:cubicBezTo>
                    <a:pt x="1029" y="600"/>
                    <a:pt x="1724" y="1788"/>
                    <a:pt x="1885" y="3469"/>
                  </a:cubicBezTo>
                  <a:lnTo>
                    <a:pt x="3919" y="4646"/>
                  </a:lnTo>
                  <a:cubicBezTo>
                    <a:pt x="3758" y="2976"/>
                    <a:pt x="3063" y="1788"/>
                    <a:pt x="2035" y="1178"/>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23"/>
            <p:cNvSpPr/>
            <p:nvPr/>
          </p:nvSpPr>
          <p:spPr>
            <a:xfrm>
              <a:off x="2869763" y="2008321"/>
              <a:ext cx="234680" cy="135619"/>
            </a:xfrm>
            <a:custGeom>
              <a:rect b="b" l="l" r="r" t="t"/>
              <a:pathLst>
                <a:path extrusionOk="0" h="8768" w="15170">
                  <a:moveTo>
                    <a:pt x="13136" y="1"/>
                  </a:moveTo>
                  <a:lnTo>
                    <a:pt x="1" y="7580"/>
                  </a:lnTo>
                  <a:lnTo>
                    <a:pt x="2035" y="8768"/>
                  </a:lnTo>
                  <a:lnTo>
                    <a:pt x="15170" y="1178"/>
                  </a:lnTo>
                  <a:lnTo>
                    <a:pt x="131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23"/>
            <p:cNvSpPr/>
            <p:nvPr/>
          </p:nvSpPr>
          <p:spPr>
            <a:xfrm>
              <a:off x="2848076" y="2150230"/>
              <a:ext cx="31652" cy="30486"/>
            </a:xfrm>
            <a:custGeom>
              <a:rect b="b" l="l" r="r" t="t"/>
              <a:pathLst>
                <a:path extrusionOk="0" h="1971" w="2046">
                  <a:moveTo>
                    <a:pt x="0" y="1"/>
                  </a:moveTo>
                  <a:lnTo>
                    <a:pt x="11" y="782"/>
                  </a:lnTo>
                  <a:lnTo>
                    <a:pt x="2045" y="1970"/>
                  </a:lnTo>
                  <a:lnTo>
                    <a:pt x="2045" y="1189"/>
                  </a:lnTo>
                  <a:lnTo>
                    <a:pt x="0" y="1"/>
                  </a:lnTo>
                  <a:close/>
                </a:path>
              </a:pathLst>
            </a:custGeom>
            <a:solidFill>
              <a:srgbClr val="E0E0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23"/>
            <p:cNvSpPr/>
            <p:nvPr/>
          </p:nvSpPr>
          <p:spPr>
            <a:xfrm>
              <a:off x="2970946" y="1920629"/>
              <a:ext cx="119258" cy="35049"/>
            </a:xfrm>
            <a:custGeom>
              <a:rect b="b" l="l" r="r" t="t"/>
              <a:pathLst>
                <a:path extrusionOk="0" h="2266" w="7709">
                  <a:moveTo>
                    <a:pt x="7678" y="1702"/>
                  </a:moveTo>
                  <a:lnTo>
                    <a:pt x="7708" y="1719"/>
                  </a:lnTo>
                  <a:cubicBezTo>
                    <a:pt x="7698" y="1713"/>
                    <a:pt x="7688" y="1708"/>
                    <a:pt x="7678" y="1702"/>
                  </a:cubicBezTo>
                  <a:close/>
                  <a:moveTo>
                    <a:pt x="3569" y="0"/>
                  </a:moveTo>
                  <a:cubicBezTo>
                    <a:pt x="2494" y="0"/>
                    <a:pt x="1283" y="350"/>
                    <a:pt x="1" y="1088"/>
                  </a:cubicBezTo>
                  <a:lnTo>
                    <a:pt x="2045" y="2265"/>
                  </a:lnTo>
                  <a:cubicBezTo>
                    <a:pt x="3322" y="1528"/>
                    <a:pt x="4534" y="1178"/>
                    <a:pt x="5608" y="1178"/>
                  </a:cubicBezTo>
                  <a:cubicBezTo>
                    <a:pt x="6377" y="1178"/>
                    <a:pt x="7076" y="1357"/>
                    <a:pt x="7678" y="1702"/>
                  </a:cubicBezTo>
                  <a:lnTo>
                    <a:pt x="7678" y="1702"/>
                  </a:lnTo>
                  <a:lnTo>
                    <a:pt x="5674" y="542"/>
                  </a:lnTo>
                  <a:cubicBezTo>
                    <a:pt x="5061" y="186"/>
                    <a:pt x="4351" y="0"/>
                    <a:pt x="3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23"/>
            <p:cNvSpPr/>
            <p:nvPr/>
          </p:nvSpPr>
          <p:spPr>
            <a:xfrm>
              <a:off x="2847906" y="1937444"/>
              <a:ext cx="154530" cy="231162"/>
            </a:xfrm>
            <a:custGeom>
              <a:rect b="b" l="l" r="r" t="t"/>
              <a:pathLst>
                <a:path extrusionOk="0" h="14945" w="9989">
                  <a:moveTo>
                    <a:pt x="7955" y="1"/>
                  </a:moveTo>
                  <a:cubicBezTo>
                    <a:pt x="3566" y="2538"/>
                    <a:pt x="1" y="8715"/>
                    <a:pt x="11" y="13757"/>
                  </a:cubicBezTo>
                  <a:lnTo>
                    <a:pt x="2056" y="14945"/>
                  </a:lnTo>
                  <a:cubicBezTo>
                    <a:pt x="2035" y="9892"/>
                    <a:pt x="5600" y="3715"/>
                    <a:pt x="9989" y="1178"/>
                  </a:cubicBezTo>
                  <a:lnTo>
                    <a:pt x="79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23"/>
            <p:cNvSpPr/>
            <p:nvPr/>
          </p:nvSpPr>
          <p:spPr>
            <a:xfrm>
              <a:off x="2879370" y="1938805"/>
              <a:ext cx="246932" cy="241896"/>
            </a:xfrm>
            <a:custGeom>
              <a:rect b="b" l="l" r="r" t="t"/>
              <a:pathLst>
                <a:path extrusionOk="0" h="15639" w="15962">
                  <a:moveTo>
                    <a:pt x="10925" y="1760"/>
                  </a:moveTo>
                  <a:cubicBezTo>
                    <a:pt x="12895" y="1760"/>
                    <a:pt x="14306" y="3181"/>
                    <a:pt x="14549" y="5672"/>
                  </a:cubicBezTo>
                  <a:lnTo>
                    <a:pt x="1414" y="13262"/>
                  </a:lnTo>
                  <a:cubicBezTo>
                    <a:pt x="1746" y="9248"/>
                    <a:pt x="4550" y="4634"/>
                    <a:pt x="7965" y="2664"/>
                  </a:cubicBezTo>
                  <a:cubicBezTo>
                    <a:pt x="9029" y="2051"/>
                    <a:pt x="10034" y="1760"/>
                    <a:pt x="10925" y="1760"/>
                  </a:cubicBezTo>
                  <a:close/>
                  <a:moveTo>
                    <a:pt x="11530" y="1"/>
                  </a:moveTo>
                  <a:cubicBezTo>
                    <a:pt x="10456" y="1"/>
                    <a:pt x="9245" y="351"/>
                    <a:pt x="7965" y="1090"/>
                  </a:cubicBezTo>
                  <a:cubicBezTo>
                    <a:pt x="3566" y="3627"/>
                    <a:pt x="1" y="9804"/>
                    <a:pt x="22" y="14857"/>
                  </a:cubicBezTo>
                  <a:lnTo>
                    <a:pt x="22" y="15638"/>
                  </a:lnTo>
                  <a:lnTo>
                    <a:pt x="15962" y="6432"/>
                  </a:lnTo>
                  <a:lnTo>
                    <a:pt x="15951" y="5651"/>
                  </a:lnTo>
                  <a:cubicBezTo>
                    <a:pt x="15944" y="2071"/>
                    <a:pt x="14141" y="1"/>
                    <a:pt x="1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23"/>
            <p:cNvSpPr/>
            <p:nvPr/>
          </p:nvSpPr>
          <p:spPr>
            <a:xfrm>
              <a:off x="2598855" y="1990269"/>
              <a:ext cx="280889" cy="222717"/>
            </a:xfrm>
            <a:custGeom>
              <a:rect b="b" l="l" r="r" t="t"/>
              <a:pathLst>
                <a:path extrusionOk="0" h="14399" w="18157">
                  <a:moveTo>
                    <a:pt x="0" y="1"/>
                  </a:moveTo>
                  <a:lnTo>
                    <a:pt x="0" y="3854"/>
                  </a:lnTo>
                  <a:lnTo>
                    <a:pt x="18156" y="14399"/>
                  </a:lnTo>
                  <a:lnTo>
                    <a:pt x="18156" y="1055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23"/>
            <p:cNvSpPr/>
            <p:nvPr/>
          </p:nvSpPr>
          <p:spPr>
            <a:xfrm>
              <a:off x="2598855" y="2168607"/>
              <a:ext cx="280889" cy="192926"/>
            </a:xfrm>
            <a:custGeom>
              <a:rect b="b" l="l" r="r" t="t"/>
              <a:pathLst>
                <a:path extrusionOk="0" h="12473" w="18157">
                  <a:moveTo>
                    <a:pt x="0" y="1"/>
                  </a:moveTo>
                  <a:lnTo>
                    <a:pt x="0" y="1928"/>
                  </a:lnTo>
                  <a:lnTo>
                    <a:pt x="18156" y="12472"/>
                  </a:lnTo>
                  <a:lnTo>
                    <a:pt x="18156" y="1054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23"/>
            <p:cNvSpPr/>
            <p:nvPr/>
          </p:nvSpPr>
          <p:spPr>
            <a:xfrm>
              <a:off x="2689441" y="2052530"/>
              <a:ext cx="64433" cy="94738"/>
            </a:xfrm>
            <a:custGeom>
              <a:rect b="b" l="l" r="r" t="t"/>
              <a:pathLst>
                <a:path extrusionOk="0" h="6125" w="4165">
                  <a:moveTo>
                    <a:pt x="931" y="1"/>
                  </a:moveTo>
                  <a:lnTo>
                    <a:pt x="0" y="547"/>
                  </a:lnTo>
                  <a:lnTo>
                    <a:pt x="0" y="4261"/>
                  </a:lnTo>
                  <a:lnTo>
                    <a:pt x="3222" y="6124"/>
                  </a:lnTo>
                  <a:lnTo>
                    <a:pt x="4164" y="5578"/>
                  </a:lnTo>
                  <a:lnTo>
                    <a:pt x="4164" y="1863"/>
                  </a:lnTo>
                  <a:lnTo>
                    <a:pt x="931" y="1"/>
                  </a:lnTo>
                  <a:close/>
                </a:path>
              </a:pathLst>
            </a:custGeom>
            <a:solidFill>
              <a:srgbClr val="898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23"/>
            <p:cNvSpPr/>
            <p:nvPr/>
          </p:nvSpPr>
          <p:spPr>
            <a:xfrm>
              <a:off x="2739283" y="2081348"/>
              <a:ext cx="14588" cy="65922"/>
            </a:xfrm>
            <a:custGeom>
              <a:rect b="b" l="l" r="r" t="t"/>
              <a:pathLst>
                <a:path extrusionOk="0" h="4262" w="943">
                  <a:moveTo>
                    <a:pt x="942" y="0"/>
                  </a:moveTo>
                  <a:lnTo>
                    <a:pt x="11" y="546"/>
                  </a:lnTo>
                  <a:lnTo>
                    <a:pt x="0" y="4261"/>
                  </a:lnTo>
                  <a:lnTo>
                    <a:pt x="942" y="3715"/>
                  </a:ln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23"/>
            <p:cNvSpPr/>
            <p:nvPr/>
          </p:nvSpPr>
          <p:spPr>
            <a:xfrm>
              <a:off x="2689441" y="2052530"/>
              <a:ext cx="64433" cy="37277"/>
            </a:xfrm>
            <a:custGeom>
              <a:rect b="b" l="l" r="r" t="t"/>
              <a:pathLst>
                <a:path extrusionOk="0" h="2410" w="4165">
                  <a:moveTo>
                    <a:pt x="931" y="1"/>
                  </a:moveTo>
                  <a:lnTo>
                    <a:pt x="0" y="547"/>
                  </a:lnTo>
                  <a:lnTo>
                    <a:pt x="3233" y="2409"/>
                  </a:lnTo>
                  <a:lnTo>
                    <a:pt x="4164" y="1863"/>
                  </a:lnTo>
                  <a:lnTo>
                    <a:pt x="9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23"/>
            <p:cNvSpPr/>
            <p:nvPr/>
          </p:nvSpPr>
          <p:spPr>
            <a:xfrm>
              <a:off x="2689441" y="2060976"/>
              <a:ext cx="50015" cy="86293"/>
            </a:xfrm>
            <a:custGeom>
              <a:rect b="b" l="l" r="r" t="t"/>
              <a:pathLst>
                <a:path extrusionOk="0" h="5579" w="3233">
                  <a:moveTo>
                    <a:pt x="0" y="1"/>
                  </a:moveTo>
                  <a:lnTo>
                    <a:pt x="0" y="3715"/>
                  </a:lnTo>
                  <a:lnTo>
                    <a:pt x="3222" y="5578"/>
                  </a:lnTo>
                  <a:lnTo>
                    <a:pt x="3233" y="186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123"/>
            <p:cNvSpPr/>
            <p:nvPr/>
          </p:nvSpPr>
          <p:spPr>
            <a:xfrm>
              <a:off x="2704833" y="2087598"/>
              <a:ext cx="17079" cy="33998"/>
            </a:xfrm>
            <a:custGeom>
              <a:rect b="b" l="l" r="r" t="t"/>
              <a:pathLst>
                <a:path extrusionOk="0" h="2198" w="1104">
                  <a:moveTo>
                    <a:pt x="306" y="0"/>
                  </a:moveTo>
                  <a:cubicBezTo>
                    <a:pt x="124" y="0"/>
                    <a:pt x="1" y="146"/>
                    <a:pt x="1" y="389"/>
                  </a:cubicBezTo>
                  <a:cubicBezTo>
                    <a:pt x="1" y="635"/>
                    <a:pt x="118" y="924"/>
                    <a:pt x="300" y="1138"/>
                  </a:cubicBezTo>
                  <a:lnTo>
                    <a:pt x="300" y="1919"/>
                  </a:lnTo>
                  <a:lnTo>
                    <a:pt x="793" y="2198"/>
                  </a:lnTo>
                  <a:lnTo>
                    <a:pt x="793" y="1416"/>
                  </a:lnTo>
                  <a:cubicBezTo>
                    <a:pt x="975" y="1416"/>
                    <a:pt x="1103" y="1277"/>
                    <a:pt x="1103" y="1031"/>
                  </a:cubicBezTo>
                  <a:cubicBezTo>
                    <a:pt x="1103" y="678"/>
                    <a:pt x="857" y="249"/>
                    <a:pt x="557" y="78"/>
                  </a:cubicBezTo>
                  <a:cubicBezTo>
                    <a:pt x="467" y="25"/>
                    <a:pt x="381"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85" name="Shape 12585"/>
        <p:cNvGrpSpPr/>
        <p:nvPr/>
      </p:nvGrpSpPr>
      <p:grpSpPr>
        <a:xfrm>
          <a:off x="0" y="0"/>
          <a:ext cx="0" cy="0"/>
          <a:chOff x="0" y="0"/>
          <a:chExt cx="0" cy="0"/>
        </a:xfrm>
      </p:grpSpPr>
      <p:sp>
        <p:nvSpPr>
          <p:cNvPr id="12586" name="Google Shape;12586;p124"/>
          <p:cNvSpPr txBox="1"/>
          <p:nvPr>
            <p:ph type="title"/>
          </p:nvPr>
        </p:nvSpPr>
        <p:spPr>
          <a:xfrm>
            <a:off x="1527300" y="1750387"/>
            <a:ext cx="6089400" cy="204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a:p>
            <a:pPr indent="0" lvl="0" marL="0" rtl="0" algn="ctr">
              <a:spcBef>
                <a:spcPts val="0"/>
              </a:spcBef>
              <a:spcAft>
                <a:spcPts val="0"/>
              </a:spcAft>
              <a:buNone/>
            </a:pPr>
            <a:r>
              <a:t/>
            </a:r>
            <a:endParaRPr/>
          </a:p>
        </p:txBody>
      </p:sp>
      <p:grpSp>
        <p:nvGrpSpPr>
          <p:cNvPr id="12587" name="Google Shape;12587;p124"/>
          <p:cNvGrpSpPr/>
          <p:nvPr/>
        </p:nvGrpSpPr>
        <p:grpSpPr>
          <a:xfrm>
            <a:off x="6259130" y="739683"/>
            <a:ext cx="742482" cy="594924"/>
            <a:chOff x="4458400" y="2657663"/>
            <a:chExt cx="945475" cy="757575"/>
          </a:xfrm>
        </p:grpSpPr>
        <p:sp>
          <p:nvSpPr>
            <p:cNvPr id="12588" name="Google Shape;12588;p12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2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2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124"/>
          <p:cNvGrpSpPr/>
          <p:nvPr/>
        </p:nvGrpSpPr>
        <p:grpSpPr>
          <a:xfrm>
            <a:off x="598067" y="1046820"/>
            <a:ext cx="742482" cy="594924"/>
            <a:chOff x="4458400" y="2657663"/>
            <a:chExt cx="945475" cy="757575"/>
          </a:xfrm>
        </p:grpSpPr>
        <p:sp>
          <p:nvSpPr>
            <p:cNvPr id="12592" name="Google Shape;12592;p124"/>
            <p:cNvSpPr/>
            <p:nvPr/>
          </p:nvSpPr>
          <p:spPr>
            <a:xfrm>
              <a:off x="4458400" y="2657663"/>
              <a:ext cx="945475" cy="757500"/>
            </a:xfrm>
            <a:custGeom>
              <a:rect b="b" l="l" r="r" t="t"/>
              <a:pathLst>
                <a:path extrusionOk="0" h="30300" w="37819">
                  <a:moveTo>
                    <a:pt x="17343" y="0"/>
                  </a:moveTo>
                  <a:cubicBezTo>
                    <a:pt x="16535" y="0"/>
                    <a:pt x="15801" y="191"/>
                    <a:pt x="15168" y="558"/>
                  </a:cubicBezTo>
                  <a:lnTo>
                    <a:pt x="11489" y="2696"/>
                  </a:lnTo>
                  <a:cubicBezTo>
                    <a:pt x="11282" y="2549"/>
                    <a:pt x="11075" y="2413"/>
                    <a:pt x="10868" y="2295"/>
                  </a:cubicBezTo>
                  <a:cubicBezTo>
                    <a:pt x="10025" y="1808"/>
                    <a:pt x="9229" y="1578"/>
                    <a:pt x="8526" y="1578"/>
                  </a:cubicBezTo>
                  <a:cubicBezTo>
                    <a:pt x="8017" y="1578"/>
                    <a:pt x="7556" y="1698"/>
                    <a:pt x="7159" y="1929"/>
                  </a:cubicBezTo>
                  <a:lnTo>
                    <a:pt x="1536" y="5198"/>
                  </a:lnTo>
                  <a:lnTo>
                    <a:pt x="1536" y="5198"/>
                  </a:lnTo>
                  <a:cubicBezTo>
                    <a:pt x="1536" y="5197"/>
                    <a:pt x="1536" y="5196"/>
                    <a:pt x="1536" y="5195"/>
                  </a:cubicBezTo>
                  <a:lnTo>
                    <a:pt x="1536" y="5195"/>
                  </a:lnTo>
                  <a:cubicBezTo>
                    <a:pt x="597" y="5738"/>
                    <a:pt x="13" y="6896"/>
                    <a:pt x="7" y="8544"/>
                  </a:cubicBezTo>
                  <a:cubicBezTo>
                    <a:pt x="1" y="11851"/>
                    <a:pt x="2328" y="15879"/>
                    <a:pt x="5204" y="17545"/>
                  </a:cubicBezTo>
                  <a:cubicBezTo>
                    <a:pt x="7035" y="18602"/>
                    <a:pt x="23868" y="28318"/>
                    <a:pt x="25788" y="29428"/>
                  </a:cubicBezTo>
                  <a:cubicBezTo>
                    <a:pt x="26815" y="30020"/>
                    <a:pt x="27784" y="30300"/>
                    <a:pt x="28643" y="30300"/>
                  </a:cubicBezTo>
                  <a:cubicBezTo>
                    <a:pt x="29286" y="30300"/>
                    <a:pt x="29867" y="30143"/>
                    <a:pt x="30365" y="29842"/>
                  </a:cubicBezTo>
                  <a:lnTo>
                    <a:pt x="30365" y="29842"/>
                  </a:lnTo>
                  <a:cubicBezTo>
                    <a:pt x="30353" y="29854"/>
                    <a:pt x="30336" y="29860"/>
                    <a:pt x="30324" y="29871"/>
                  </a:cubicBezTo>
                  <a:lnTo>
                    <a:pt x="35952" y="26599"/>
                  </a:lnTo>
                  <a:cubicBezTo>
                    <a:pt x="37092" y="25938"/>
                    <a:pt x="37801" y="24520"/>
                    <a:pt x="37807" y="22512"/>
                  </a:cubicBezTo>
                  <a:cubicBezTo>
                    <a:pt x="37819" y="18466"/>
                    <a:pt x="34978" y="13540"/>
                    <a:pt x="31458" y="11509"/>
                  </a:cubicBezTo>
                  <a:cubicBezTo>
                    <a:pt x="30436" y="10918"/>
                    <a:pt x="29465" y="10636"/>
                    <a:pt x="28609" y="10636"/>
                  </a:cubicBezTo>
                  <a:cubicBezTo>
                    <a:pt x="28550" y="10636"/>
                    <a:pt x="28492" y="10638"/>
                    <a:pt x="28434" y="10640"/>
                  </a:cubicBezTo>
                  <a:cubicBezTo>
                    <a:pt x="27081" y="6748"/>
                    <a:pt x="24287" y="2998"/>
                    <a:pt x="21051" y="1131"/>
                  </a:cubicBezTo>
                  <a:cubicBezTo>
                    <a:pt x="19719" y="364"/>
                    <a:pt x="18460" y="0"/>
                    <a:pt x="17343" y="0"/>
                  </a:cubicBez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24"/>
            <p:cNvSpPr/>
            <p:nvPr/>
          </p:nvSpPr>
          <p:spPr>
            <a:xfrm>
              <a:off x="4496650" y="2657663"/>
              <a:ext cx="907225" cy="746800"/>
            </a:xfrm>
            <a:custGeom>
              <a:rect b="b" l="l" r="r" t="t"/>
              <a:pathLst>
                <a:path extrusionOk="0" h="29872" w="36289">
                  <a:moveTo>
                    <a:pt x="15813" y="0"/>
                  </a:moveTo>
                  <a:cubicBezTo>
                    <a:pt x="15005" y="0"/>
                    <a:pt x="14271" y="191"/>
                    <a:pt x="13638" y="558"/>
                  </a:cubicBezTo>
                  <a:lnTo>
                    <a:pt x="9959" y="2696"/>
                  </a:lnTo>
                  <a:cubicBezTo>
                    <a:pt x="9752" y="2549"/>
                    <a:pt x="9545" y="2413"/>
                    <a:pt x="9338" y="2295"/>
                  </a:cubicBezTo>
                  <a:cubicBezTo>
                    <a:pt x="8495" y="1808"/>
                    <a:pt x="7699" y="1578"/>
                    <a:pt x="6996" y="1578"/>
                  </a:cubicBezTo>
                  <a:cubicBezTo>
                    <a:pt x="6487" y="1578"/>
                    <a:pt x="6026" y="1698"/>
                    <a:pt x="5629" y="1929"/>
                  </a:cubicBezTo>
                  <a:lnTo>
                    <a:pt x="1" y="5201"/>
                  </a:lnTo>
                  <a:cubicBezTo>
                    <a:pt x="397" y="4970"/>
                    <a:pt x="858" y="4850"/>
                    <a:pt x="1367" y="4850"/>
                  </a:cubicBezTo>
                  <a:cubicBezTo>
                    <a:pt x="2071" y="4850"/>
                    <a:pt x="2866" y="5080"/>
                    <a:pt x="3710" y="5567"/>
                  </a:cubicBezTo>
                  <a:cubicBezTo>
                    <a:pt x="4448" y="5992"/>
                    <a:pt x="5151" y="6571"/>
                    <a:pt x="5783" y="7256"/>
                  </a:cubicBezTo>
                  <a:lnTo>
                    <a:pt x="11411" y="3990"/>
                  </a:lnTo>
                  <a:cubicBezTo>
                    <a:pt x="11187" y="3742"/>
                    <a:pt x="10951" y="3512"/>
                    <a:pt x="10709" y="3299"/>
                  </a:cubicBezTo>
                  <a:lnTo>
                    <a:pt x="10709" y="3299"/>
                  </a:lnTo>
                  <a:cubicBezTo>
                    <a:pt x="11689" y="3393"/>
                    <a:pt x="12764" y="3754"/>
                    <a:pt x="13898" y="4403"/>
                  </a:cubicBezTo>
                  <a:cubicBezTo>
                    <a:pt x="17129" y="6270"/>
                    <a:pt x="19922" y="10014"/>
                    <a:pt x="21275" y="13907"/>
                  </a:cubicBezTo>
                  <a:cubicBezTo>
                    <a:pt x="21326" y="13905"/>
                    <a:pt x="21377" y="13904"/>
                    <a:pt x="21428" y="13904"/>
                  </a:cubicBezTo>
                  <a:cubicBezTo>
                    <a:pt x="22290" y="13904"/>
                    <a:pt x="23268" y="14184"/>
                    <a:pt x="24299" y="14781"/>
                  </a:cubicBezTo>
                  <a:cubicBezTo>
                    <a:pt x="27819" y="16813"/>
                    <a:pt x="30660" y="21738"/>
                    <a:pt x="30654" y="25784"/>
                  </a:cubicBezTo>
                  <a:cubicBezTo>
                    <a:pt x="30648" y="27792"/>
                    <a:pt x="29934" y="29204"/>
                    <a:pt x="28794" y="29871"/>
                  </a:cubicBezTo>
                  <a:lnTo>
                    <a:pt x="34422" y="26599"/>
                  </a:lnTo>
                  <a:cubicBezTo>
                    <a:pt x="35562" y="25938"/>
                    <a:pt x="36271" y="24520"/>
                    <a:pt x="36277" y="22512"/>
                  </a:cubicBezTo>
                  <a:cubicBezTo>
                    <a:pt x="36289" y="18466"/>
                    <a:pt x="33448" y="13540"/>
                    <a:pt x="29928" y="11509"/>
                  </a:cubicBezTo>
                  <a:cubicBezTo>
                    <a:pt x="28906" y="10918"/>
                    <a:pt x="27935" y="10636"/>
                    <a:pt x="27079" y="10636"/>
                  </a:cubicBezTo>
                  <a:cubicBezTo>
                    <a:pt x="27020" y="10636"/>
                    <a:pt x="26962" y="10638"/>
                    <a:pt x="26904" y="10640"/>
                  </a:cubicBezTo>
                  <a:cubicBezTo>
                    <a:pt x="25551" y="6748"/>
                    <a:pt x="22757" y="2998"/>
                    <a:pt x="19521" y="1131"/>
                  </a:cubicBezTo>
                  <a:cubicBezTo>
                    <a:pt x="18189" y="364"/>
                    <a:pt x="16930" y="0"/>
                    <a:pt x="15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24"/>
            <p:cNvSpPr/>
            <p:nvPr/>
          </p:nvSpPr>
          <p:spPr>
            <a:xfrm>
              <a:off x="4458400" y="2739363"/>
              <a:ext cx="804775" cy="675875"/>
            </a:xfrm>
            <a:custGeom>
              <a:rect b="b" l="l" r="r" t="t"/>
              <a:pathLst>
                <a:path extrusionOk="0" h="27035" w="32191">
                  <a:moveTo>
                    <a:pt x="11715" y="1"/>
                  </a:moveTo>
                  <a:cubicBezTo>
                    <a:pt x="9498" y="1"/>
                    <a:pt x="7847" y="1436"/>
                    <a:pt x="7313" y="3988"/>
                  </a:cubicBezTo>
                  <a:cubicBezTo>
                    <a:pt x="6681" y="3303"/>
                    <a:pt x="5978" y="2724"/>
                    <a:pt x="5240" y="2299"/>
                  </a:cubicBezTo>
                  <a:cubicBezTo>
                    <a:pt x="4398" y="1812"/>
                    <a:pt x="3602" y="1582"/>
                    <a:pt x="2897" y="1582"/>
                  </a:cubicBezTo>
                  <a:cubicBezTo>
                    <a:pt x="1189" y="1582"/>
                    <a:pt x="15" y="2935"/>
                    <a:pt x="7" y="5276"/>
                  </a:cubicBezTo>
                  <a:cubicBezTo>
                    <a:pt x="1" y="8583"/>
                    <a:pt x="2328" y="12611"/>
                    <a:pt x="5204" y="14277"/>
                  </a:cubicBezTo>
                  <a:cubicBezTo>
                    <a:pt x="7035" y="15334"/>
                    <a:pt x="23868" y="25050"/>
                    <a:pt x="25788" y="26160"/>
                  </a:cubicBezTo>
                  <a:cubicBezTo>
                    <a:pt x="26815" y="26754"/>
                    <a:pt x="27787" y="27035"/>
                    <a:pt x="28648" y="27035"/>
                  </a:cubicBezTo>
                  <a:cubicBezTo>
                    <a:pt x="30737" y="27035"/>
                    <a:pt x="32176" y="25381"/>
                    <a:pt x="32184" y="22516"/>
                  </a:cubicBezTo>
                  <a:cubicBezTo>
                    <a:pt x="32190" y="18470"/>
                    <a:pt x="29349" y="13545"/>
                    <a:pt x="25829" y="11513"/>
                  </a:cubicBezTo>
                  <a:cubicBezTo>
                    <a:pt x="24798" y="10916"/>
                    <a:pt x="23820" y="10636"/>
                    <a:pt x="22958" y="10636"/>
                  </a:cubicBezTo>
                  <a:cubicBezTo>
                    <a:pt x="22907" y="10636"/>
                    <a:pt x="22856" y="10637"/>
                    <a:pt x="22805" y="10639"/>
                  </a:cubicBezTo>
                  <a:cubicBezTo>
                    <a:pt x="21452" y="6746"/>
                    <a:pt x="18659" y="3002"/>
                    <a:pt x="15428" y="1135"/>
                  </a:cubicBezTo>
                  <a:cubicBezTo>
                    <a:pt x="14094" y="365"/>
                    <a:pt x="12833" y="1"/>
                    <a:pt x="1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5" name="Google Shape;12595;p124"/>
          <p:cNvSpPr/>
          <p:nvPr/>
        </p:nvSpPr>
        <p:spPr>
          <a:xfrm>
            <a:off x="865763" y="388226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24"/>
          <p:cNvSpPr/>
          <p:nvPr/>
        </p:nvSpPr>
        <p:spPr>
          <a:xfrm>
            <a:off x="4224788" y="37721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7" name="Google Shape;12597;p124"/>
          <p:cNvGrpSpPr/>
          <p:nvPr/>
        </p:nvGrpSpPr>
        <p:grpSpPr>
          <a:xfrm>
            <a:off x="1768061" y="3004956"/>
            <a:ext cx="243987" cy="339453"/>
            <a:chOff x="4661686" y="366694"/>
            <a:chExt cx="243987" cy="339453"/>
          </a:xfrm>
        </p:grpSpPr>
        <p:sp>
          <p:nvSpPr>
            <p:cNvPr id="12598" name="Google Shape;12598;p124"/>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24"/>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24"/>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24"/>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24"/>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24"/>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4" name="Google Shape;12604;p124"/>
          <p:cNvGrpSpPr/>
          <p:nvPr/>
        </p:nvGrpSpPr>
        <p:grpSpPr>
          <a:xfrm>
            <a:off x="3802861" y="707381"/>
            <a:ext cx="243987" cy="339453"/>
            <a:chOff x="4661686" y="366694"/>
            <a:chExt cx="243987" cy="339453"/>
          </a:xfrm>
        </p:grpSpPr>
        <p:sp>
          <p:nvSpPr>
            <p:cNvPr id="12605" name="Google Shape;12605;p124"/>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24"/>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124"/>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24"/>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24"/>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24"/>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124"/>
          <p:cNvGrpSpPr/>
          <p:nvPr/>
        </p:nvGrpSpPr>
        <p:grpSpPr>
          <a:xfrm>
            <a:off x="8581186" y="2786956"/>
            <a:ext cx="243987" cy="339453"/>
            <a:chOff x="4661686" y="366694"/>
            <a:chExt cx="243987" cy="339453"/>
          </a:xfrm>
        </p:grpSpPr>
        <p:sp>
          <p:nvSpPr>
            <p:cNvPr id="12612" name="Google Shape;12612;p124"/>
            <p:cNvSpPr/>
            <p:nvPr/>
          </p:nvSpPr>
          <p:spPr>
            <a:xfrm>
              <a:off x="4661686" y="366694"/>
              <a:ext cx="243987" cy="339453"/>
            </a:xfrm>
            <a:custGeom>
              <a:rect b="b" l="l" r="r" t="t"/>
              <a:pathLst>
                <a:path extrusionOk="0" h="37801" w="27170">
                  <a:moveTo>
                    <a:pt x="14365" y="0"/>
                  </a:moveTo>
                  <a:lnTo>
                    <a:pt x="5606" y="5091"/>
                  </a:lnTo>
                  <a:lnTo>
                    <a:pt x="0" y="20938"/>
                  </a:lnTo>
                  <a:lnTo>
                    <a:pt x="7738" y="25403"/>
                  </a:lnTo>
                  <a:lnTo>
                    <a:pt x="3899" y="37801"/>
                  </a:lnTo>
                  <a:lnTo>
                    <a:pt x="12658" y="32709"/>
                  </a:lnTo>
                  <a:lnTo>
                    <a:pt x="27169" y="22007"/>
                  </a:lnTo>
                  <a:lnTo>
                    <a:pt x="17666" y="16526"/>
                  </a:lnTo>
                  <a:lnTo>
                    <a:pt x="21511" y="4129"/>
                  </a:lnTo>
                  <a:lnTo>
                    <a:pt x="14365" y="0"/>
                  </a:lnTo>
                  <a:close/>
                </a:path>
              </a:pathLst>
            </a:custGeom>
            <a:solidFill>
              <a:srgbClr val="000000">
                <a:alpha val="20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24"/>
            <p:cNvSpPr/>
            <p:nvPr/>
          </p:nvSpPr>
          <p:spPr>
            <a:xfrm>
              <a:off x="4741662" y="515079"/>
              <a:ext cx="164002" cy="94946"/>
            </a:xfrm>
            <a:custGeom>
              <a:rect b="b" l="l" r="r" t="t"/>
              <a:pathLst>
                <a:path extrusionOk="0" h="10573" w="18263">
                  <a:moveTo>
                    <a:pt x="8759" y="0"/>
                  </a:moveTo>
                  <a:lnTo>
                    <a:pt x="0" y="5091"/>
                  </a:lnTo>
                  <a:lnTo>
                    <a:pt x="9503" y="10572"/>
                  </a:lnTo>
                  <a:lnTo>
                    <a:pt x="18262" y="5481"/>
                  </a:lnTo>
                  <a:lnTo>
                    <a:pt x="87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124"/>
            <p:cNvSpPr/>
            <p:nvPr/>
          </p:nvSpPr>
          <p:spPr>
            <a:xfrm>
              <a:off x="4696686" y="564293"/>
              <a:ext cx="208983" cy="141830"/>
            </a:xfrm>
            <a:custGeom>
              <a:rect b="b" l="l" r="r" t="t"/>
              <a:pathLst>
                <a:path extrusionOk="0" h="15794" w="23272">
                  <a:moveTo>
                    <a:pt x="23271" y="0"/>
                  </a:moveTo>
                  <a:lnTo>
                    <a:pt x="14512" y="5091"/>
                  </a:lnTo>
                  <a:lnTo>
                    <a:pt x="1" y="15794"/>
                  </a:lnTo>
                  <a:lnTo>
                    <a:pt x="1" y="15794"/>
                  </a:lnTo>
                  <a:lnTo>
                    <a:pt x="8760" y="10702"/>
                  </a:lnTo>
                  <a:lnTo>
                    <a:pt x="232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24"/>
            <p:cNvSpPr/>
            <p:nvPr/>
          </p:nvSpPr>
          <p:spPr>
            <a:xfrm>
              <a:off x="4741662" y="403759"/>
              <a:ext cx="113193" cy="157060"/>
            </a:xfrm>
            <a:custGeom>
              <a:rect b="b" l="l" r="r" t="t"/>
              <a:pathLst>
                <a:path extrusionOk="0" h="17490" w="12605">
                  <a:moveTo>
                    <a:pt x="12604" y="1"/>
                  </a:moveTo>
                  <a:lnTo>
                    <a:pt x="3845" y="5086"/>
                  </a:lnTo>
                  <a:lnTo>
                    <a:pt x="0" y="17489"/>
                  </a:lnTo>
                  <a:lnTo>
                    <a:pt x="8759" y="12398"/>
                  </a:lnTo>
                  <a:lnTo>
                    <a:pt x="126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24"/>
            <p:cNvSpPr/>
            <p:nvPr/>
          </p:nvSpPr>
          <p:spPr>
            <a:xfrm>
              <a:off x="4712013" y="366694"/>
              <a:ext cx="142845" cy="82742"/>
            </a:xfrm>
            <a:custGeom>
              <a:rect b="b" l="l" r="r" t="t"/>
              <a:pathLst>
                <a:path extrusionOk="0" h="9214" w="15907">
                  <a:moveTo>
                    <a:pt x="8760" y="0"/>
                  </a:moveTo>
                  <a:lnTo>
                    <a:pt x="1" y="5091"/>
                  </a:lnTo>
                  <a:lnTo>
                    <a:pt x="7147" y="9214"/>
                  </a:lnTo>
                  <a:lnTo>
                    <a:pt x="15906" y="4129"/>
                  </a:lnTo>
                  <a:lnTo>
                    <a:pt x="8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24"/>
            <p:cNvSpPr/>
            <p:nvPr/>
          </p:nvSpPr>
          <p:spPr>
            <a:xfrm>
              <a:off x="4661686" y="412405"/>
              <a:ext cx="165331" cy="293736"/>
            </a:xfrm>
            <a:custGeom>
              <a:rect b="b" l="l" r="r" t="t"/>
              <a:pathLst>
                <a:path extrusionOk="0" h="32710" w="18411">
                  <a:moveTo>
                    <a:pt x="5606" y="0"/>
                  </a:moveTo>
                  <a:lnTo>
                    <a:pt x="0" y="15847"/>
                  </a:lnTo>
                  <a:lnTo>
                    <a:pt x="7738" y="20312"/>
                  </a:lnTo>
                  <a:lnTo>
                    <a:pt x="3899" y="32710"/>
                  </a:lnTo>
                  <a:lnTo>
                    <a:pt x="18410" y="22007"/>
                  </a:lnTo>
                  <a:lnTo>
                    <a:pt x="8907" y="16526"/>
                  </a:lnTo>
                  <a:lnTo>
                    <a:pt x="12752" y="4123"/>
                  </a:lnTo>
                  <a:lnTo>
                    <a:pt x="56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8" name="Google Shape;12618;p124"/>
          <p:cNvGrpSpPr/>
          <p:nvPr/>
        </p:nvGrpSpPr>
        <p:grpSpPr>
          <a:xfrm flipH="1">
            <a:off x="6928937" y="3239431"/>
            <a:ext cx="509569" cy="306732"/>
            <a:chOff x="5028350" y="1751100"/>
            <a:chExt cx="1007650" cy="606550"/>
          </a:xfrm>
        </p:grpSpPr>
        <p:sp>
          <p:nvSpPr>
            <p:cNvPr id="12619" name="Google Shape;12619;p124"/>
            <p:cNvSpPr/>
            <p:nvPr/>
          </p:nvSpPr>
          <p:spPr>
            <a:xfrm>
              <a:off x="5038525" y="1751100"/>
              <a:ext cx="480950" cy="318825"/>
            </a:xfrm>
            <a:custGeom>
              <a:rect b="b" l="l" r="r" t="t"/>
              <a:pathLst>
                <a:path extrusionOk="0" h="12753" w="19238">
                  <a:moveTo>
                    <a:pt x="7435" y="0"/>
                  </a:moveTo>
                  <a:cubicBezTo>
                    <a:pt x="7305" y="0"/>
                    <a:pt x="7192" y="18"/>
                    <a:pt x="7098" y="55"/>
                  </a:cubicBezTo>
                  <a:cubicBezTo>
                    <a:pt x="6755" y="183"/>
                    <a:pt x="6595" y="440"/>
                    <a:pt x="6595" y="794"/>
                  </a:cubicBezTo>
                  <a:lnTo>
                    <a:pt x="6595" y="2132"/>
                  </a:lnTo>
                  <a:cubicBezTo>
                    <a:pt x="6595" y="2860"/>
                    <a:pt x="7312" y="3984"/>
                    <a:pt x="8618" y="5119"/>
                  </a:cubicBezTo>
                  <a:cubicBezTo>
                    <a:pt x="9196" y="5632"/>
                    <a:pt x="9871" y="6178"/>
                    <a:pt x="10577" y="6735"/>
                  </a:cubicBezTo>
                  <a:cubicBezTo>
                    <a:pt x="10406" y="6649"/>
                    <a:pt x="10224" y="6574"/>
                    <a:pt x="10042" y="6489"/>
                  </a:cubicBezTo>
                  <a:cubicBezTo>
                    <a:pt x="6163" y="4741"/>
                    <a:pt x="2462" y="3595"/>
                    <a:pt x="889" y="3595"/>
                  </a:cubicBezTo>
                  <a:cubicBezTo>
                    <a:pt x="573" y="3595"/>
                    <a:pt x="343" y="3641"/>
                    <a:pt x="215" y="3738"/>
                  </a:cubicBezTo>
                  <a:cubicBezTo>
                    <a:pt x="65" y="3855"/>
                    <a:pt x="1" y="4005"/>
                    <a:pt x="11" y="4176"/>
                  </a:cubicBezTo>
                  <a:lnTo>
                    <a:pt x="11" y="5472"/>
                  </a:lnTo>
                  <a:cubicBezTo>
                    <a:pt x="1" y="5996"/>
                    <a:pt x="814" y="6778"/>
                    <a:pt x="2195" y="7570"/>
                  </a:cubicBezTo>
                  <a:cubicBezTo>
                    <a:pt x="2634" y="7827"/>
                    <a:pt x="3137" y="8084"/>
                    <a:pt x="3694" y="8341"/>
                  </a:cubicBezTo>
                  <a:cubicBezTo>
                    <a:pt x="7921" y="10250"/>
                    <a:pt x="14879" y="12753"/>
                    <a:pt x="16678" y="12753"/>
                  </a:cubicBezTo>
                  <a:cubicBezTo>
                    <a:pt x="16857" y="12753"/>
                    <a:pt x="16984" y="12728"/>
                    <a:pt x="17054" y="12676"/>
                  </a:cubicBezTo>
                  <a:cubicBezTo>
                    <a:pt x="17139" y="12623"/>
                    <a:pt x="17171" y="12548"/>
                    <a:pt x="17171" y="12451"/>
                  </a:cubicBezTo>
                  <a:lnTo>
                    <a:pt x="17182" y="11167"/>
                  </a:lnTo>
                  <a:cubicBezTo>
                    <a:pt x="17861" y="11519"/>
                    <a:pt x="18402" y="11720"/>
                    <a:pt x="18727" y="11720"/>
                  </a:cubicBezTo>
                  <a:cubicBezTo>
                    <a:pt x="18797" y="11720"/>
                    <a:pt x="18856" y="11710"/>
                    <a:pt x="18906" y="11691"/>
                  </a:cubicBezTo>
                  <a:cubicBezTo>
                    <a:pt x="19109" y="11616"/>
                    <a:pt x="19216" y="11456"/>
                    <a:pt x="19216" y="11220"/>
                  </a:cubicBezTo>
                  <a:lnTo>
                    <a:pt x="19216" y="9893"/>
                  </a:lnTo>
                  <a:cubicBezTo>
                    <a:pt x="19238" y="8940"/>
                    <a:pt x="17557" y="6767"/>
                    <a:pt x="14913" y="4465"/>
                  </a:cubicBezTo>
                  <a:cubicBezTo>
                    <a:pt x="13339" y="3095"/>
                    <a:pt x="11712" y="1928"/>
                    <a:pt x="10331" y="1126"/>
                  </a:cubicBezTo>
                  <a:cubicBezTo>
                    <a:pt x="9098" y="416"/>
                    <a:pt x="8064" y="0"/>
                    <a:pt x="7435"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24"/>
            <p:cNvSpPr/>
            <p:nvPr/>
          </p:nvSpPr>
          <p:spPr>
            <a:xfrm>
              <a:off x="5203375" y="1770650"/>
              <a:ext cx="315575" cy="273500"/>
            </a:xfrm>
            <a:custGeom>
              <a:rect b="b" l="l" r="r" t="t"/>
              <a:pathLst>
                <a:path extrusionOk="0" h="10940" w="12623">
                  <a:moveTo>
                    <a:pt x="1" y="1"/>
                  </a:moveTo>
                  <a:lnTo>
                    <a:pt x="1" y="1350"/>
                  </a:lnTo>
                  <a:cubicBezTo>
                    <a:pt x="1" y="2078"/>
                    <a:pt x="718" y="3202"/>
                    <a:pt x="2024" y="4337"/>
                  </a:cubicBezTo>
                  <a:cubicBezTo>
                    <a:pt x="4144" y="6188"/>
                    <a:pt x="7419" y="8586"/>
                    <a:pt x="9732" y="9925"/>
                  </a:cubicBezTo>
                  <a:cubicBezTo>
                    <a:pt x="10804" y="10544"/>
                    <a:pt x="11677" y="10940"/>
                    <a:pt x="12129" y="10940"/>
                  </a:cubicBezTo>
                  <a:cubicBezTo>
                    <a:pt x="12201" y="10940"/>
                    <a:pt x="12262" y="10930"/>
                    <a:pt x="12312" y="10909"/>
                  </a:cubicBezTo>
                  <a:cubicBezTo>
                    <a:pt x="12515" y="10834"/>
                    <a:pt x="12611" y="10674"/>
                    <a:pt x="12622" y="10438"/>
                  </a:cubicBezTo>
                  <a:lnTo>
                    <a:pt x="12622" y="9100"/>
                  </a:lnTo>
                  <a:cubicBezTo>
                    <a:pt x="12622" y="9325"/>
                    <a:pt x="12526" y="9486"/>
                    <a:pt x="12322" y="9571"/>
                  </a:cubicBezTo>
                  <a:cubicBezTo>
                    <a:pt x="12274" y="9589"/>
                    <a:pt x="12216" y="9598"/>
                    <a:pt x="12149" y="9598"/>
                  </a:cubicBezTo>
                  <a:cubicBezTo>
                    <a:pt x="11695" y="9598"/>
                    <a:pt x="10824" y="9201"/>
                    <a:pt x="9742" y="8576"/>
                  </a:cubicBezTo>
                  <a:cubicBezTo>
                    <a:pt x="7419" y="7238"/>
                    <a:pt x="4144" y="4840"/>
                    <a:pt x="2024" y="2988"/>
                  </a:cubicBezTo>
                  <a:cubicBezTo>
                    <a:pt x="718" y="1853"/>
                    <a:pt x="1" y="72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24"/>
            <p:cNvSpPr/>
            <p:nvPr/>
          </p:nvSpPr>
          <p:spPr>
            <a:xfrm>
              <a:off x="5189725" y="1751100"/>
              <a:ext cx="347950" cy="259500"/>
            </a:xfrm>
            <a:custGeom>
              <a:rect b="b" l="l" r="r" t="t"/>
              <a:pathLst>
                <a:path extrusionOk="0" h="10380" w="13918">
                  <a:moveTo>
                    <a:pt x="1387" y="0"/>
                  </a:moveTo>
                  <a:cubicBezTo>
                    <a:pt x="1257" y="0"/>
                    <a:pt x="1144" y="18"/>
                    <a:pt x="1050" y="55"/>
                  </a:cubicBezTo>
                  <a:cubicBezTo>
                    <a:pt x="1" y="451"/>
                    <a:pt x="643" y="2089"/>
                    <a:pt x="2570" y="3770"/>
                  </a:cubicBezTo>
                  <a:cubicBezTo>
                    <a:pt x="4690" y="5622"/>
                    <a:pt x="7965" y="8020"/>
                    <a:pt x="10288" y="9358"/>
                  </a:cubicBezTo>
                  <a:cubicBezTo>
                    <a:pt x="11370" y="9983"/>
                    <a:pt x="12241" y="10380"/>
                    <a:pt x="12695" y="10380"/>
                  </a:cubicBezTo>
                  <a:cubicBezTo>
                    <a:pt x="12762" y="10380"/>
                    <a:pt x="12820" y="10371"/>
                    <a:pt x="12868" y="10353"/>
                  </a:cubicBezTo>
                  <a:cubicBezTo>
                    <a:pt x="13917" y="9946"/>
                    <a:pt x="12130" y="7313"/>
                    <a:pt x="8865" y="4465"/>
                  </a:cubicBezTo>
                  <a:cubicBezTo>
                    <a:pt x="7291" y="3095"/>
                    <a:pt x="5664" y="1928"/>
                    <a:pt x="4283" y="1126"/>
                  </a:cubicBezTo>
                  <a:cubicBezTo>
                    <a:pt x="3050" y="416"/>
                    <a:pt x="201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24"/>
            <p:cNvSpPr/>
            <p:nvPr/>
          </p:nvSpPr>
          <p:spPr>
            <a:xfrm>
              <a:off x="5038525" y="1854150"/>
              <a:ext cx="429575" cy="215775"/>
            </a:xfrm>
            <a:custGeom>
              <a:rect b="b" l="l" r="r" t="t"/>
              <a:pathLst>
                <a:path extrusionOk="0" h="8631" w="17183">
                  <a:moveTo>
                    <a:pt x="17182" y="6981"/>
                  </a:moveTo>
                  <a:lnTo>
                    <a:pt x="17182" y="6986"/>
                  </a:lnTo>
                  <a:lnTo>
                    <a:pt x="17182" y="6986"/>
                  </a:lnTo>
                  <a:cubicBezTo>
                    <a:pt x="17182" y="6984"/>
                    <a:pt x="17182" y="6982"/>
                    <a:pt x="17182" y="6981"/>
                  </a:cubicBezTo>
                  <a:close/>
                  <a:moveTo>
                    <a:pt x="11" y="1"/>
                  </a:moveTo>
                  <a:lnTo>
                    <a:pt x="11" y="1350"/>
                  </a:lnTo>
                  <a:cubicBezTo>
                    <a:pt x="1" y="1874"/>
                    <a:pt x="814" y="2656"/>
                    <a:pt x="2195" y="3448"/>
                  </a:cubicBezTo>
                  <a:cubicBezTo>
                    <a:pt x="2634" y="3705"/>
                    <a:pt x="3137" y="3962"/>
                    <a:pt x="3694" y="4219"/>
                  </a:cubicBezTo>
                  <a:cubicBezTo>
                    <a:pt x="7921" y="6128"/>
                    <a:pt x="14879" y="8631"/>
                    <a:pt x="16678" y="8631"/>
                  </a:cubicBezTo>
                  <a:cubicBezTo>
                    <a:pt x="16857" y="8631"/>
                    <a:pt x="16984" y="8606"/>
                    <a:pt x="17054" y="8554"/>
                  </a:cubicBezTo>
                  <a:cubicBezTo>
                    <a:pt x="17139" y="8501"/>
                    <a:pt x="17171" y="8426"/>
                    <a:pt x="17171" y="8329"/>
                  </a:cubicBezTo>
                  <a:lnTo>
                    <a:pt x="17182" y="6986"/>
                  </a:lnTo>
                  <a:lnTo>
                    <a:pt x="17182" y="6986"/>
                  </a:lnTo>
                  <a:cubicBezTo>
                    <a:pt x="17181" y="7080"/>
                    <a:pt x="17138" y="7153"/>
                    <a:pt x="17064" y="7205"/>
                  </a:cubicBezTo>
                  <a:cubicBezTo>
                    <a:pt x="16993" y="7259"/>
                    <a:pt x="16862" y="7284"/>
                    <a:pt x="16680" y="7284"/>
                  </a:cubicBezTo>
                  <a:cubicBezTo>
                    <a:pt x="14862" y="7284"/>
                    <a:pt x="7926" y="4777"/>
                    <a:pt x="3694" y="2870"/>
                  </a:cubicBezTo>
                  <a:cubicBezTo>
                    <a:pt x="3137" y="2624"/>
                    <a:pt x="2645" y="2367"/>
                    <a:pt x="2195" y="2110"/>
                  </a:cubicBezTo>
                  <a:cubicBezTo>
                    <a:pt x="825" y="1318"/>
                    <a:pt x="11" y="52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24"/>
            <p:cNvSpPr/>
            <p:nvPr/>
          </p:nvSpPr>
          <p:spPr>
            <a:xfrm>
              <a:off x="5028350" y="1840950"/>
              <a:ext cx="449650" cy="195325"/>
            </a:xfrm>
            <a:custGeom>
              <a:rect b="b" l="l" r="r" t="t"/>
              <a:pathLst>
                <a:path extrusionOk="0" h="7813" w="17986">
                  <a:moveTo>
                    <a:pt x="1296" y="1"/>
                  </a:moveTo>
                  <a:cubicBezTo>
                    <a:pt x="980" y="1"/>
                    <a:pt x="750" y="47"/>
                    <a:pt x="622" y="144"/>
                  </a:cubicBezTo>
                  <a:cubicBezTo>
                    <a:pt x="1" y="604"/>
                    <a:pt x="846" y="1621"/>
                    <a:pt x="2602" y="2638"/>
                  </a:cubicBezTo>
                  <a:cubicBezTo>
                    <a:pt x="3052" y="2895"/>
                    <a:pt x="3544" y="3152"/>
                    <a:pt x="4101" y="3398"/>
                  </a:cubicBezTo>
                  <a:cubicBezTo>
                    <a:pt x="8333" y="5305"/>
                    <a:pt x="15269" y="7812"/>
                    <a:pt x="17087" y="7812"/>
                  </a:cubicBezTo>
                  <a:cubicBezTo>
                    <a:pt x="17269" y="7812"/>
                    <a:pt x="17400" y="7787"/>
                    <a:pt x="17471" y="7733"/>
                  </a:cubicBezTo>
                  <a:cubicBezTo>
                    <a:pt x="17985" y="7348"/>
                    <a:pt x="16743" y="6245"/>
                    <a:pt x="14453" y="4918"/>
                  </a:cubicBezTo>
                  <a:cubicBezTo>
                    <a:pt x="13339" y="4276"/>
                    <a:pt x="11969" y="3580"/>
                    <a:pt x="10449" y="2895"/>
                  </a:cubicBezTo>
                  <a:cubicBezTo>
                    <a:pt x="6570" y="1147"/>
                    <a:pt x="2869" y="1"/>
                    <a:pt x="1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24"/>
            <p:cNvSpPr/>
            <p:nvPr/>
          </p:nvSpPr>
          <p:spPr>
            <a:xfrm>
              <a:off x="5591450" y="1897250"/>
              <a:ext cx="77100" cy="76825"/>
            </a:xfrm>
            <a:custGeom>
              <a:rect b="b" l="l" r="r" t="t"/>
              <a:pathLst>
                <a:path extrusionOk="0" h="3073" w="3084">
                  <a:moveTo>
                    <a:pt x="1542" y="0"/>
                  </a:moveTo>
                  <a:cubicBezTo>
                    <a:pt x="696" y="0"/>
                    <a:pt x="0" y="686"/>
                    <a:pt x="0" y="1542"/>
                  </a:cubicBezTo>
                  <a:cubicBezTo>
                    <a:pt x="0" y="2388"/>
                    <a:pt x="696" y="3073"/>
                    <a:pt x="1542" y="3073"/>
                  </a:cubicBezTo>
                  <a:cubicBezTo>
                    <a:pt x="2398" y="3073"/>
                    <a:pt x="3083" y="2388"/>
                    <a:pt x="3083" y="1542"/>
                  </a:cubicBezTo>
                  <a:cubicBezTo>
                    <a:pt x="3083" y="686"/>
                    <a:pt x="2398" y="0"/>
                    <a:pt x="15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24"/>
            <p:cNvSpPr/>
            <p:nvPr/>
          </p:nvSpPr>
          <p:spPr>
            <a:xfrm>
              <a:off x="5180375" y="1927900"/>
              <a:ext cx="531250" cy="336625"/>
            </a:xfrm>
            <a:custGeom>
              <a:rect b="b" l="l" r="r" t="t"/>
              <a:pathLst>
                <a:path extrusionOk="0" h="13465" w="21250">
                  <a:moveTo>
                    <a:pt x="18860" y="1"/>
                  </a:moveTo>
                  <a:cubicBezTo>
                    <a:pt x="18804" y="1"/>
                    <a:pt x="18744" y="2"/>
                    <a:pt x="18681" y="6"/>
                  </a:cubicBezTo>
                  <a:cubicBezTo>
                    <a:pt x="18284" y="16"/>
                    <a:pt x="17974" y="113"/>
                    <a:pt x="17856" y="155"/>
                  </a:cubicBezTo>
                  <a:cubicBezTo>
                    <a:pt x="17771" y="177"/>
                    <a:pt x="17653" y="220"/>
                    <a:pt x="17567" y="262"/>
                  </a:cubicBezTo>
                  <a:cubicBezTo>
                    <a:pt x="17439" y="316"/>
                    <a:pt x="17267" y="402"/>
                    <a:pt x="17139" y="466"/>
                  </a:cubicBezTo>
                  <a:cubicBezTo>
                    <a:pt x="15747" y="1279"/>
                    <a:pt x="16454" y="1419"/>
                    <a:pt x="15608" y="2157"/>
                  </a:cubicBezTo>
                  <a:cubicBezTo>
                    <a:pt x="15565" y="2152"/>
                    <a:pt x="15501" y="2149"/>
                    <a:pt x="15426" y="2149"/>
                  </a:cubicBezTo>
                  <a:cubicBezTo>
                    <a:pt x="15351" y="2149"/>
                    <a:pt x="15266" y="2152"/>
                    <a:pt x="15180" y="2157"/>
                  </a:cubicBezTo>
                  <a:cubicBezTo>
                    <a:pt x="15084" y="2168"/>
                    <a:pt x="14923" y="2179"/>
                    <a:pt x="14698" y="2211"/>
                  </a:cubicBezTo>
                  <a:cubicBezTo>
                    <a:pt x="14570" y="2232"/>
                    <a:pt x="14356" y="2275"/>
                    <a:pt x="14195" y="2329"/>
                  </a:cubicBezTo>
                  <a:cubicBezTo>
                    <a:pt x="13938" y="2393"/>
                    <a:pt x="13167" y="2607"/>
                    <a:pt x="12225" y="3228"/>
                  </a:cubicBezTo>
                  <a:cubicBezTo>
                    <a:pt x="12108" y="3303"/>
                    <a:pt x="11936" y="3431"/>
                    <a:pt x="11840" y="3517"/>
                  </a:cubicBezTo>
                  <a:cubicBezTo>
                    <a:pt x="11669" y="3645"/>
                    <a:pt x="11605" y="3709"/>
                    <a:pt x="11412" y="3891"/>
                  </a:cubicBezTo>
                  <a:cubicBezTo>
                    <a:pt x="11380" y="3924"/>
                    <a:pt x="11251" y="4041"/>
                    <a:pt x="11101" y="4223"/>
                  </a:cubicBezTo>
                  <a:cubicBezTo>
                    <a:pt x="11016" y="4320"/>
                    <a:pt x="10919" y="4459"/>
                    <a:pt x="10855" y="4555"/>
                  </a:cubicBezTo>
                  <a:cubicBezTo>
                    <a:pt x="10802" y="4619"/>
                    <a:pt x="10748" y="4716"/>
                    <a:pt x="10705" y="4780"/>
                  </a:cubicBezTo>
                  <a:cubicBezTo>
                    <a:pt x="10673" y="4833"/>
                    <a:pt x="10630" y="4908"/>
                    <a:pt x="10609" y="4962"/>
                  </a:cubicBezTo>
                  <a:cubicBezTo>
                    <a:pt x="10566" y="5048"/>
                    <a:pt x="10513" y="5155"/>
                    <a:pt x="10480" y="5240"/>
                  </a:cubicBezTo>
                  <a:cubicBezTo>
                    <a:pt x="10438" y="5337"/>
                    <a:pt x="10395" y="5465"/>
                    <a:pt x="10363" y="5572"/>
                  </a:cubicBezTo>
                  <a:cubicBezTo>
                    <a:pt x="10363" y="5583"/>
                    <a:pt x="10363" y="5594"/>
                    <a:pt x="10352" y="5604"/>
                  </a:cubicBezTo>
                  <a:cubicBezTo>
                    <a:pt x="9956" y="5861"/>
                    <a:pt x="9303" y="6279"/>
                    <a:pt x="8896" y="6546"/>
                  </a:cubicBezTo>
                  <a:cubicBezTo>
                    <a:pt x="8457" y="6835"/>
                    <a:pt x="7644" y="7371"/>
                    <a:pt x="7076" y="7745"/>
                  </a:cubicBezTo>
                  <a:cubicBezTo>
                    <a:pt x="6327" y="8270"/>
                    <a:pt x="6145" y="8388"/>
                    <a:pt x="5438" y="8891"/>
                  </a:cubicBezTo>
                  <a:cubicBezTo>
                    <a:pt x="5203" y="9062"/>
                    <a:pt x="4732" y="9405"/>
                    <a:pt x="4475" y="9597"/>
                  </a:cubicBezTo>
                  <a:cubicBezTo>
                    <a:pt x="4346" y="9704"/>
                    <a:pt x="1456" y="11503"/>
                    <a:pt x="1167" y="11749"/>
                  </a:cubicBezTo>
                  <a:cubicBezTo>
                    <a:pt x="1007" y="11888"/>
                    <a:pt x="739" y="12124"/>
                    <a:pt x="482" y="12391"/>
                  </a:cubicBezTo>
                  <a:cubicBezTo>
                    <a:pt x="257" y="12627"/>
                    <a:pt x="150" y="12787"/>
                    <a:pt x="129" y="12841"/>
                  </a:cubicBezTo>
                  <a:cubicBezTo>
                    <a:pt x="64" y="12937"/>
                    <a:pt x="43" y="13001"/>
                    <a:pt x="32" y="13034"/>
                  </a:cubicBezTo>
                  <a:cubicBezTo>
                    <a:pt x="22" y="13044"/>
                    <a:pt x="22" y="13076"/>
                    <a:pt x="11" y="13087"/>
                  </a:cubicBezTo>
                  <a:cubicBezTo>
                    <a:pt x="11" y="13119"/>
                    <a:pt x="0" y="13151"/>
                    <a:pt x="0" y="13183"/>
                  </a:cubicBezTo>
                  <a:cubicBezTo>
                    <a:pt x="0" y="13237"/>
                    <a:pt x="22" y="13280"/>
                    <a:pt x="43" y="13323"/>
                  </a:cubicBezTo>
                  <a:cubicBezTo>
                    <a:pt x="86" y="13387"/>
                    <a:pt x="139" y="13408"/>
                    <a:pt x="161" y="13419"/>
                  </a:cubicBezTo>
                  <a:cubicBezTo>
                    <a:pt x="236" y="13451"/>
                    <a:pt x="289" y="13451"/>
                    <a:pt x="407" y="13462"/>
                  </a:cubicBezTo>
                  <a:cubicBezTo>
                    <a:pt x="426" y="13464"/>
                    <a:pt x="446" y="13465"/>
                    <a:pt x="465" y="13465"/>
                  </a:cubicBezTo>
                  <a:cubicBezTo>
                    <a:pt x="541" y="13465"/>
                    <a:pt x="617" y="13451"/>
                    <a:pt x="685" y="13451"/>
                  </a:cubicBezTo>
                  <a:cubicBezTo>
                    <a:pt x="846" y="13430"/>
                    <a:pt x="1049" y="13376"/>
                    <a:pt x="1210" y="13333"/>
                  </a:cubicBezTo>
                  <a:cubicBezTo>
                    <a:pt x="1328" y="13301"/>
                    <a:pt x="1488" y="13248"/>
                    <a:pt x="1606" y="13215"/>
                  </a:cubicBezTo>
                  <a:cubicBezTo>
                    <a:pt x="1842" y="13141"/>
                    <a:pt x="2216" y="13001"/>
                    <a:pt x="2484" y="12894"/>
                  </a:cubicBezTo>
                  <a:cubicBezTo>
                    <a:pt x="2655" y="12830"/>
                    <a:pt x="6049" y="10978"/>
                    <a:pt x="7719" y="10165"/>
                  </a:cubicBezTo>
                  <a:cubicBezTo>
                    <a:pt x="9078" y="9501"/>
                    <a:pt x="10331" y="8859"/>
                    <a:pt x="11808" y="8088"/>
                  </a:cubicBezTo>
                  <a:cubicBezTo>
                    <a:pt x="12022" y="8141"/>
                    <a:pt x="12033" y="8141"/>
                    <a:pt x="12268" y="8173"/>
                  </a:cubicBezTo>
                  <a:cubicBezTo>
                    <a:pt x="12370" y="8188"/>
                    <a:pt x="12495" y="8194"/>
                    <a:pt x="12617" y="8194"/>
                  </a:cubicBezTo>
                  <a:cubicBezTo>
                    <a:pt x="12765" y="8194"/>
                    <a:pt x="12908" y="8185"/>
                    <a:pt x="12996" y="8173"/>
                  </a:cubicBezTo>
                  <a:cubicBezTo>
                    <a:pt x="13114" y="8163"/>
                    <a:pt x="13285" y="8141"/>
                    <a:pt x="13403" y="8120"/>
                  </a:cubicBezTo>
                  <a:cubicBezTo>
                    <a:pt x="13638" y="8077"/>
                    <a:pt x="13820" y="8024"/>
                    <a:pt x="13831" y="8013"/>
                  </a:cubicBezTo>
                  <a:cubicBezTo>
                    <a:pt x="14077" y="7949"/>
                    <a:pt x="14152" y="7917"/>
                    <a:pt x="14356" y="7831"/>
                  </a:cubicBezTo>
                  <a:cubicBezTo>
                    <a:pt x="14473" y="7788"/>
                    <a:pt x="14666" y="7702"/>
                    <a:pt x="14795" y="7638"/>
                  </a:cubicBezTo>
                  <a:cubicBezTo>
                    <a:pt x="15169" y="7445"/>
                    <a:pt x="15512" y="7231"/>
                    <a:pt x="15694" y="7092"/>
                  </a:cubicBezTo>
                  <a:cubicBezTo>
                    <a:pt x="15801" y="7028"/>
                    <a:pt x="15961" y="6910"/>
                    <a:pt x="16154" y="6750"/>
                  </a:cubicBezTo>
                  <a:cubicBezTo>
                    <a:pt x="16347" y="6578"/>
                    <a:pt x="16465" y="6461"/>
                    <a:pt x="16561" y="6364"/>
                  </a:cubicBezTo>
                  <a:cubicBezTo>
                    <a:pt x="16604" y="6332"/>
                    <a:pt x="16743" y="6182"/>
                    <a:pt x="16914" y="5979"/>
                  </a:cubicBezTo>
                  <a:cubicBezTo>
                    <a:pt x="17043" y="5818"/>
                    <a:pt x="17128" y="5690"/>
                    <a:pt x="17193" y="5583"/>
                  </a:cubicBezTo>
                  <a:cubicBezTo>
                    <a:pt x="17225" y="5540"/>
                    <a:pt x="17257" y="5486"/>
                    <a:pt x="17289" y="5444"/>
                  </a:cubicBezTo>
                  <a:cubicBezTo>
                    <a:pt x="17321" y="5379"/>
                    <a:pt x="17364" y="5304"/>
                    <a:pt x="17396" y="5240"/>
                  </a:cubicBezTo>
                  <a:cubicBezTo>
                    <a:pt x="17667" y="5144"/>
                    <a:pt x="17854" y="5118"/>
                    <a:pt x="18005" y="5118"/>
                  </a:cubicBezTo>
                  <a:cubicBezTo>
                    <a:pt x="18193" y="5118"/>
                    <a:pt x="18327" y="5159"/>
                    <a:pt x="18498" y="5159"/>
                  </a:cubicBezTo>
                  <a:cubicBezTo>
                    <a:pt x="18729" y="5159"/>
                    <a:pt x="19028" y="5085"/>
                    <a:pt x="19623" y="4737"/>
                  </a:cubicBezTo>
                  <a:cubicBezTo>
                    <a:pt x="19826" y="4609"/>
                    <a:pt x="19954" y="4523"/>
                    <a:pt x="20136" y="4373"/>
                  </a:cubicBezTo>
                  <a:cubicBezTo>
                    <a:pt x="20329" y="4213"/>
                    <a:pt x="20511" y="4009"/>
                    <a:pt x="20533" y="3988"/>
                  </a:cubicBezTo>
                  <a:cubicBezTo>
                    <a:pt x="20607" y="3881"/>
                    <a:pt x="20715" y="3742"/>
                    <a:pt x="20789" y="3635"/>
                  </a:cubicBezTo>
                  <a:cubicBezTo>
                    <a:pt x="20843" y="3560"/>
                    <a:pt x="20907" y="3442"/>
                    <a:pt x="20950" y="3356"/>
                  </a:cubicBezTo>
                  <a:cubicBezTo>
                    <a:pt x="20950" y="3356"/>
                    <a:pt x="21068" y="3131"/>
                    <a:pt x="21153" y="2832"/>
                  </a:cubicBezTo>
                  <a:cubicBezTo>
                    <a:pt x="21250" y="2457"/>
                    <a:pt x="21239" y="2157"/>
                    <a:pt x="21239" y="2125"/>
                  </a:cubicBezTo>
                  <a:cubicBezTo>
                    <a:pt x="21239" y="2082"/>
                    <a:pt x="21239" y="2029"/>
                    <a:pt x="21228" y="1986"/>
                  </a:cubicBezTo>
                  <a:cubicBezTo>
                    <a:pt x="21218" y="1815"/>
                    <a:pt x="21218" y="1815"/>
                    <a:pt x="21196" y="1740"/>
                  </a:cubicBezTo>
                  <a:cubicBezTo>
                    <a:pt x="21153" y="1547"/>
                    <a:pt x="21121" y="1451"/>
                    <a:pt x="21078" y="1344"/>
                  </a:cubicBezTo>
                  <a:cubicBezTo>
                    <a:pt x="21078" y="1344"/>
                    <a:pt x="21046" y="1269"/>
                    <a:pt x="20993" y="1172"/>
                  </a:cubicBezTo>
                  <a:cubicBezTo>
                    <a:pt x="20961" y="1119"/>
                    <a:pt x="20961" y="1119"/>
                    <a:pt x="20897" y="1012"/>
                  </a:cubicBezTo>
                  <a:cubicBezTo>
                    <a:pt x="20854" y="937"/>
                    <a:pt x="20768" y="830"/>
                    <a:pt x="20725" y="787"/>
                  </a:cubicBezTo>
                  <a:cubicBezTo>
                    <a:pt x="20682" y="744"/>
                    <a:pt x="20629" y="680"/>
                    <a:pt x="20586" y="637"/>
                  </a:cubicBezTo>
                  <a:cubicBezTo>
                    <a:pt x="20554" y="616"/>
                    <a:pt x="20522" y="584"/>
                    <a:pt x="20490" y="551"/>
                  </a:cubicBezTo>
                  <a:cubicBezTo>
                    <a:pt x="20458" y="530"/>
                    <a:pt x="20415" y="487"/>
                    <a:pt x="20383" y="466"/>
                  </a:cubicBezTo>
                  <a:cubicBezTo>
                    <a:pt x="20308" y="423"/>
                    <a:pt x="20222" y="359"/>
                    <a:pt x="20147" y="316"/>
                  </a:cubicBezTo>
                  <a:cubicBezTo>
                    <a:pt x="20072" y="273"/>
                    <a:pt x="19954" y="230"/>
                    <a:pt x="19880" y="188"/>
                  </a:cubicBezTo>
                  <a:cubicBezTo>
                    <a:pt x="19826" y="166"/>
                    <a:pt x="19772" y="155"/>
                    <a:pt x="19719" y="134"/>
                  </a:cubicBezTo>
                  <a:cubicBezTo>
                    <a:pt x="19623" y="102"/>
                    <a:pt x="19483" y="70"/>
                    <a:pt x="19387" y="48"/>
                  </a:cubicBezTo>
                  <a:cubicBezTo>
                    <a:pt x="19342" y="39"/>
                    <a:pt x="19148" y="1"/>
                    <a:pt x="18860" y="1"/>
                  </a:cubicBezTo>
                  <a:close/>
                </a:path>
              </a:pathLst>
            </a:custGeom>
            <a:solidFill>
              <a:srgbClr val="2E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24"/>
            <p:cNvSpPr/>
            <p:nvPr/>
          </p:nvSpPr>
          <p:spPr>
            <a:xfrm>
              <a:off x="5608850" y="1927900"/>
              <a:ext cx="102775" cy="118450"/>
            </a:xfrm>
            <a:custGeom>
              <a:rect b="b" l="l" r="r" t="t"/>
              <a:pathLst>
                <a:path extrusionOk="0" h="4738" w="4111">
                  <a:moveTo>
                    <a:pt x="62" y="435"/>
                  </a:moveTo>
                  <a:cubicBezTo>
                    <a:pt x="41" y="445"/>
                    <a:pt x="20" y="455"/>
                    <a:pt x="0" y="466"/>
                  </a:cubicBezTo>
                  <a:cubicBezTo>
                    <a:pt x="20" y="456"/>
                    <a:pt x="40" y="446"/>
                    <a:pt x="62" y="435"/>
                  </a:cubicBezTo>
                  <a:close/>
                  <a:moveTo>
                    <a:pt x="1721" y="1"/>
                  </a:moveTo>
                  <a:cubicBezTo>
                    <a:pt x="1665" y="1"/>
                    <a:pt x="1605" y="2"/>
                    <a:pt x="1542" y="6"/>
                  </a:cubicBezTo>
                  <a:cubicBezTo>
                    <a:pt x="1145" y="16"/>
                    <a:pt x="835" y="113"/>
                    <a:pt x="717" y="155"/>
                  </a:cubicBezTo>
                  <a:cubicBezTo>
                    <a:pt x="632" y="177"/>
                    <a:pt x="514" y="220"/>
                    <a:pt x="428" y="262"/>
                  </a:cubicBezTo>
                  <a:cubicBezTo>
                    <a:pt x="319" y="308"/>
                    <a:pt x="180" y="376"/>
                    <a:pt x="62" y="435"/>
                  </a:cubicBezTo>
                  <a:lnTo>
                    <a:pt x="62" y="435"/>
                  </a:lnTo>
                  <a:cubicBezTo>
                    <a:pt x="179" y="382"/>
                    <a:pt x="311" y="355"/>
                    <a:pt x="454" y="355"/>
                  </a:cubicBezTo>
                  <a:cubicBezTo>
                    <a:pt x="684" y="355"/>
                    <a:pt x="943" y="425"/>
                    <a:pt x="1220" y="573"/>
                  </a:cubicBezTo>
                  <a:cubicBezTo>
                    <a:pt x="2184" y="1119"/>
                    <a:pt x="2976" y="2457"/>
                    <a:pt x="2987" y="3581"/>
                  </a:cubicBezTo>
                  <a:cubicBezTo>
                    <a:pt x="2997" y="4127"/>
                    <a:pt x="2819" y="4515"/>
                    <a:pt x="2519" y="4715"/>
                  </a:cubicBezTo>
                  <a:lnTo>
                    <a:pt x="2519" y="4715"/>
                  </a:lnTo>
                  <a:cubicBezTo>
                    <a:pt x="2702" y="4598"/>
                    <a:pt x="2826" y="4514"/>
                    <a:pt x="2997" y="4373"/>
                  </a:cubicBezTo>
                  <a:cubicBezTo>
                    <a:pt x="3190" y="4213"/>
                    <a:pt x="3372" y="4009"/>
                    <a:pt x="3394" y="3988"/>
                  </a:cubicBezTo>
                  <a:cubicBezTo>
                    <a:pt x="3468" y="3881"/>
                    <a:pt x="3576" y="3742"/>
                    <a:pt x="3650" y="3635"/>
                  </a:cubicBezTo>
                  <a:cubicBezTo>
                    <a:pt x="3704" y="3560"/>
                    <a:pt x="3768" y="3442"/>
                    <a:pt x="3811" y="3356"/>
                  </a:cubicBezTo>
                  <a:cubicBezTo>
                    <a:pt x="3811" y="3356"/>
                    <a:pt x="3929" y="3131"/>
                    <a:pt x="4014" y="2832"/>
                  </a:cubicBezTo>
                  <a:cubicBezTo>
                    <a:pt x="4111" y="2457"/>
                    <a:pt x="4100" y="2157"/>
                    <a:pt x="4100" y="2125"/>
                  </a:cubicBezTo>
                  <a:cubicBezTo>
                    <a:pt x="4100" y="2082"/>
                    <a:pt x="4100" y="2029"/>
                    <a:pt x="4089" y="1986"/>
                  </a:cubicBezTo>
                  <a:cubicBezTo>
                    <a:pt x="4079" y="1815"/>
                    <a:pt x="4079" y="1815"/>
                    <a:pt x="4057" y="1740"/>
                  </a:cubicBezTo>
                  <a:cubicBezTo>
                    <a:pt x="4014" y="1547"/>
                    <a:pt x="3982" y="1451"/>
                    <a:pt x="3939" y="1344"/>
                  </a:cubicBezTo>
                  <a:cubicBezTo>
                    <a:pt x="3939" y="1344"/>
                    <a:pt x="3907" y="1269"/>
                    <a:pt x="3854" y="1172"/>
                  </a:cubicBezTo>
                  <a:cubicBezTo>
                    <a:pt x="3822" y="1119"/>
                    <a:pt x="3822" y="1119"/>
                    <a:pt x="3768" y="1012"/>
                  </a:cubicBezTo>
                  <a:cubicBezTo>
                    <a:pt x="3715" y="937"/>
                    <a:pt x="3629" y="830"/>
                    <a:pt x="3586" y="787"/>
                  </a:cubicBezTo>
                  <a:cubicBezTo>
                    <a:pt x="3543" y="744"/>
                    <a:pt x="3490" y="680"/>
                    <a:pt x="3447" y="637"/>
                  </a:cubicBezTo>
                  <a:cubicBezTo>
                    <a:pt x="3415" y="616"/>
                    <a:pt x="3383" y="584"/>
                    <a:pt x="3351" y="551"/>
                  </a:cubicBezTo>
                  <a:cubicBezTo>
                    <a:pt x="3319" y="530"/>
                    <a:pt x="3276" y="487"/>
                    <a:pt x="3244" y="466"/>
                  </a:cubicBezTo>
                  <a:cubicBezTo>
                    <a:pt x="3169" y="423"/>
                    <a:pt x="3083" y="359"/>
                    <a:pt x="3008" y="316"/>
                  </a:cubicBezTo>
                  <a:cubicBezTo>
                    <a:pt x="2933" y="273"/>
                    <a:pt x="2815" y="230"/>
                    <a:pt x="2741" y="188"/>
                  </a:cubicBezTo>
                  <a:cubicBezTo>
                    <a:pt x="2698" y="166"/>
                    <a:pt x="2633" y="155"/>
                    <a:pt x="2580" y="134"/>
                  </a:cubicBezTo>
                  <a:cubicBezTo>
                    <a:pt x="2484" y="102"/>
                    <a:pt x="2344" y="70"/>
                    <a:pt x="2248" y="48"/>
                  </a:cubicBezTo>
                  <a:cubicBezTo>
                    <a:pt x="2203" y="39"/>
                    <a:pt x="2009" y="1"/>
                    <a:pt x="1721" y="1"/>
                  </a:cubicBezTo>
                  <a:close/>
                  <a:moveTo>
                    <a:pt x="2519" y="4715"/>
                  </a:moveTo>
                  <a:cubicBezTo>
                    <a:pt x="2507" y="4722"/>
                    <a:pt x="2496" y="4730"/>
                    <a:pt x="2484" y="4737"/>
                  </a:cubicBezTo>
                  <a:cubicBezTo>
                    <a:pt x="2496" y="4730"/>
                    <a:pt x="2507" y="4722"/>
                    <a:pt x="2519" y="47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24"/>
            <p:cNvSpPr/>
            <p:nvPr/>
          </p:nvSpPr>
          <p:spPr>
            <a:xfrm>
              <a:off x="5567100" y="1936775"/>
              <a:ext cx="116700" cy="123475"/>
            </a:xfrm>
            <a:custGeom>
              <a:rect b="b" l="l" r="r" t="t"/>
              <a:pathLst>
                <a:path extrusionOk="0" h="4939" w="4668">
                  <a:moveTo>
                    <a:pt x="2124" y="0"/>
                  </a:moveTo>
                  <a:cubicBezTo>
                    <a:pt x="1955" y="0"/>
                    <a:pt x="1802" y="38"/>
                    <a:pt x="1670" y="111"/>
                  </a:cubicBezTo>
                  <a:cubicBezTo>
                    <a:pt x="214" y="967"/>
                    <a:pt x="1060" y="1074"/>
                    <a:pt x="0" y="1909"/>
                  </a:cubicBezTo>
                  <a:cubicBezTo>
                    <a:pt x="97" y="1854"/>
                    <a:pt x="209" y="1824"/>
                    <a:pt x="331" y="1824"/>
                  </a:cubicBezTo>
                  <a:cubicBezTo>
                    <a:pt x="492" y="1824"/>
                    <a:pt x="673" y="1875"/>
                    <a:pt x="867" y="1984"/>
                  </a:cubicBezTo>
                  <a:cubicBezTo>
                    <a:pt x="1552" y="2370"/>
                    <a:pt x="2120" y="3322"/>
                    <a:pt x="2130" y="4125"/>
                  </a:cubicBezTo>
                  <a:cubicBezTo>
                    <a:pt x="2130" y="4521"/>
                    <a:pt x="1991" y="4810"/>
                    <a:pt x="1766" y="4939"/>
                  </a:cubicBezTo>
                  <a:cubicBezTo>
                    <a:pt x="2124" y="4794"/>
                    <a:pt x="2353" y="4756"/>
                    <a:pt x="2531" y="4756"/>
                  </a:cubicBezTo>
                  <a:cubicBezTo>
                    <a:pt x="2721" y="4756"/>
                    <a:pt x="2854" y="4799"/>
                    <a:pt x="3029" y="4799"/>
                  </a:cubicBezTo>
                  <a:cubicBezTo>
                    <a:pt x="3259" y="4799"/>
                    <a:pt x="3559" y="4725"/>
                    <a:pt x="4154" y="4382"/>
                  </a:cubicBezTo>
                  <a:cubicBezTo>
                    <a:pt x="4475" y="4189"/>
                    <a:pt x="4667" y="3793"/>
                    <a:pt x="4657" y="3226"/>
                  </a:cubicBezTo>
                  <a:cubicBezTo>
                    <a:pt x="4646" y="2102"/>
                    <a:pt x="3854" y="764"/>
                    <a:pt x="2890" y="218"/>
                  </a:cubicBezTo>
                  <a:cubicBezTo>
                    <a:pt x="2613" y="70"/>
                    <a:pt x="2354" y="0"/>
                    <a:pt x="2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24"/>
            <p:cNvSpPr/>
            <p:nvPr/>
          </p:nvSpPr>
          <p:spPr>
            <a:xfrm>
              <a:off x="5437300" y="1981700"/>
              <a:ext cx="183075" cy="151050"/>
            </a:xfrm>
            <a:custGeom>
              <a:rect b="b" l="l" r="r" t="t"/>
              <a:pathLst>
                <a:path extrusionOk="0" h="6042" w="7323">
                  <a:moveTo>
                    <a:pt x="13" y="3720"/>
                  </a:moveTo>
                  <a:cubicBezTo>
                    <a:pt x="8" y="3741"/>
                    <a:pt x="4" y="3762"/>
                    <a:pt x="0" y="3784"/>
                  </a:cubicBezTo>
                  <a:cubicBezTo>
                    <a:pt x="4" y="3764"/>
                    <a:pt x="8" y="3743"/>
                    <a:pt x="13" y="3720"/>
                  </a:cubicBezTo>
                  <a:close/>
                  <a:moveTo>
                    <a:pt x="1188" y="5839"/>
                  </a:moveTo>
                  <a:lnTo>
                    <a:pt x="1188" y="5839"/>
                  </a:lnTo>
                  <a:cubicBezTo>
                    <a:pt x="1210" y="5848"/>
                    <a:pt x="1232" y="5855"/>
                    <a:pt x="1253" y="5861"/>
                  </a:cubicBezTo>
                  <a:lnTo>
                    <a:pt x="1253" y="5861"/>
                  </a:lnTo>
                  <a:cubicBezTo>
                    <a:pt x="1231" y="5854"/>
                    <a:pt x="1209" y="5846"/>
                    <a:pt x="1188" y="5839"/>
                  </a:cubicBezTo>
                  <a:close/>
                  <a:moveTo>
                    <a:pt x="5089" y="0"/>
                  </a:moveTo>
                  <a:cubicBezTo>
                    <a:pt x="5030" y="0"/>
                    <a:pt x="4967" y="2"/>
                    <a:pt x="4903" y="5"/>
                  </a:cubicBezTo>
                  <a:cubicBezTo>
                    <a:pt x="4807" y="16"/>
                    <a:pt x="4646" y="27"/>
                    <a:pt x="4421" y="59"/>
                  </a:cubicBezTo>
                  <a:cubicBezTo>
                    <a:pt x="4293" y="80"/>
                    <a:pt x="4079" y="123"/>
                    <a:pt x="3918" y="177"/>
                  </a:cubicBezTo>
                  <a:cubicBezTo>
                    <a:pt x="3661" y="241"/>
                    <a:pt x="2890" y="455"/>
                    <a:pt x="1959" y="1076"/>
                  </a:cubicBezTo>
                  <a:cubicBezTo>
                    <a:pt x="1831" y="1151"/>
                    <a:pt x="1659" y="1279"/>
                    <a:pt x="1563" y="1365"/>
                  </a:cubicBezTo>
                  <a:cubicBezTo>
                    <a:pt x="1392" y="1493"/>
                    <a:pt x="1328" y="1557"/>
                    <a:pt x="1135" y="1739"/>
                  </a:cubicBezTo>
                  <a:cubicBezTo>
                    <a:pt x="1103" y="1772"/>
                    <a:pt x="974" y="1889"/>
                    <a:pt x="824" y="2071"/>
                  </a:cubicBezTo>
                  <a:cubicBezTo>
                    <a:pt x="749" y="2168"/>
                    <a:pt x="642" y="2307"/>
                    <a:pt x="578" y="2403"/>
                  </a:cubicBezTo>
                  <a:cubicBezTo>
                    <a:pt x="525" y="2467"/>
                    <a:pt x="471" y="2564"/>
                    <a:pt x="428" y="2628"/>
                  </a:cubicBezTo>
                  <a:cubicBezTo>
                    <a:pt x="396" y="2681"/>
                    <a:pt x="364" y="2756"/>
                    <a:pt x="332" y="2810"/>
                  </a:cubicBezTo>
                  <a:cubicBezTo>
                    <a:pt x="289" y="2896"/>
                    <a:pt x="236" y="3003"/>
                    <a:pt x="203" y="3088"/>
                  </a:cubicBezTo>
                  <a:cubicBezTo>
                    <a:pt x="161" y="3185"/>
                    <a:pt x="118" y="3313"/>
                    <a:pt x="86" y="3420"/>
                  </a:cubicBezTo>
                  <a:cubicBezTo>
                    <a:pt x="60" y="3507"/>
                    <a:pt x="34" y="3623"/>
                    <a:pt x="13" y="3720"/>
                  </a:cubicBezTo>
                  <a:lnTo>
                    <a:pt x="13" y="3720"/>
                  </a:lnTo>
                  <a:cubicBezTo>
                    <a:pt x="86" y="3416"/>
                    <a:pt x="290" y="3242"/>
                    <a:pt x="560" y="3242"/>
                  </a:cubicBezTo>
                  <a:cubicBezTo>
                    <a:pt x="695" y="3242"/>
                    <a:pt x="846" y="3285"/>
                    <a:pt x="1006" y="3377"/>
                  </a:cubicBezTo>
                  <a:cubicBezTo>
                    <a:pt x="1574" y="3688"/>
                    <a:pt x="2045" y="4480"/>
                    <a:pt x="2055" y="5144"/>
                  </a:cubicBezTo>
                  <a:cubicBezTo>
                    <a:pt x="2055" y="5621"/>
                    <a:pt x="1818" y="5895"/>
                    <a:pt x="1473" y="5895"/>
                  </a:cubicBezTo>
                  <a:cubicBezTo>
                    <a:pt x="1404" y="5895"/>
                    <a:pt x="1330" y="5884"/>
                    <a:pt x="1253" y="5861"/>
                  </a:cubicBezTo>
                  <a:lnTo>
                    <a:pt x="1253" y="5861"/>
                  </a:lnTo>
                  <a:cubicBezTo>
                    <a:pt x="1338" y="5889"/>
                    <a:pt x="1434" y="5919"/>
                    <a:pt x="1509" y="5936"/>
                  </a:cubicBezTo>
                  <a:cubicBezTo>
                    <a:pt x="1745" y="5989"/>
                    <a:pt x="1745" y="5989"/>
                    <a:pt x="1991" y="6021"/>
                  </a:cubicBezTo>
                  <a:cubicBezTo>
                    <a:pt x="2093" y="6036"/>
                    <a:pt x="2218" y="6042"/>
                    <a:pt x="2340" y="6042"/>
                  </a:cubicBezTo>
                  <a:cubicBezTo>
                    <a:pt x="2488" y="6042"/>
                    <a:pt x="2631" y="6033"/>
                    <a:pt x="2719" y="6021"/>
                  </a:cubicBezTo>
                  <a:cubicBezTo>
                    <a:pt x="2837" y="6011"/>
                    <a:pt x="3008" y="5989"/>
                    <a:pt x="3126" y="5968"/>
                  </a:cubicBezTo>
                  <a:cubicBezTo>
                    <a:pt x="3361" y="5925"/>
                    <a:pt x="3543" y="5872"/>
                    <a:pt x="3554" y="5861"/>
                  </a:cubicBezTo>
                  <a:cubicBezTo>
                    <a:pt x="3800" y="5797"/>
                    <a:pt x="3875" y="5765"/>
                    <a:pt x="4079" y="5679"/>
                  </a:cubicBezTo>
                  <a:cubicBezTo>
                    <a:pt x="4196" y="5636"/>
                    <a:pt x="4389" y="5550"/>
                    <a:pt x="4518" y="5486"/>
                  </a:cubicBezTo>
                  <a:cubicBezTo>
                    <a:pt x="4892" y="5293"/>
                    <a:pt x="5235" y="5079"/>
                    <a:pt x="5417" y="4940"/>
                  </a:cubicBezTo>
                  <a:cubicBezTo>
                    <a:pt x="5524" y="4876"/>
                    <a:pt x="5684" y="4758"/>
                    <a:pt x="5877" y="4598"/>
                  </a:cubicBezTo>
                  <a:cubicBezTo>
                    <a:pt x="6070" y="4426"/>
                    <a:pt x="6188" y="4309"/>
                    <a:pt x="6284" y="4212"/>
                  </a:cubicBezTo>
                  <a:cubicBezTo>
                    <a:pt x="6327" y="4180"/>
                    <a:pt x="6466" y="4030"/>
                    <a:pt x="6637" y="3827"/>
                  </a:cubicBezTo>
                  <a:cubicBezTo>
                    <a:pt x="6766" y="3666"/>
                    <a:pt x="6851" y="3538"/>
                    <a:pt x="6916" y="3431"/>
                  </a:cubicBezTo>
                  <a:cubicBezTo>
                    <a:pt x="6948" y="3388"/>
                    <a:pt x="6980" y="3334"/>
                    <a:pt x="7012" y="3292"/>
                  </a:cubicBezTo>
                  <a:cubicBezTo>
                    <a:pt x="7055" y="3217"/>
                    <a:pt x="7108" y="3120"/>
                    <a:pt x="7140" y="3045"/>
                  </a:cubicBezTo>
                  <a:cubicBezTo>
                    <a:pt x="7183" y="2960"/>
                    <a:pt x="7205" y="2896"/>
                    <a:pt x="7258" y="2767"/>
                  </a:cubicBezTo>
                  <a:cubicBezTo>
                    <a:pt x="7301" y="2639"/>
                    <a:pt x="7322" y="2489"/>
                    <a:pt x="7322" y="2328"/>
                  </a:cubicBezTo>
                  <a:cubicBezTo>
                    <a:pt x="7312" y="1525"/>
                    <a:pt x="6744" y="573"/>
                    <a:pt x="6059" y="187"/>
                  </a:cubicBezTo>
                  <a:cubicBezTo>
                    <a:pt x="5920" y="112"/>
                    <a:pt x="5792" y="69"/>
                    <a:pt x="5674" y="48"/>
                  </a:cubicBezTo>
                  <a:cubicBezTo>
                    <a:pt x="5513" y="16"/>
                    <a:pt x="5395" y="5"/>
                    <a:pt x="5353" y="5"/>
                  </a:cubicBezTo>
                  <a:cubicBezTo>
                    <a:pt x="5303" y="5"/>
                    <a:pt x="5205" y="0"/>
                    <a:pt x="5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24"/>
            <p:cNvSpPr/>
            <p:nvPr/>
          </p:nvSpPr>
          <p:spPr>
            <a:xfrm>
              <a:off x="5180375" y="2062800"/>
              <a:ext cx="308325" cy="201725"/>
            </a:xfrm>
            <a:custGeom>
              <a:rect b="b" l="l" r="r" t="t"/>
              <a:pathLst>
                <a:path extrusionOk="0" h="8069" w="12333">
                  <a:moveTo>
                    <a:pt x="10831" y="1"/>
                  </a:moveTo>
                  <a:cubicBezTo>
                    <a:pt x="10722" y="1"/>
                    <a:pt x="10625" y="28"/>
                    <a:pt x="10545" y="80"/>
                  </a:cubicBezTo>
                  <a:cubicBezTo>
                    <a:pt x="10202" y="305"/>
                    <a:pt x="9378" y="829"/>
                    <a:pt x="8896" y="1150"/>
                  </a:cubicBezTo>
                  <a:cubicBezTo>
                    <a:pt x="8457" y="1439"/>
                    <a:pt x="7644" y="1975"/>
                    <a:pt x="7076" y="2349"/>
                  </a:cubicBezTo>
                  <a:cubicBezTo>
                    <a:pt x="6327" y="2874"/>
                    <a:pt x="6145" y="2992"/>
                    <a:pt x="5438" y="3495"/>
                  </a:cubicBezTo>
                  <a:cubicBezTo>
                    <a:pt x="5203" y="3666"/>
                    <a:pt x="1456" y="6107"/>
                    <a:pt x="1167" y="6353"/>
                  </a:cubicBezTo>
                  <a:cubicBezTo>
                    <a:pt x="1007" y="6492"/>
                    <a:pt x="739" y="6728"/>
                    <a:pt x="482" y="6995"/>
                  </a:cubicBezTo>
                  <a:cubicBezTo>
                    <a:pt x="257" y="7231"/>
                    <a:pt x="150" y="7391"/>
                    <a:pt x="129" y="7445"/>
                  </a:cubicBezTo>
                  <a:cubicBezTo>
                    <a:pt x="64" y="7541"/>
                    <a:pt x="43" y="7605"/>
                    <a:pt x="32" y="7638"/>
                  </a:cubicBezTo>
                  <a:cubicBezTo>
                    <a:pt x="22" y="7648"/>
                    <a:pt x="22" y="7680"/>
                    <a:pt x="11" y="7691"/>
                  </a:cubicBezTo>
                  <a:cubicBezTo>
                    <a:pt x="11" y="7723"/>
                    <a:pt x="0" y="7755"/>
                    <a:pt x="0" y="7787"/>
                  </a:cubicBezTo>
                  <a:cubicBezTo>
                    <a:pt x="0" y="7841"/>
                    <a:pt x="22" y="7884"/>
                    <a:pt x="43" y="7927"/>
                  </a:cubicBezTo>
                  <a:cubicBezTo>
                    <a:pt x="86" y="7991"/>
                    <a:pt x="139" y="8012"/>
                    <a:pt x="161" y="8023"/>
                  </a:cubicBezTo>
                  <a:cubicBezTo>
                    <a:pt x="236" y="8044"/>
                    <a:pt x="289" y="8055"/>
                    <a:pt x="407" y="8066"/>
                  </a:cubicBezTo>
                  <a:cubicBezTo>
                    <a:pt x="426" y="8068"/>
                    <a:pt x="446" y="8069"/>
                    <a:pt x="465" y="8069"/>
                  </a:cubicBezTo>
                  <a:cubicBezTo>
                    <a:pt x="541" y="8069"/>
                    <a:pt x="617" y="8055"/>
                    <a:pt x="685" y="8055"/>
                  </a:cubicBezTo>
                  <a:cubicBezTo>
                    <a:pt x="846" y="8034"/>
                    <a:pt x="1049" y="7980"/>
                    <a:pt x="1210" y="7937"/>
                  </a:cubicBezTo>
                  <a:cubicBezTo>
                    <a:pt x="1328" y="7905"/>
                    <a:pt x="1488" y="7852"/>
                    <a:pt x="1606" y="7819"/>
                  </a:cubicBezTo>
                  <a:cubicBezTo>
                    <a:pt x="1842" y="7745"/>
                    <a:pt x="2216" y="7605"/>
                    <a:pt x="2484" y="7498"/>
                  </a:cubicBezTo>
                  <a:cubicBezTo>
                    <a:pt x="2655" y="7434"/>
                    <a:pt x="6049" y="5582"/>
                    <a:pt x="7719" y="4769"/>
                  </a:cubicBezTo>
                  <a:cubicBezTo>
                    <a:pt x="9142" y="4073"/>
                    <a:pt x="10448" y="3398"/>
                    <a:pt x="12011" y="2595"/>
                  </a:cubicBezTo>
                  <a:cubicBezTo>
                    <a:pt x="12204" y="2488"/>
                    <a:pt x="12332" y="2242"/>
                    <a:pt x="12322" y="1900"/>
                  </a:cubicBezTo>
                  <a:cubicBezTo>
                    <a:pt x="12322" y="1236"/>
                    <a:pt x="11851" y="444"/>
                    <a:pt x="11283" y="133"/>
                  </a:cubicBezTo>
                  <a:cubicBezTo>
                    <a:pt x="11122" y="44"/>
                    <a:pt x="10967" y="1"/>
                    <a:pt x="10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24"/>
            <p:cNvSpPr/>
            <p:nvPr/>
          </p:nvSpPr>
          <p:spPr>
            <a:xfrm>
              <a:off x="5624900" y="1922400"/>
              <a:ext cx="77100" cy="77100"/>
            </a:xfrm>
            <a:custGeom>
              <a:rect b="b" l="l" r="r" t="t"/>
              <a:pathLst>
                <a:path extrusionOk="0" h="3084" w="3084">
                  <a:moveTo>
                    <a:pt x="1542" y="1"/>
                  </a:moveTo>
                  <a:cubicBezTo>
                    <a:pt x="696" y="1"/>
                    <a:pt x="0" y="686"/>
                    <a:pt x="0" y="1542"/>
                  </a:cubicBezTo>
                  <a:cubicBezTo>
                    <a:pt x="0" y="2388"/>
                    <a:pt x="696" y="3084"/>
                    <a:pt x="1542" y="3084"/>
                  </a:cubicBezTo>
                  <a:cubicBezTo>
                    <a:pt x="2398" y="3084"/>
                    <a:pt x="3083" y="2388"/>
                    <a:pt x="3083" y="1542"/>
                  </a:cubicBezTo>
                  <a:cubicBezTo>
                    <a:pt x="3083" y="686"/>
                    <a:pt x="2398" y="1"/>
                    <a:pt x="1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24"/>
            <p:cNvSpPr/>
            <p:nvPr/>
          </p:nvSpPr>
          <p:spPr>
            <a:xfrm>
              <a:off x="5535775" y="2046200"/>
              <a:ext cx="493800" cy="311425"/>
            </a:xfrm>
            <a:custGeom>
              <a:rect b="b" l="l" r="r" t="t"/>
              <a:pathLst>
                <a:path extrusionOk="0" h="12457" w="19752">
                  <a:moveTo>
                    <a:pt x="2654" y="0"/>
                  </a:moveTo>
                  <a:cubicBezTo>
                    <a:pt x="2250" y="0"/>
                    <a:pt x="1967" y="57"/>
                    <a:pt x="1831" y="176"/>
                  </a:cubicBezTo>
                  <a:cubicBezTo>
                    <a:pt x="1790" y="207"/>
                    <a:pt x="1779" y="248"/>
                    <a:pt x="1787" y="298"/>
                  </a:cubicBezTo>
                  <a:lnTo>
                    <a:pt x="1787" y="298"/>
                  </a:lnTo>
                  <a:cubicBezTo>
                    <a:pt x="1784" y="290"/>
                    <a:pt x="1778" y="283"/>
                    <a:pt x="1778" y="283"/>
                  </a:cubicBezTo>
                  <a:lnTo>
                    <a:pt x="1778" y="1450"/>
                  </a:lnTo>
                  <a:cubicBezTo>
                    <a:pt x="1278" y="1279"/>
                    <a:pt x="855" y="1189"/>
                    <a:pt x="536" y="1189"/>
                  </a:cubicBezTo>
                  <a:cubicBezTo>
                    <a:pt x="376" y="1189"/>
                    <a:pt x="243" y="1211"/>
                    <a:pt x="140" y="1258"/>
                  </a:cubicBezTo>
                  <a:cubicBezTo>
                    <a:pt x="44" y="1300"/>
                    <a:pt x="1" y="1375"/>
                    <a:pt x="11" y="1482"/>
                  </a:cubicBezTo>
                  <a:lnTo>
                    <a:pt x="11" y="1482"/>
                  </a:lnTo>
                  <a:lnTo>
                    <a:pt x="1" y="2821"/>
                  </a:lnTo>
                  <a:cubicBezTo>
                    <a:pt x="1" y="3859"/>
                    <a:pt x="4368" y="7884"/>
                    <a:pt x="7676" y="10335"/>
                  </a:cubicBezTo>
                  <a:cubicBezTo>
                    <a:pt x="8104" y="10646"/>
                    <a:pt x="8554" y="10946"/>
                    <a:pt x="8993" y="11192"/>
                  </a:cubicBezTo>
                  <a:cubicBezTo>
                    <a:pt x="10367" y="11983"/>
                    <a:pt x="11728" y="12457"/>
                    <a:pt x="12638" y="12457"/>
                  </a:cubicBezTo>
                  <a:cubicBezTo>
                    <a:pt x="12897" y="12457"/>
                    <a:pt x="13120" y="12418"/>
                    <a:pt x="13296" y="12337"/>
                  </a:cubicBezTo>
                  <a:cubicBezTo>
                    <a:pt x="13457" y="12262"/>
                    <a:pt x="13542" y="12134"/>
                    <a:pt x="13542" y="11952"/>
                  </a:cubicBezTo>
                  <a:lnTo>
                    <a:pt x="13542" y="10614"/>
                  </a:lnTo>
                  <a:cubicBezTo>
                    <a:pt x="13564" y="9779"/>
                    <a:pt x="11840" y="7863"/>
                    <a:pt x="9164" y="5797"/>
                  </a:cubicBezTo>
                  <a:lnTo>
                    <a:pt x="9164" y="5797"/>
                  </a:lnTo>
                  <a:cubicBezTo>
                    <a:pt x="10545" y="6407"/>
                    <a:pt x="11958" y="6985"/>
                    <a:pt x="13211" y="7467"/>
                  </a:cubicBezTo>
                  <a:cubicBezTo>
                    <a:pt x="15168" y="8218"/>
                    <a:pt x="17095" y="8628"/>
                    <a:pt x="18356" y="8628"/>
                  </a:cubicBezTo>
                  <a:cubicBezTo>
                    <a:pt x="18965" y="8628"/>
                    <a:pt x="19418" y="8532"/>
                    <a:pt x="19644" y="8334"/>
                  </a:cubicBezTo>
                  <a:cubicBezTo>
                    <a:pt x="19698" y="8280"/>
                    <a:pt x="19730" y="8216"/>
                    <a:pt x="19730" y="8152"/>
                  </a:cubicBezTo>
                  <a:lnTo>
                    <a:pt x="19730" y="6814"/>
                  </a:lnTo>
                  <a:cubicBezTo>
                    <a:pt x="19751" y="6450"/>
                    <a:pt x="19023" y="5839"/>
                    <a:pt x="17782" y="5122"/>
                  </a:cubicBezTo>
                  <a:cubicBezTo>
                    <a:pt x="16390" y="4319"/>
                    <a:pt x="14367" y="3388"/>
                    <a:pt x="12001" y="2478"/>
                  </a:cubicBezTo>
                  <a:cubicBezTo>
                    <a:pt x="8039" y="962"/>
                    <a:pt x="4319" y="0"/>
                    <a:pt x="2654" y="0"/>
                  </a:cubicBezTo>
                  <a:close/>
                </a:path>
              </a:pathLst>
            </a:custGeom>
            <a:solidFill>
              <a:srgbClr val="FEC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24"/>
            <p:cNvSpPr/>
            <p:nvPr/>
          </p:nvSpPr>
          <p:spPr>
            <a:xfrm>
              <a:off x="5580200" y="2053275"/>
              <a:ext cx="448825" cy="208625"/>
            </a:xfrm>
            <a:custGeom>
              <a:rect b="b" l="l" r="r" t="t"/>
              <a:pathLst>
                <a:path extrusionOk="0" h="8345" w="17953">
                  <a:moveTo>
                    <a:pt x="1" y="0"/>
                  </a:moveTo>
                  <a:lnTo>
                    <a:pt x="1" y="1349"/>
                  </a:lnTo>
                  <a:cubicBezTo>
                    <a:pt x="1" y="1606"/>
                    <a:pt x="686" y="2109"/>
                    <a:pt x="1767" y="2741"/>
                  </a:cubicBezTo>
                  <a:cubicBezTo>
                    <a:pt x="4079" y="4079"/>
                    <a:pt x="8233" y="5963"/>
                    <a:pt x="11434" y="7184"/>
                  </a:cubicBezTo>
                  <a:cubicBezTo>
                    <a:pt x="13398" y="7935"/>
                    <a:pt x="15323" y="8345"/>
                    <a:pt x="16582" y="8345"/>
                  </a:cubicBezTo>
                  <a:cubicBezTo>
                    <a:pt x="17189" y="8345"/>
                    <a:pt x="17641" y="8249"/>
                    <a:pt x="17867" y="8051"/>
                  </a:cubicBezTo>
                  <a:cubicBezTo>
                    <a:pt x="17921" y="7997"/>
                    <a:pt x="17953" y="7933"/>
                    <a:pt x="17953" y="7869"/>
                  </a:cubicBezTo>
                  <a:lnTo>
                    <a:pt x="17953" y="6520"/>
                  </a:lnTo>
                  <a:cubicBezTo>
                    <a:pt x="17953" y="6595"/>
                    <a:pt x="17932" y="6648"/>
                    <a:pt x="17867" y="6702"/>
                  </a:cubicBezTo>
                  <a:cubicBezTo>
                    <a:pt x="17641" y="6904"/>
                    <a:pt x="17189" y="7001"/>
                    <a:pt x="16582" y="7001"/>
                  </a:cubicBezTo>
                  <a:cubicBezTo>
                    <a:pt x="15324" y="7001"/>
                    <a:pt x="13401" y="6586"/>
                    <a:pt x="11444" y="5835"/>
                  </a:cubicBezTo>
                  <a:cubicBezTo>
                    <a:pt x="8243" y="4614"/>
                    <a:pt x="4090" y="2730"/>
                    <a:pt x="1767" y="1392"/>
                  </a:cubicBezTo>
                  <a:cubicBezTo>
                    <a:pt x="686" y="761"/>
                    <a:pt x="1" y="25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24"/>
            <p:cNvSpPr/>
            <p:nvPr/>
          </p:nvSpPr>
          <p:spPr>
            <a:xfrm>
              <a:off x="5575375" y="2046200"/>
              <a:ext cx="460625" cy="182100"/>
            </a:xfrm>
            <a:custGeom>
              <a:rect b="b" l="l" r="r" t="t"/>
              <a:pathLst>
                <a:path extrusionOk="0" h="7284" w="18425">
                  <a:moveTo>
                    <a:pt x="1070" y="0"/>
                  </a:moveTo>
                  <a:cubicBezTo>
                    <a:pt x="666" y="0"/>
                    <a:pt x="383" y="57"/>
                    <a:pt x="247" y="176"/>
                  </a:cubicBezTo>
                  <a:cubicBezTo>
                    <a:pt x="1" y="391"/>
                    <a:pt x="718" y="958"/>
                    <a:pt x="1960" y="1675"/>
                  </a:cubicBezTo>
                  <a:cubicBezTo>
                    <a:pt x="4283" y="3013"/>
                    <a:pt x="8436" y="4897"/>
                    <a:pt x="11637" y="6118"/>
                  </a:cubicBezTo>
                  <a:cubicBezTo>
                    <a:pt x="13594" y="6869"/>
                    <a:pt x="15517" y="7284"/>
                    <a:pt x="16775" y="7284"/>
                  </a:cubicBezTo>
                  <a:cubicBezTo>
                    <a:pt x="17382" y="7284"/>
                    <a:pt x="17834" y="7187"/>
                    <a:pt x="18060" y="6985"/>
                  </a:cubicBezTo>
                  <a:cubicBezTo>
                    <a:pt x="18424" y="6674"/>
                    <a:pt x="17675" y="5979"/>
                    <a:pt x="16198" y="5122"/>
                  </a:cubicBezTo>
                  <a:cubicBezTo>
                    <a:pt x="14806" y="4319"/>
                    <a:pt x="12783" y="3388"/>
                    <a:pt x="10417" y="2478"/>
                  </a:cubicBezTo>
                  <a:cubicBezTo>
                    <a:pt x="6455" y="962"/>
                    <a:pt x="2735"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24"/>
            <p:cNvSpPr/>
            <p:nvPr/>
          </p:nvSpPr>
          <p:spPr>
            <a:xfrm>
              <a:off x="5535775" y="2082975"/>
              <a:ext cx="338575" cy="274675"/>
            </a:xfrm>
            <a:custGeom>
              <a:rect b="b" l="l" r="r" t="t"/>
              <a:pathLst>
                <a:path extrusionOk="0" h="10987" w="13543">
                  <a:moveTo>
                    <a:pt x="11" y="1"/>
                  </a:moveTo>
                  <a:lnTo>
                    <a:pt x="11" y="1"/>
                  </a:lnTo>
                  <a:cubicBezTo>
                    <a:pt x="11" y="1"/>
                    <a:pt x="11" y="2"/>
                    <a:pt x="11" y="2"/>
                  </a:cubicBezTo>
                  <a:lnTo>
                    <a:pt x="11" y="2"/>
                  </a:lnTo>
                  <a:lnTo>
                    <a:pt x="11" y="1"/>
                  </a:lnTo>
                  <a:close/>
                  <a:moveTo>
                    <a:pt x="11" y="2"/>
                  </a:moveTo>
                  <a:lnTo>
                    <a:pt x="1" y="1350"/>
                  </a:lnTo>
                  <a:cubicBezTo>
                    <a:pt x="1" y="2388"/>
                    <a:pt x="4368" y="6413"/>
                    <a:pt x="7676" y="8864"/>
                  </a:cubicBezTo>
                  <a:cubicBezTo>
                    <a:pt x="8104" y="9175"/>
                    <a:pt x="8554" y="9475"/>
                    <a:pt x="8993" y="9721"/>
                  </a:cubicBezTo>
                  <a:cubicBezTo>
                    <a:pt x="10363" y="10518"/>
                    <a:pt x="11721" y="10987"/>
                    <a:pt x="12631" y="10987"/>
                  </a:cubicBezTo>
                  <a:cubicBezTo>
                    <a:pt x="12893" y="10987"/>
                    <a:pt x="13119" y="10948"/>
                    <a:pt x="13296" y="10866"/>
                  </a:cubicBezTo>
                  <a:cubicBezTo>
                    <a:pt x="13457" y="10791"/>
                    <a:pt x="13542" y="10663"/>
                    <a:pt x="13542" y="10481"/>
                  </a:cubicBezTo>
                  <a:lnTo>
                    <a:pt x="13542" y="9132"/>
                  </a:lnTo>
                  <a:cubicBezTo>
                    <a:pt x="13542" y="9314"/>
                    <a:pt x="13468" y="9443"/>
                    <a:pt x="13296" y="9517"/>
                  </a:cubicBezTo>
                  <a:cubicBezTo>
                    <a:pt x="13118" y="9599"/>
                    <a:pt x="12893" y="9638"/>
                    <a:pt x="12630" y="9638"/>
                  </a:cubicBezTo>
                  <a:cubicBezTo>
                    <a:pt x="11720" y="9638"/>
                    <a:pt x="10365" y="9171"/>
                    <a:pt x="9003" y="8383"/>
                  </a:cubicBezTo>
                  <a:cubicBezTo>
                    <a:pt x="8554" y="8126"/>
                    <a:pt x="8115" y="7837"/>
                    <a:pt x="7676" y="7516"/>
                  </a:cubicBezTo>
                  <a:cubicBezTo>
                    <a:pt x="4370" y="5066"/>
                    <a:pt x="5" y="1044"/>
                    <a:pt x="11"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24"/>
            <p:cNvSpPr/>
            <p:nvPr/>
          </p:nvSpPr>
          <p:spPr>
            <a:xfrm>
              <a:off x="5514375" y="2075925"/>
              <a:ext cx="378700" cy="248025"/>
            </a:xfrm>
            <a:custGeom>
              <a:rect b="b" l="l" r="r" t="t"/>
              <a:pathLst>
                <a:path extrusionOk="0" h="9921" w="15148">
                  <a:moveTo>
                    <a:pt x="1382" y="1"/>
                  </a:moveTo>
                  <a:cubicBezTo>
                    <a:pt x="1227" y="1"/>
                    <a:pt x="1097" y="23"/>
                    <a:pt x="996" y="69"/>
                  </a:cubicBezTo>
                  <a:cubicBezTo>
                    <a:pt x="0" y="518"/>
                    <a:pt x="4903" y="5111"/>
                    <a:pt x="8532" y="7798"/>
                  </a:cubicBezTo>
                  <a:cubicBezTo>
                    <a:pt x="8971" y="8119"/>
                    <a:pt x="9410" y="8408"/>
                    <a:pt x="9859" y="8665"/>
                  </a:cubicBezTo>
                  <a:cubicBezTo>
                    <a:pt x="11221" y="9453"/>
                    <a:pt x="12576" y="9920"/>
                    <a:pt x="13486" y="9920"/>
                  </a:cubicBezTo>
                  <a:cubicBezTo>
                    <a:pt x="13749" y="9920"/>
                    <a:pt x="13974" y="9881"/>
                    <a:pt x="14152" y="9799"/>
                  </a:cubicBezTo>
                  <a:cubicBezTo>
                    <a:pt x="15148" y="9350"/>
                    <a:pt x="13017" y="6802"/>
                    <a:pt x="9378" y="4115"/>
                  </a:cubicBezTo>
                  <a:cubicBezTo>
                    <a:pt x="8190" y="3237"/>
                    <a:pt x="6980" y="2445"/>
                    <a:pt x="5867" y="1803"/>
                  </a:cubicBezTo>
                  <a:cubicBezTo>
                    <a:pt x="3924" y="686"/>
                    <a:pt x="2251"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6" name="Google Shape;12636;p124"/>
          <p:cNvSpPr/>
          <p:nvPr/>
        </p:nvSpPr>
        <p:spPr>
          <a:xfrm>
            <a:off x="8262063" y="481313"/>
            <a:ext cx="110150" cy="110150"/>
          </a:xfrm>
          <a:custGeom>
            <a:rect b="b" l="l" r="r" t="t"/>
            <a:pathLst>
              <a:path extrusionOk="0" h="4406" w="4406">
                <a:moveTo>
                  <a:pt x="1762" y="0"/>
                </a:moveTo>
                <a:lnTo>
                  <a:pt x="1762" y="881"/>
                </a:lnTo>
                <a:lnTo>
                  <a:pt x="1762" y="1762"/>
                </a:lnTo>
                <a:lnTo>
                  <a:pt x="2643" y="1762"/>
                </a:lnTo>
                <a:lnTo>
                  <a:pt x="2643" y="881"/>
                </a:lnTo>
                <a:lnTo>
                  <a:pt x="2643" y="0"/>
                </a:lnTo>
                <a:close/>
                <a:moveTo>
                  <a:pt x="0" y="1762"/>
                </a:moveTo>
                <a:lnTo>
                  <a:pt x="0" y="2643"/>
                </a:lnTo>
                <a:lnTo>
                  <a:pt x="1762" y="2643"/>
                </a:lnTo>
                <a:lnTo>
                  <a:pt x="1762" y="1762"/>
                </a:lnTo>
                <a:close/>
                <a:moveTo>
                  <a:pt x="2643" y="1762"/>
                </a:moveTo>
                <a:lnTo>
                  <a:pt x="2643" y="2643"/>
                </a:lnTo>
                <a:lnTo>
                  <a:pt x="4406" y="2643"/>
                </a:lnTo>
                <a:lnTo>
                  <a:pt x="4406" y="1762"/>
                </a:lnTo>
                <a:close/>
                <a:moveTo>
                  <a:pt x="1762" y="2643"/>
                </a:moveTo>
                <a:lnTo>
                  <a:pt x="1762" y="3524"/>
                </a:lnTo>
                <a:lnTo>
                  <a:pt x="1762" y="4406"/>
                </a:lnTo>
                <a:lnTo>
                  <a:pt x="2643" y="4406"/>
                </a:lnTo>
                <a:lnTo>
                  <a:pt x="2643" y="3524"/>
                </a:lnTo>
                <a:lnTo>
                  <a:pt x="2643" y="2643"/>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24"/>
          <p:cNvSpPr/>
          <p:nvPr/>
        </p:nvSpPr>
        <p:spPr>
          <a:xfrm>
            <a:off x="1185473" y="4495155"/>
            <a:ext cx="6774000" cy="535500"/>
          </a:xfrm>
          <a:prstGeom prst="roundRect">
            <a:avLst>
              <a:gd fmla="val 19786"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24">
            <a:hlinkClick action="ppaction://hlinkshowjump?jump=firstslide"/>
          </p:cNvPr>
          <p:cNvSpPr/>
          <p:nvPr/>
        </p:nvSpPr>
        <p:spPr>
          <a:xfrm>
            <a:off x="18921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24">
            <a:hlinkClick action="ppaction://hlinkshowjump?jump=firstslide"/>
          </p:cNvPr>
          <p:cNvSpPr txBox="1"/>
          <p:nvPr/>
        </p:nvSpPr>
        <p:spPr>
          <a:xfrm>
            <a:off x="2263155"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Home</a:t>
            </a:r>
            <a:endParaRPr>
              <a:solidFill>
                <a:schemeClr val="dk1"/>
              </a:solidFill>
              <a:latin typeface="Dosis"/>
              <a:ea typeface="Dosis"/>
              <a:cs typeface="Dosis"/>
              <a:sym typeface="Dosis"/>
            </a:endParaRPr>
          </a:p>
        </p:txBody>
      </p:sp>
      <p:sp>
        <p:nvSpPr>
          <p:cNvPr id="12640" name="Google Shape;12640;p124">
            <a:hlinkClick action="ppaction://hlinksldjump" r:id="rId3"/>
          </p:cNvPr>
          <p:cNvSpPr/>
          <p:nvPr/>
        </p:nvSpPr>
        <p:spPr>
          <a:xfrm>
            <a:off x="29808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24">
            <a:hlinkClick action="ppaction://hlinksldjump" r:id="rId4"/>
          </p:cNvPr>
          <p:cNvSpPr txBox="1"/>
          <p:nvPr/>
        </p:nvSpPr>
        <p:spPr>
          <a:xfrm>
            <a:off x="3351854"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Game</a:t>
            </a:r>
            <a:endParaRPr>
              <a:solidFill>
                <a:schemeClr val="dk1"/>
              </a:solidFill>
              <a:latin typeface="Dosis"/>
              <a:ea typeface="Dosis"/>
              <a:cs typeface="Dosis"/>
              <a:sym typeface="Dosis"/>
            </a:endParaRPr>
          </a:p>
        </p:txBody>
      </p:sp>
      <p:sp>
        <p:nvSpPr>
          <p:cNvPr id="12642" name="Google Shape;12642;p124">
            <a:hlinkClick/>
          </p:cNvPr>
          <p:cNvSpPr/>
          <p:nvPr/>
        </p:nvSpPr>
        <p:spPr>
          <a:xfrm>
            <a:off x="40695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24">
            <a:hlinkClick/>
          </p:cNvPr>
          <p:cNvSpPr txBox="1"/>
          <p:nvPr/>
        </p:nvSpPr>
        <p:spPr>
          <a:xfrm>
            <a:off x="4440552"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Tools</a:t>
            </a:r>
            <a:endParaRPr>
              <a:solidFill>
                <a:schemeClr val="dk1"/>
              </a:solidFill>
              <a:latin typeface="Dosis"/>
              <a:ea typeface="Dosis"/>
              <a:cs typeface="Dosis"/>
              <a:sym typeface="Dosis"/>
            </a:endParaRPr>
          </a:p>
        </p:txBody>
      </p:sp>
      <p:sp>
        <p:nvSpPr>
          <p:cNvPr id="12644" name="Google Shape;12644;p124">
            <a:hlinkClick/>
          </p:cNvPr>
          <p:cNvSpPr/>
          <p:nvPr/>
        </p:nvSpPr>
        <p:spPr>
          <a:xfrm>
            <a:off x="51582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124">
            <a:hlinkClick/>
          </p:cNvPr>
          <p:cNvSpPr txBox="1"/>
          <p:nvPr/>
        </p:nvSpPr>
        <p:spPr>
          <a:xfrm>
            <a:off x="5529251" y="4666380"/>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Facts</a:t>
            </a:r>
            <a:endParaRPr>
              <a:solidFill>
                <a:schemeClr val="dk1"/>
              </a:solidFill>
              <a:latin typeface="Dosis"/>
              <a:ea typeface="Dosis"/>
              <a:cs typeface="Dosis"/>
              <a:sym typeface="Dosis"/>
            </a:endParaRPr>
          </a:p>
        </p:txBody>
      </p:sp>
      <p:sp>
        <p:nvSpPr>
          <p:cNvPr id="12646" name="Google Shape;12646;p124">
            <a:hlinkClick/>
          </p:cNvPr>
          <p:cNvSpPr/>
          <p:nvPr/>
        </p:nvSpPr>
        <p:spPr>
          <a:xfrm>
            <a:off x="6246979" y="4589280"/>
            <a:ext cx="9891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24">
            <a:hlinkClick/>
          </p:cNvPr>
          <p:cNvSpPr txBox="1"/>
          <p:nvPr/>
        </p:nvSpPr>
        <p:spPr>
          <a:xfrm>
            <a:off x="6617950" y="4666375"/>
            <a:ext cx="606600" cy="1932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1"/>
                </a:solidFill>
                <a:latin typeface="Dosis"/>
                <a:ea typeface="Dosis"/>
                <a:cs typeface="Dosis"/>
                <a:sym typeface="Dosis"/>
              </a:rPr>
              <a:t>Team</a:t>
            </a:r>
            <a:endParaRPr>
              <a:solidFill>
                <a:schemeClr val="dk1"/>
              </a:solidFill>
              <a:latin typeface="Dosis"/>
              <a:ea typeface="Dosis"/>
              <a:cs typeface="Dosis"/>
              <a:sym typeface="Dosis"/>
            </a:endParaRPr>
          </a:p>
        </p:txBody>
      </p:sp>
      <p:sp>
        <p:nvSpPr>
          <p:cNvPr id="12648" name="Google Shape;12648;p124">
            <a:hlinkClick action="ppaction://hlinkshowjump?jump=previousslide"/>
          </p:cNvPr>
          <p:cNvSpPr/>
          <p:nvPr/>
        </p:nvSpPr>
        <p:spPr>
          <a:xfrm>
            <a:off x="1375194"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24">
            <a:hlinkClick action="ppaction://hlinkshowjump?jump=previousslide"/>
          </p:cNvPr>
          <p:cNvSpPr/>
          <p:nvPr/>
        </p:nvSpPr>
        <p:spPr>
          <a:xfrm>
            <a:off x="1454268" y="4701855"/>
            <a:ext cx="243900" cy="122100"/>
          </a:xfrm>
          <a:prstGeom prst="leftArrow">
            <a:avLst>
              <a:gd fmla="val 50000" name="adj1"/>
              <a:gd fmla="val 7870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24">
            <a:hlinkClick action="ppaction://hlinkshowjump?jump=nextslide"/>
          </p:cNvPr>
          <p:cNvSpPr/>
          <p:nvPr/>
        </p:nvSpPr>
        <p:spPr>
          <a:xfrm>
            <a:off x="7335669" y="4589280"/>
            <a:ext cx="417600" cy="347400"/>
          </a:xfrm>
          <a:prstGeom prst="roundRect">
            <a:avLst>
              <a:gd fmla="val 1978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24">
            <a:hlinkClick action="ppaction://hlinkshowjump?jump=nextslide"/>
          </p:cNvPr>
          <p:cNvSpPr/>
          <p:nvPr/>
        </p:nvSpPr>
        <p:spPr>
          <a:xfrm>
            <a:off x="7416418" y="4701843"/>
            <a:ext cx="243900" cy="122100"/>
          </a:xfrm>
          <a:prstGeom prst="rightArrow">
            <a:avLst>
              <a:gd fmla="val 50000" name="adj1"/>
              <a:gd fmla="val 7741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2" name="Google Shape;12652;p124"/>
          <p:cNvGrpSpPr/>
          <p:nvPr/>
        </p:nvGrpSpPr>
        <p:grpSpPr>
          <a:xfrm>
            <a:off x="1992121" y="4623314"/>
            <a:ext cx="159899" cy="279351"/>
            <a:chOff x="2000128" y="4623314"/>
            <a:chExt cx="159899" cy="279351"/>
          </a:xfrm>
        </p:grpSpPr>
        <p:sp>
          <p:nvSpPr>
            <p:cNvPr id="12653" name="Google Shape;12653;p124"/>
            <p:cNvSpPr/>
            <p:nvPr/>
          </p:nvSpPr>
          <p:spPr>
            <a:xfrm>
              <a:off x="2000128" y="4623314"/>
              <a:ext cx="159899" cy="279351"/>
            </a:xfrm>
            <a:custGeom>
              <a:rect b="b" l="l" r="r" t="t"/>
              <a:pathLst>
                <a:path extrusionOk="0" h="42214" w="24154">
                  <a:moveTo>
                    <a:pt x="4353" y="1"/>
                  </a:moveTo>
                  <a:lnTo>
                    <a:pt x="0" y="2527"/>
                  </a:lnTo>
                  <a:lnTo>
                    <a:pt x="0" y="29358"/>
                  </a:lnTo>
                  <a:lnTo>
                    <a:pt x="8001" y="42213"/>
                  </a:lnTo>
                  <a:lnTo>
                    <a:pt x="20909" y="41429"/>
                  </a:lnTo>
                  <a:lnTo>
                    <a:pt x="24154" y="38269"/>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24"/>
            <p:cNvSpPr/>
            <p:nvPr/>
          </p:nvSpPr>
          <p:spPr>
            <a:xfrm>
              <a:off x="2053088" y="4689396"/>
              <a:ext cx="85458" cy="213269"/>
            </a:xfrm>
            <a:custGeom>
              <a:rect b="b" l="l" r="r" t="t"/>
              <a:pathLst>
                <a:path extrusionOk="0" h="32228" w="12909">
                  <a:moveTo>
                    <a:pt x="1" y="1"/>
                  </a:moveTo>
                  <a:lnTo>
                    <a:pt x="1" y="32227"/>
                  </a:lnTo>
                  <a:lnTo>
                    <a:pt x="12909" y="31443"/>
                  </a:lnTo>
                  <a:lnTo>
                    <a:pt x="12909" y="461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24"/>
            <p:cNvSpPr/>
            <p:nvPr/>
          </p:nvSpPr>
          <p:spPr>
            <a:xfrm>
              <a:off x="2000128" y="4623314"/>
              <a:ext cx="159899" cy="96602"/>
            </a:xfrm>
            <a:custGeom>
              <a:rect b="b" l="l" r="r" t="t"/>
              <a:pathLst>
                <a:path extrusionOk="0" h="14598" w="24154">
                  <a:moveTo>
                    <a:pt x="4353" y="1"/>
                  </a:moveTo>
                  <a:lnTo>
                    <a:pt x="0" y="2527"/>
                  </a:lnTo>
                  <a:lnTo>
                    <a:pt x="8001" y="9987"/>
                  </a:lnTo>
                  <a:lnTo>
                    <a:pt x="20909" y="14597"/>
                  </a:lnTo>
                  <a:lnTo>
                    <a:pt x="24154" y="11431"/>
                  </a:lnTo>
                  <a:lnTo>
                    <a:pt x="11932" y="7065"/>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24"/>
            <p:cNvSpPr/>
            <p:nvPr/>
          </p:nvSpPr>
          <p:spPr>
            <a:xfrm>
              <a:off x="2008205" y="4658975"/>
              <a:ext cx="121914" cy="229680"/>
            </a:xfrm>
            <a:custGeom>
              <a:rect b="b" l="l" r="r" t="t"/>
              <a:pathLst>
                <a:path extrusionOk="0" h="34708" w="18416">
                  <a:moveTo>
                    <a:pt x="0" y="0"/>
                  </a:moveTo>
                  <a:lnTo>
                    <a:pt x="0" y="23448"/>
                  </a:lnTo>
                  <a:lnTo>
                    <a:pt x="6754" y="34707"/>
                  </a:lnTo>
                  <a:lnTo>
                    <a:pt x="18416" y="33856"/>
                  </a:lnTo>
                  <a:lnTo>
                    <a:pt x="18416" y="1056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24"/>
            <p:cNvSpPr/>
            <p:nvPr/>
          </p:nvSpPr>
          <p:spPr>
            <a:xfrm>
              <a:off x="2008205" y="4658975"/>
              <a:ext cx="44718" cy="229680"/>
            </a:xfrm>
            <a:custGeom>
              <a:rect b="b" l="l" r="r" t="t"/>
              <a:pathLst>
                <a:path extrusionOk="0" h="34708" w="6755">
                  <a:moveTo>
                    <a:pt x="0" y="0"/>
                  </a:moveTo>
                  <a:lnTo>
                    <a:pt x="0" y="23448"/>
                  </a:lnTo>
                  <a:lnTo>
                    <a:pt x="6754" y="34707"/>
                  </a:lnTo>
                  <a:lnTo>
                    <a:pt x="6754" y="6299"/>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8" name="Google Shape;12658;p124"/>
          <p:cNvGrpSpPr/>
          <p:nvPr/>
        </p:nvGrpSpPr>
        <p:grpSpPr>
          <a:xfrm>
            <a:off x="5246843" y="4644827"/>
            <a:ext cx="206281" cy="241552"/>
            <a:chOff x="5254850" y="4644827"/>
            <a:chExt cx="206281" cy="241552"/>
          </a:xfrm>
        </p:grpSpPr>
        <p:sp>
          <p:nvSpPr>
            <p:cNvPr id="12659" name="Google Shape;12659;p124"/>
            <p:cNvSpPr/>
            <p:nvPr/>
          </p:nvSpPr>
          <p:spPr>
            <a:xfrm>
              <a:off x="5254850" y="4644827"/>
              <a:ext cx="206281" cy="241552"/>
            </a:xfrm>
            <a:custGeom>
              <a:rect b="b" l="l" r="r" t="t"/>
              <a:pathLst>
                <a:path extrusionOk="0" h="15675" w="13384">
                  <a:moveTo>
                    <a:pt x="5281" y="0"/>
                  </a:moveTo>
                  <a:cubicBezTo>
                    <a:pt x="5199" y="0"/>
                    <a:pt x="5119" y="3"/>
                    <a:pt x="5040" y="9"/>
                  </a:cubicBezTo>
                  <a:cubicBezTo>
                    <a:pt x="4928" y="16"/>
                    <a:pt x="4809" y="29"/>
                    <a:pt x="4703" y="49"/>
                  </a:cubicBezTo>
                  <a:cubicBezTo>
                    <a:pt x="4697" y="49"/>
                    <a:pt x="4690" y="55"/>
                    <a:pt x="4684" y="55"/>
                  </a:cubicBezTo>
                  <a:cubicBezTo>
                    <a:pt x="4360" y="115"/>
                    <a:pt x="4064" y="220"/>
                    <a:pt x="3793" y="379"/>
                  </a:cubicBezTo>
                  <a:lnTo>
                    <a:pt x="1696" y="1599"/>
                  </a:lnTo>
                  <a:cubicBezTo>
                    <a:pt x="1689" y="1605"/>
                    <a:pt x="1682" y="1605"/>
                    <a:pt x="1676" y="1612"/>
                  </a:cubicBezTo>
                  <a:cubicBezTo>
                    <a:pt x="1663" y="1619"/>
                    <a:pt x="1649" y="1625"/>
                    <a:pt x="1643" y="1632"/>
                  </a:cubicBezTo>
                  <a:cubicBezTo>
                    <a:pt x="1610" y="1645"/>
                    <a:pt x="1584" y="1665"/>
                    <a:pt x="1557" y="1685"/>
                  </a:cubicBezTo>
                  <a:cubicBezTo>
                    <a:pt x="1531" y="1698"/>
                    <a:pt x="1504" y="1718"/>
                    <a:pt x="1471" y="1737"/>
                  </a:cubicBezTo>
                  <a:cubicBezTo>
                    <a:pt x="1445" y="1757"/>
                    <a:pt x="1419" y="1777"/>
                    <a:pt x="1399" y="1790"/>
                  </a:cubicBezTo>
                  <a:cubicBezTo>
                    <a:pt x="1366" y="1816"/>
                    <a:pt x="1333" y="1843"/>
                    <a:pt x="1300" y="1869"/>
                  </a:cubicBezTo>
                  <a:cubicBezTo>
                    <a:pt x="1267" y="1889"/>
                    <a:pt x="1241" y="1915"/>
                    <a:pt x="1214" y="1942"/>
                  </a:cubicBezTo>
                  <a:cubicBezTo>
                    <a:pt x="1188" y="1962"/>
                    <a:pt x="1161" y="1988"/>
                    <a:pt x="1135" y="2014"/>
                  </a:cubicBezTo>
                  <a:cubicBezTo>
                    <a:pt x="1109" y="2041"/>
                    <a:pt x="1082" y="2067"/>
                    <a:pt x="1049" y="2093"/>
                  </a:cubicBezTo>
                  <a:cubicBezTo>
                    <a:pt x="970" y="2179"/>
                    <a:pt x="891" y="2272"/>
                    <a:pt x="818" y="2370"/>
                  </a:cubicBezTo>
                  <a:cubicBezTo>
                    <a:pt x="779" y="2430"/>
                    <a:pt x="733" y="2489"/>
                    <a:pt x="693" y="2549"/>
                  </a:cubicBezTo>
                  <a:cubicBezTo>
                    <a:pt x="673" y="2582"/>
                    <a:pt x="654" y="2615"/>
                    <a:pt x="634" y="2648"/>
                  </a:cubicBezTo>
                  <a:cubicBezTo>
                    <a:pt x="614" y="2687"/>
                    <a:pt x="588" y="2720"/>
                    <a:pt x="568" y="2753"/>
                  </a:cubicBezTo>
                  <a:cubicBezTo>
                    <a:pt x="561" y="2773"/>
                    <a:pt x="555" y="2786"/>
                    <a:pt x="548" y="2799"/>
                  </a:cubicBezTo>
                  <a:cubicBezTo>
                    <a:pt x="535" y="2819"/>
                    <a:pt x="522" y="2845"/>
                    <a:pt x="508" y="2872"/>
                  </a:cubicBezTo>
                  <a:cubicBezTo>
                    <a:pt x="495" y="2892"/>
                    <a:pt x="489" y="2918"/>
                    <a:pt x="475" y="2938"/>
                  </a:cubicBezTo>
                  <a:cubicBezTo>
                    <a:pt x="462" y="2964"/>
                    <a:pt x="449" y="2990"/>
                    <a:pt x="442" y="3017"/>
                  </a:cubicBezTo>
                  <a:cubicBezTo>
                    <a:pt x="429" y="3043"/>
                    <a:pt x="416" y="3070"/>
                    <a:pt x="403" y="3103"/>
                  </a:cubicBezTo>
                  <a:cubicBezTo>
                    <a:pt x="390" y="3136"/>
                    <a:pt x="370" y="3169"/>
                    <a:pt x="357" y="3208"/>
                  </a:cubicBezTo>
                  <a:cubicBezTo>
                    <a:pt x="344" y="3241"/>
                    <a:pt x="337" y="3274"/>
                    <a:pt x="324" y="3307"/>
                  </a:cubicBezTo>
                  <a:cubicBezTo>
                    <a:pt x="317" y="3320"/>
                    <a:pt x="311" y="3340"/>
                    <a:pt x="304" y="3360"/>
                  </a:cubicBezTo>
                  <a:cubicBezTo>
                    <a:pt x="278" y="3426"/>
                    <a:pt x="258" y="3492"/>
                    <a:pt x="238" y="3564"/>
                  </a:cubicBezTo>
                  <a:cubicBezTo>
                    <a:pt x="231" y="3584"/>
                    <a:pt x="225" y="3610"/>
                    <a:pt x="218" y="3630"/>
                  </a:cubicBezTo>
                  <a:cubicBezTo>
                    <a:pt x="212" y="3657"/>
                    <a:pt x="205" y="3676"/>
                    <a:pt x="198" y="3703"/>
                  </a:cubicBezTo>
                  <a:cubicBezTo>
                    <a:pt x="192" y="3716"/>
                    <a:pt x="192" y="3729"/>
                    <a:pt x="185" y="3749"/>
                  </a:cubicBezTo>
                  <a:cubicBezTo>
                    <a:pt x="179" y="3782"/>
                    <a:pt x="165" y="3822"/>
                    <a:pt x="159" y="3861"/>
                  </a:cubicBezTo>
                  <a:cubicBezTo>
                    <a:pt x="152" y="3907"/>
                    <a:pt x="139" y="3947"/>
                    <a:pt x="132" y="3993"/>
                  </a:cubicBezTo>
                  <a:cubicBezTo>
                    <a:pt x="126" y="4033"/>
                    <a:pt x="113" y="4079"/>
                    <a:pt x="106" y="4118"/>
                  </a:cubicBezTo>
                  <a:cubicBezTo>
                    <a:pt x="99" y="4158"/>
                    <a:pt x="93" y="4191"/>
                    <a:pt x="93" y="4224"/>
                  </a:cubicBezTo>
                  <a:cubicBezTo>
                    <a:pt x="86" y="4244"/>
                    <a:pt x="86" y="4263"/>
                    <a:pt x="80" y="4283"/>
                  </a:cubicBezTo>
                  <a:lnTo>
                    <a:pt x="73" y="4356"/>
                  </a:lnTo>
                  <a:cubicBezTo>
                    <a:pt x="66" y="4395"/>
                    <a:pt x="60" y="4435"/>
                    <a:pt x="53" y="4475"/>
                  </a:cubicBezTo>
                  <a:cubicBezTo>
                    <a:pt x="53" y="4521"/>
                    <a:pt x="47" y="4567"/>
                    <a:pt x="40" y="4613"/>
                  </a:cubicBezTo>
                  <a:cubicBezTo>
                    <a:pt x="40" y="4646"/>
                    <a:pt x="34" y="4686"/>
                    <a:pt x="34" y="4719"/>
                  </a:cubicBezTo>
                  <a:cubicBezTo>
                    <a:pt x="34" y="4752"/>
                    <a:pt x="27" y="4778"/>
                    <a:pt x="27" y="4804"/>
                  </a:cubicBezTo>
                  <a:cubicBezTo>
                    <a:pt x="27" y="4850"/>
                    <a:pt x="20" y="4890"/>
                    <a:pt x="20" y="4936"/>
                  </a:cubicBezTo>
                  <a:cubicBezTo>
                    <a:pt x="20" y="4976"/>
                    <a:pt x="20" y="5015"/>
                    <a:pt x="20" y="5055"/>
                  </a:cubicBezTo>
                  <a:cubicBezTo>
                    <a:pt x="14" y="5114"/>
                    <a:pt x="14" y="5167"/>
                    <a:pt x="14" y="5220"/>
                  </a:cubicBezTo>
                  <a:cubicBezTo>
                    <a:pt x="1" y="8782"/>
                    <a:pt x="2507" y="13115"/>
                    <a:pt x="5607" y="14902"/>
                  </a:cubicBezTo>
                  <a:cubicBezTo>
                    <a:pt x="5660" y="14935"/>
                    <a:pt x="5712" y="14968"/>
                    <a:pt x="5765" y="14995"/>
                  </a:cubicBezTo>
                  <a:cubicBezTo>
                    <a:pt x="5818" y="15021"/>
                    <a:pt x="5871" y="15047"/>
                    <a:pt x="5924" y="15074"/>
                  </a:cubicBezTo>
                  <a:cubicBezTo>
                    <a:pt x="5943" y="15087"/>
                    <a:pt x="5963" y="15100"/>
                    <a:pt x="5983" y="15107"/>
                  </a:cubicBezTo>
                  <a:cubicBezTo>
                    <a:pt x="6082" y="15160"/>
                    <a:pt x="6181" y="15206"/>
                    <a:pt x="6280" y="15245"/>
                  </a:cubicBezTo>
                  <a:cubicBezTo>
                    <a:pt x="6332" y="15272"/>
                    <a:pt x="6385" y="15292"/>
                    <a:pt x="6438" y="15311"/>
                  </a:cubicBezTo>
                  <a:cubicBezTo>
                    <a:pt x="6438" y="15318"/>
                    <a:pt x="6445" y="15318"/>
                    <a:pt x="6451" y="15318"/>
                  </a:cubicBezTo>
                  <a:cubicBezTo>
                    <a:pt x="6497" y="15338"/>
                    <a:pt x="6544" y="15357"/>
                    <a:pt x="6590" y="15377"/>
                  </a:cubicBezTo>
                  <a:lnTo>
                    <a:pt x="6596" y="15377"/>
                  </a:lnTo>
                  <a:cubicBezTo>
                    <a:pt x="6656" y="15397"/>
                    <a:pt x="6708" y="15417"/>
                    <a:pt x="6761" y="15437"/>
                  </a:cubicBezTo>
                  <a:cubicBezTo>
                    <a:pt x="6860" y="15470"/>
                    <a:pt x="6959" y="15496"/>
                    <a:pt x="7051" y="15522"/>
                  </a:cubicBezTo>
                  <a:cubicBezTo>
                    <a:pt x="7071" y="15529"/>
                    <a:pt x="7091" y="15536"/>
                    <a:pt x="7111" y="15536"/>
                  </a:cubicBezTo>
                  <a:cubicBezTo>
                    <a:pt x="7197" y="15562"/>
                    <a:pt x="7289" y="15582"/>
                    <a:pt x="7375" y="15595"/>
                  </a:cubicBezTo>
                  <a:cubicBezTo>
                    <a:pt x="7394" y="15602"/>
                    <a:pt x="7421" y="15608"/>
                    <a:pt x="7441" y="15608"/>
                  </a:cubicBezTo>
                  <a:cubicBezTo>
                    <a:pt x="7474" y="15615"/>
                    <a:pt x="7507" y="15621"/>
                    <a:pt x="7533" y="15628"/>
                  </a:cubicBezTo>
                  <a:cubicBezTo>
                    <a:pt x="7573" y="15635"/>
                    <a:pt x="7612" y="15641"/>
                    <a:pt x="7645" y="15641"/>
                  </a:cubicBezTo>
                  <a:lnTo>
                    <a:pt x="7658" y="15641"/>
                  </a:lnTo>
                  <a:cubicBezTo>
                    <a:pt x="7678" y="15648"/>
                    <a:pt x="7704" y="15648"/>
                    <a:pt x="7731" y="15654"/>
                  </a:cubicBezTo>
                  <a:cubicBezTo>
                    <a:pt x="7751" y="15654"/>
                    <a:pt x="7770" y="15654"/>
                    <a:pt x="7790" y="15661"/>
                  </a:cubicBezTo>
                  <a:lnTo>
                    <a:pt x="7797" y="15661"/>
                  </a:lnTo>
                  <a:cubicBezTo>
                    <a:pt x="7823" y="15661"/>
                    <a:pt x="7850" y="15661"/>
                    <a:pt x="7876" y="15667"/>
                  </a:cubicBezTo>
                  <a:lnTo>
                    <a:pt x="7889" y="15667"/>
                  </a:lnTo>
                  <a:cubicBezTo>
                    <a:pt x="7948" y="15667"/>
                    <a:pt x="8001" y="15674"/>
                    <a:pt x="8061" y="15674"/>
                  </a:cubicBezTo>
                  <a:lnTo>
                    <a:pt x="8245" y="15674"/>
                  </a:lnTo>
                  <a:cubicBezTo>
                    <a:pt x="8278" y="15667"/>
                    <a:pt x="8318" y="15667"/>
                    <a:pt x="8351" y="15667"/>
                  </a:cubicBezTo>
                  <a:cubicBezTo>
                    <a:pt x="8377" y="15667"/>
                    <a:pt x="8404" y="15661"/>
                    <a:pt x="8430" y="15661"/>
                  </a:cubicBezTo>
                  <a:cubicBezTo>
                    <a:pt x="8456" y="15661"/>
                    <a:pt x="8483" y="15654"/>
                    <a:pt x="8509" y="15654"/>
                  </a:cubicBezTo>
                  <a:cubicBezTo>
                    <a:pt x="8555" y="15648"/>
                    <a:pt x="8608" y="15641"/>
                    <a:pt x="8661" y="15628"/>
                  </a:cubicBezTo>
                  <a:cubicBezTo>
                    <a:pt x="8681" y="15628"/>
                    <a:pt x="8707" y="15621"/>
                    <a:pt x="8733" y="15615"/>
                  </a:cubicBezTo>
                  <a:cubicBezTo>
                    <a:pt x="8766" y="15608"/>
                    <a:pt x="8799" y="15602"/>
                    <a:pt x="8832" y="15595"/>
                  </a:cubicBezTo>
                  <a:cubicBezTo>
                    <a:pt x="8892" y="15582"/>
                    <a:pt x="8951" y="15562"/>
                    <a:pt x="9017" y="15549"/>
                  </a:cubicBezTo>
                  <a:cubicBezTo>
                    <a:pt x="9083" y="15529"/>
                    <a:pt x="9149" y="15503"/>
                    <a:pt x="9215" y="15476"/>
                  </a:cubicBezTo>
                  <a:lnTo>
                    <a:pt x="9294" y="15443"/>
                  </a:lnTo>
                  <a:cubicBezTo>
                    <a:pt x="9353" y="15423"/>
                    <a:pt x="9406" y="15397"/>
                    <a:pt x="9466" y="15364"/>
                  </a:cubicBezTo>
                  <a:cubicBezTo>
                    <a:pt x="9492" y="15351"/>
                    <a:pt x="9525" y="15338"/>
                    <a:pt x="9551" y="15318"/>
                  </a:cubicBezTo>
                  <a:cubicBezTo>
                    <a:pt x="9571" y="15311"/>
                    <a:pt x="9591" y="15298"/>
                    <a:pt x="9611" y="15285"/>
                  </a:cubicBezTo>
                  <a:cubicBezTo>
                    <a:pt x="9624" y="15278"/>
                    <a:pt x="9644" y="15272"/>
                    <a:pt x="9657" y="15259"/>
                  </a:cubicBezTo>
                  <a:lnTo>
                    <a:pt x="11741" y="14052"/>
                  </a:lnTo>
                  <a:cubicBezTo>
                    <a:pt x="12744" y="13465"/>
                    <a:pt x="13370" y="12225"/>
                    <a:pt x="13377" y="10450"/>
                  </a:cubicBezTo>
                  <a:cubicBezTo>
                    <a:pt x="13383" y="7337"/>
                    <a:pt x="11464" y="3624"/>
                    <a:pt x="8905" y="1546"/>
                  </a:cubicBezTo>
                  <a:cubicBezTo>
                    <a:pt x="8786" y="1447"/>
                    <a:pt x="8661" y="1355"/>
                    <a:pt x="8542" y="1262"/>
                  </a:cubicBezTo>
                  <a:cubicBezTo>
                    <a:pt x="8410" y="1170"/>
                    <a:pt x="8278" y="1078"/>
                    <a:pt x="8146" y="992"/>
                  </a:cubicBezTo>
                  <a:cubicBezTo>
                    <a:pt x="8127" y="979"/>
                    <a:pt x="8113" y="972"/>
                    <a:pt x="8100" y="966"/>
                  </a:cubicBezTo>
                  <a:cubicBezTo>
                    <a:pt x="7995" y="893"/>
                    <a:pt x="7889" y="834"/>
                    <a:pt x="7784" y="768"/>
                  </a:cubicBezTo>
                  <a:cubicBezTo>
                    <a:pt x="7315" y="504"/>
                    <a:pt x="6860" y="306"/>
                    <a:pt x="6425" y="181"/>
                  </a:cubicBezTo>
                  <a:cubicBezTo>
                    <a:pt x="6385" y="168"/>
                    <a:pt x="6346" y="154"/>
                    <a:pt x="6306" y="141"/>
                  </a:cubicBezTo>
                  <a:lnTo>
                    <a:pt x="6135" y="207"/>
                  </a:lnTo>
                  <a:lnTo>
                    <a:pt x="6022" y="148"/>
                  </a:lnTo>
                  <a:lnTo>
                    <a:pt x="6022" y="141"/>
                  </a:lnTo>
                  <a:lnTo>
                    <a:pt x="5864" y="49"/>
                  </a:lnTo>
                  <a:cubicBezTo>
                    <a:pt x="5666" y="16"/>
                    <a:pt x="5470" y="0"/>
                    <a:pt x="5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24"/>
            <p:cNvSpPr/>
            <p:nvPr/>
          </p:nvSpPr>
          <p:spPr>
            <a:xfrm>
              <a:off x="5254958" y="4664012"/>
              <a:ext cx="173129" cy="222320"/>
            </a:xfrm>
            <a:custGeom>
              <a:rect b="b" l="l" r="r" t="t"/>
              <a:pathLst>
                <a:path extrusionOk="0" h="14427" w="11233">
                  <a:moveTo>
                    <a:pt x="3120" y="1"/>
                  </a:moveTo>
                  <a:cubicBezTo>
                    <a:pt x="1283" y="1"/>
                    <a:pt x="16" y="1457"/>
                    <a:pt x="7" y="3975"/>
                  </a:cubicBezTo>
                  <a:cubicBezTo>
                    <a:pt x="0" y="7537"/>
                    <a:pt x="2500" y="11870"/>
                    <a:pt x="5600" y="13657"/>
                  </a:cubicBezTo>
                  <a:cubicBezTo>
                    <a:pt x="6504" y="14179"/>
                    <a:pt x="7358" y="14427"/>
                    <a:pt x="8116" y="14427"/>
                  </a:cubicBezTo>
                  <a:cubicBezTo>
                    <a:pt x="9951" y="14427"/>
                    <a:pt x="11217" y="12973"/>
                    <a:pt x="11226" y="10452"/>
                  </a:cubicBezTo>
                  <a:cubicBezTo>
                    <a:pt x="11233" y="6897"/>
                    <a:pt x="8733" y="2557"/>
                    <a:pt x="5633" y="769"/>
                  </a:cubicBezTo>
                  <a:cubicBezTo>
                    <a:pt x="4731" y="248"/>
                    <a:pt x="3877" y="1"/>
                    <a:pt x="31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24"/>
            <p:cNvSpPr/>
            <p:nvPr/>
          </p:nvSpPr>
          <p:spPr>
            <a:xfrm>
              <a:off x="5270508" y="4703305"/>
              <a:ext cx="124040" cy="150741"/>
            </a:xfrm>
            <a:custGeom>
              <a:rect b="b" l="l" r="r" t="t"/>
              <a:pathLst>
                <a:path extrusionOk="0" h="9782" w="8048">
                  <a:moveTo>
                    <a:pt x="4354" y="0"/>
                  </a:moveTo>
                  <a:lnTo>
                    <a:pt x="3714" y="370"/>
                  </a:lnTo>
                  <a:lnTo>
                    <a:pt x="3041" y="2335"/>
                  </a:lnTo>
                  <a:lnTo>
                    <a:pt x="640" y="950"/>
                  </a:lnTo>
                  <a:lnTo>
                    <a:pt x="0" y="1326"/>
                  </a:lnTo>
                  <a:lnTo>
                    <a:pt x="2282" y="4558"/>
                  </a:lnTo>
                  <a:lnTo>
                    <a:pt x="1399" y="7143"/>
                  </a:lnTo>
                  <a:lnTo>
                    <a:pt x="3694" y="6550"/>
                  </a:lnTo>
                  <a:lnTo>
                    <a:pt x="5976" y="9782"/>
                  </a:lnTo>
                  <a:lnTo>
                    <a:pt x="6616" y="9412"/>
                  </a:lnTo>
                  <a:lnTo>
                    <a:pt x="5798" y="6009"/>
                  </a:lnTo>
                  <a:lnTo>
                    <a:pt x="7401" y="5600"/>
                  </a:lnTo>
                  <a:lnTo>
                    <a:pt x="8047" y="5224"/>
                  </a:lnTo>
                  <a:lnTo>
                    <a:pt x="5218" y="3595"/>
                  </a:lnTo>
                  <a:lnTo>
                    <a:pt x="43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2" name="Google Shape;12662;p124"/>
          <p:cNvGrpSpPr/>
          <p:nvPr/>
        </p:nvGrpSpPr>
        <p:grpSpPr>
          <a:xfrm>
            <a:off x="4126327" y="4607105"/>
            <a:ext cx="202168" cy="279358"/>
            <a:chOff x="4134334" y="4607105"/>
            <a:chExt cx="202168" cy="279358"/>
          </a:xfrm>
        </p:grpSpPr>
        <p:sp>
          <p:nvSpPr>
            <p:cNvPr id="12663" name="Google Shape;12663;p124"/>
            <p:cNvSpPr/>
            <p:nvPr/>
          </p:nvSpPr>
          <p:spPr>
            <a:xfrm>
              <a:off x="4134334" y="4684331"/>
              <a:ext cx="202168" cy="202132"/>
            </a:xfrm>
            <a:custGeom>
              <a:rect b="b" l="l" r="r" t="t"/>
              <a:pathLst>
                <a:path extrusionOk="0" h="30545" w="30539">
                  <a:moveTo>
                    <a:pt x="15270" y="0"/>
                  </a:moveTo>
                  <a:cubicBezTo>
                    <a:pt x="6840" y="0"/>
                    <a:pt x="0" y="6840"/>
                    <a:pt x="0" y="15269"/>
                  </a:cubicBezTo>
                  <a:cubicBezTo>
                    <a:pt x="0" y="23705"/>
                    <a:pt x="6840" y="30545"/>
                    <a:pt x="15270" y="30545"/>
                  </a:cubicBezTo>
                  <a:cubicBezTo>
                    <a:pt x="23706" y="30545"/>
                    <a:pt x="30539" y="23705"/>
                    <a:pt x="30539" y="15269"/>
                  </a:cubicBezTo>
                  <a:cubicBezTo>
                    <a:pt x="30539" y="6840"/>
                    <a:pt x="23706" y="0"/>
                    <a:pt x="15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24"/>
            <p:cNvSpPr/>
            <p:nvPr/>
          </p:nvSpPr>
          <p:spPr>
            <a:xfrm>
              <a:off x="4148832" y="4723368"/>
              <a:ext cx="173219" cy="148609"/>
            </a:xfrm>
            <a:custGeom>
              <a:rect b="b" l="l" r="r" t="t"/>
              <a:pathLst>
                <a:path extrusionOk="0" h="22457" w="26166">
                  <a:moveTo>
                    <a:pt x="13044" y="1"/>
                  </a:moveTo>
                  <a:cubicBezTo>
                    <a:pt x="9749" y="1"/>
                    <a:pt x="6457" y="730"/>
                    <a:pt x="3951" y="2187"/>
                  </a:cubicBezTo>
                  <a:cubicBezTo>
                    <a:pt x="1781" y="3441"/>
                    <a:pt x="561" y="5043"/>
                    <a:pt x="277" y="6686"/>
                  </a:cubicBezTo>
                  <a:cubicBezTo>
                    <a:pt x="92" y="7550"/>
                    <a:pt x="0" y="8453"/>
                    <a:pt x="0" y="9370"/>
                  </a:cubicBezTo>
                  <a:cubicBezTo>
                    <a:pt x="0" y="16599"/>
                    <a:pt x="5857" y="22456"/>
                    <a:pt x="13080" y="22456"/>
                  </a:cubicBezTo>
                  <a:cubicBezTo>
                    <a:pt x="20309" y="22456"/>
                    <a:pt x="26166" y="16599"/>
                    <a:pt x="26166" y="9370"/>
                  </a:cubicBezTo>
                  <a:cubicBezTo>
                    <a:pt x="26166" y="8447"/>
                    <a:pt x="26067" y="7550"/>
                    <a:pt x="25889" y="6679"/>
                  </a:cubicBezTo>
                  <a:cubicBezTo>
                    <a:pt x="25585" y="5037"/>
                    <a:pt x="24339" y="3441"/>
                    <a:pt x="22162" y="2187"/>
                  </a:cubicBezTo>
                  <a:cubicBezTo>
                    <a:pt x="19639" y="730"/>
                    <a:pt x="16340" y="1"/>
                    <a:pt x="130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24"/>
            <p:cNvSpPr/>
            <p:nvPr/>
          </p:nvSpPr>
          <p:spPr>
            <a:xfrm>
              <a:off x="4148176" y="4767566"/>
              <a:ext cx="174702" cy="104411"/>
            </a:xfrm>
            <a:custGeom>
              <a:rect b="b" l="l" r="r" t="t"/>
              <a:pathLst>
                <a:path extrusionOk="0" h="15778" w="26390">
                  <a:moveTo>
                    <a:pt x="25988" y="0"/>
                  </a:moveTo>
                  <a:cubicBezTo>
                    <a:pt x="26390" y="2157"/>
                    <a:pt x="25170" y="4400"/>
                    <a:pt x="22320" y="6055"/>
                  </a:cubicBezTo>
                  <a:cubicBezTo>
                    <a:pt x="19814" y="7509"/>
                    <a:pt x="16523" y="8237"/>
                    <a:pt x="13227" y="8237"/>
                  </a:cubicBezTo>
                  <a:cubicBezTo>
                    <a:pt x="9932" y="8237"/>
                    <a:pt x="6632" y="7509"/>
                    <a:pt x="4109" y="6055"/>
                  </a:cubicBezTo>
                  <a:cubicBezTo>
                    <a:pt x="1247" y="4400"/>
                    <a:pt x="0" y="2164"/>
                    <a:pt x="376" y="7"/>
                  </a:cubicBezTo>
                  <a:lnTo>
                    <a:pt x="376" y="7"/>
                  </a:lnTo>
                  <a:cubicBezTo>
                    <a:pt x="191" y="871"/>
                    <a:pt x="99" y="1774"/>
                    <a:pt x="99" y="2691"/>
                  </a:cubicBezTo>
                  <a:cubicBezTo>
                    <a:pt x="99" y="9920"/>
                    <a:pt x="5956" y="15777"/>
                    <a:pt x="13179" y="15777"/>
                  </a:cubicBezTo>
                  <a:cubicBezTo>
                    <a:pt x="20408" y="15777"/>
                    <a:pt x="26265" y="9920"/>
                    <a:pt x="26265" y="2691"/>
                  </a:cubicBezTo>
                  <a:cubicBezTo>
                    <a:pt x="26265" y="1768"/>
                    <a:pt x="26166" y="871"/>
                    <a:pt x="25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24"/>
            <p:cNvSpPr/>
            <p:nvPr/>
          </p:nvSpPr>
          <p:spPr>
            <a:xfrm>
              <a:off x="4206333" y="4651158"/>
              <a:ext cx="58124" cy="67267"/>
            </a:xfrm>
            <a:custGeom>
              <a:rect b="b" l="l" r="r" t="t"/>
              <a:pathLst>
                <a:path extrusionOk="0" h="10165" w="8780">
                  <a:moveTo>
                    <a:pt x="1" y="0"/>
                  </a:moveTo>
                  <a:lnTo>
                    <a:pt x="1" y="8001"/>
                  </a:lnTo>
                  <a:cubicBezTo>
                    <a:pt x="1" y="8542"/>
                    <a:pt x="324" y="9083"/>
                    <a:pt x="1155" y="9505"/>
                  </a:cubicBezTo>
                  <a:cubicBezTo>
                    <a:pt x="2022" y="9944"/>
                    <a:pt x="3173" y="10165"/>
                    <a:pt x="4322" y="10165"/>
                  </a:cubicBezTo>
                  <a:cubicBezTo>
                    <a:pt x="5419" y="10165"/>
                    <a:pt x="6515" y="9963"/>
                    <a:pt x="7362" y="9558"/>
                  </a:cubicBezTo>
                  <a:cubicBezTo>
                    <a:pt x="8245" y="9142"/>
                    <a:pt x="8780" y="8377"/>
                    <a:pt x="8780" y="8021"/>
                  </a:cubicBezTo>
                  <a:lnTo>
                    <a:pt x="8780" y="20"/>
                  </a:lnTo>
                  <a:cubicBezTo>
                    <a:pt x="8780" y="581"/>
                    <a:pt x="8331" y="1141"/>
                    <a:pt x="7454" y="1557"/>
                  </a:cubicBezTo>
                  <a:cubicBezTo>
                    <a:pt x="6604" y="1963"/>
                    <a:pt x="5507" y="2164"/>
                    <a:pt x="4410" y="2164"/>
                  </a:cubicBezTo>
                  <a:cubicBezTo>
                    <a:pt x="3260" y="2164"/>
                    <a:pt x="2111" y="1943"/>
                    <a:pt x="1247" y="1504"/>
                  </a:cubicBezTo>
                  <a:cubicBezTo>
                    <a:pt x="416" y="1082"/>
                    <a:pt x="1" y="54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24"/>
            <p:cNvSpPr/>
            <p:nvPr/>
          </p:nvSpPr>
          <p:spPr>
            <a:xfrm>
              <a:off x="4215330" y="4627454"/>
              <a:ext cx="40177" cy="53039"/>
            </a:xfrm>
            <a:custGeom>
              <a:rect b="b" l="l" r="r" t="t"/>
              <a:pathLst>
                <a:path extrusionOk="0" h="8015" w="6069">
                  <a:moveTo>
                    <a:pt x="3035" y="1"/>
                  </a:moveTo>
                  <a:cubicBezTo>
                    <a:pt x="2274" y="1"/>
                    <a:pt x="1513" y="166"/>
                    <a:pt x="924" y="496"/>
                  </a:cubicBezTo>
                  <a:cubicBezTo>
                    <a:pt x="310" y="839"/>
                    <a:pt x="7" y="1294"/>
                    <a:pt x="0" y="1749"/>
                  </a:cubicBezTo>
                  <a:cubicBezTo>
                    <a:pt x="0" y="1749"/>
                    <a:pt x="7" y="6313"/>
                    <a:pt x="7" y="6313"/>
                  </a:cubicBezTo>
                  <a:cubicBezTo>
                    <a:pt x="7" y="6313"/>
                    <a:pt x="7" y="6313"/>
                    <a:pt x="7" y="6313"/>
                  </a:cubicBezTo>
                  <a:cubicBezTo>
                    <a:pt x="33" y="6748"/>
                    <a:pt x="330" y="7170"/>
                    <a:pt x="898" y="7500"/>
                  </a:cubicBezTo>
                  <a:cubicBezTo>
                    <a:pt x="1491" y="7843"/>
                    <a:pt x="2268" y="8015"/>
                    <a:pt x="3044" y="8015"/>
                  </a:cubicBezTo>
                  <a:cubicBezTo>
                    <a:pt x="3819" y="8015"/>
                    <a:pt x="4594" y="7843"/>
                    <a:pt x="5185" y="7500"/>
                  </a:cubicBezTo>
                  <a:cubicBezTo>
                    <a:pt x="5739" y="7177"/>
                    <a:pt x="6029" y="6768"/>
                    <a:pt x="6062" y="6346"/>
                  </a:cubicBezTo>
                  <a:cubicBezTo>
                    <a:pt x="6062" y="6346"/>
                    <a:pt x="6062" y="6346"/>
                    <a:pt x="6062" y="6346"/>
                  </a:cubicBezTo>
                  <a:cubicBezTo>
                    <a:pt x="6062" y="6346"/>
                    <a:pt x="6069" y="1762"/>
                    <a:pt x="6069" y="1762"/>
                  </a:cubicBezTo>
                  <a:cubicBezTo>
                    <a:pt x="6069" y="1320"/>
                    <a:pt x="5785" y="878"/>
                    <a:pt x="5211" y="535"/>
                  </a:cubicBezTo>
                  <a:cubicBezTo>
                    <a:pt x="4616" y="179"/>
                    <a:pt x="3826" y="1"/>
                    <a:pt x="3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24"/>
            <p:cNvSpPr/>
            <p:nvPr/>
          </p:nvSpPr>
          <p:spPr>
            <a:xfrm>
              <a:off x="4195853" y="4615344"/>
              <a:ext cx="79169" cy="57030"/>
            </a:xfrm>
            <a:custGeom>
              <a:rect b="b" l="l" r="r" t="t"/>
              <a:pathLst>
                <a:path extrusionOk="0" h="8618" w="11959">
                  <a:moveTo>
                    <a:pt x="5958" y="1"/>
                  </a:moveTo>
                  <a:cubicBezTo>
                    <a:pt x="4514" y="1"/>
                    <a:pt x="3070" y="313"/>
                    <a:pt x="1953" y="940"/>
                  </a:cubicBezTo>
                  <a:cubicBezTo>
                    <a:pt x="1834" y="1006"/>
                    <a:pt x="1683" y="1099"/>
                    <a:pt x="1571" y="1178"/>
                  </a:cubicBezTo>
                  <a:cubicBezTo>
                    <a:pt x="1425" y="1277"/>
                    <a:pt x="1287" y="1369"/>
                    <a:pt x="1122" y="1521"/>
                  </a:cubicBezTo>
                  <a:cubicBezTo>
                    <a:pt x="759" y="1837"/>
                    <a:pt x="594" y="2068"/>
                    <a:pt x="476" y="2233"/>
                  </a:cubicBezTo>
                  <a:cubicBezTo>
                    <a:pt x="383" y="2372"/>
                    <a:pt x="298" y="2543"/>
                    <a:pt x="251" y="2636"/>
                  </a:cubicBezTo>
                  <a:cubicBezTo>
                    <a:pt x="179" y="2781"/>
                    <a:pt x="133" y="2932"/>
                    <a:pt x="113" y="2998"/>
                  </a:cubicBezTo>
                  <a:cubicBezTo>
                    <a:pt x="93" y="3058"/>
                    <a:pt x="54" y="3190"/>
                    <a:pt x="27" y="3368"/>
                  </a:cubicBezTo>
                  <a:cubicBezTo>
                    <a:pt x="7" y="3506"/>
                    <a:pt x="1" y="3605"/>
                    <a:pt x="1" y="3724"/>
                  </a:cubicBezTo>
                  <a:lnTo>
                    <a:pt x="1" y="4852"/>
                  </a:lnTo>
                  <a:cubicBezTo>
                    <a:pt x="1" y="5043"/>
                    <a:pt x="7" y="5168"/>
                    <a:pt x="67" y="5439"/>
                  </a:cubicBezTo>
                  <a:cubicBezTo>
                    <a:pt x="86" y="5524"/>
                    <a:pt x="133" y="5703"/>
                    <a:pt x="238" y="5933"/>
                  </a:cubicBezTo>
                  <a:cubicBezTo>
                    <a:pt x="311" y="6092"/>
                    <a:pt x="515" y="6487"/>
                    <a:pt x="918" y="6883"/>
                  </a:cubicBezTo>
                  <a:cubicBezTo>
                    <a:pt x="1333" y="7292"/>
                    <a:pt x="1735" y="7543"/>
                    <a:pt x="2078" y="7727"/>
                  </a:cubicBezTo>
                  <a:cubicBezTo>
                    <a:pt x="2369" y="7886"/>
                    <a:pt x="2725" y="8024"/>
                    <a:pt x="2745" y="8031"/>
                  </a:cubicBezTo>
                  <a:cubicBezTo>
                    <a:pt x="2982" y="8130"/>
                    <a:pt x="3233" y="8209"/>
                    <a:pt x="3483" y="8281"/>
                  </a:cubicBezTo>
                  <a:cubicBezTo>
                    <a:pt x="4423" y="8547"/>
                    <a:pt x="5317" y="8617"/>
                    <a:pt x="6004" y="8617"/>
                  </a:cubicBezTo>
                  <a:cubicBezTo>
                    <a:pt x="6359" y="8617"/>
                    <a:pt x="6658" y="8598"/>
                    <a:pt x="6880" y="8578"/>
                  </a:cubicBezTo>
                  <a:cubicBezTo>
                    <a:pt x="7263" y="8539"/>
                    <a:pt x="7856" y="8473"/>
                    <a:pt x="8549" y="8268"/>
                  </a:cubicBezTo>
                  <a:cubicBezTo>
                    <a:pt x="8892" y="8169"/>
                    <a:pt x="9406" y="7998"/>
                    <a:pt x="10007" y="7668"/>
                  </a:cubicBezTo>
                  <a:cubicBezTo>
                    <a:pt x="10145" y="7589"/>
                    <a:pt x="10514" y="7378"/>
                    <a:pt x="10838" y="7088"/>
                  </a:cubicBezTo>
                  <a:cubicBezTo>
                    <a:pt x="10930" y="7009"/>
                    <a:pt x="11055" y="6890"/>
                    <a:pt x="11154" y="6784"/>
                  </a:cubicBezTo>
                  <a:cubicBezTo>
                    <a:pt x="11194" y="6731"/>
                    <a:pt x="11253" y="6672"/>
                    <a:pt x="11293" y="6619"/>
                  </a:cubicBezTo>
                  <a:cubicBezTo>
                    <a:pt x="11352" y="6547"/>
                    <a:pt x="11425" y="6448"/>
                    <a:pt x="11477" y="6375"/>
                  </a:cubicBezTo>
                  <a:cubicBezTo>
                    <a:pt x="11517" y="6316"/>
                    <a:pt x="11603" y="6184"/>
                    <a:pt x="11702" y="5980"/>
                  </a:cubicBezTo>
                  <a:cubicBezTo>
                    <a:pt x="11774" y="5828"/>
                    <a:pt x="11827" y="5676"/>
                    <a:pt x="11847" y="5610"/>
                  </a:cubicBezTo>
                  <a:cubicBezTo>
                    <a:pt x="11867" y="5551"/>
                    <a:pt x="11900" y="5426"/>
                    <a:pt x="11926" y="5241"/>
                  </a:cubicBezTo>
                  <a:cubicBezTo>
                    <a:pt x="11952" y="5102"/>
                    <a:pt x="11952" y="5003"/>
                    <a:pt x="11959" y="4885"/>
                  </a:cubicBezTo>
                  <a:lnTo>
                    <a:pt x="11959" y="3757"/>
                  </a:lnTo>
                  <a:cubicBezTo>
                    <a:pt x="11959" y="3500"/>
                    <a:pt x="11919" y="3249"/>
                    <a:pt x="11847" y="3012"/>
                  </a:cubicBezTo>
                  <a:cubicBezTo>
                    <a:pt x="11814" y="2913"/>
                    <a:pt x="11721" y="2609"/>
                    <a:pt x="11491" y="2266"/>
                  </a:cubicBezTo>
                  <a:cubicBezTo>
                    <a:pt x="11293" y="1976"/>
                    <a:pt x="11082" y="1758"/>
                    <a:pt x="10937" y="1626"/>
                  </a:cubicBezTo>
                  <a:cubicBezTo>
                    <a:pt x="10890" y="1580"/>
                    <a:pt x="10745" y="1448"/>
                    <a:pt x="10561" y="1310"/>
                  </a:cubicBezTo>
                  <a:cubicBezTo>
                    <a:pt x="10435" y="1217"/>
                    <a:pt x="10264" y="1112"/>
                    <a:pt x="10132" y="1026"/>
                  </a:cubicBezTo>
                  <a:lnTo>
                    <a:pt x="10125" y="1026"/>
                  </a:lnTo>
                  <a:cubicBezTo>
                    <a:pt x="8987" y="344"/>
                    <a:pt x="7472" y="1"/>
                    <a:pt x="5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24"/>
            <p:cNvSpPr/>
            <p:nvPr/>
          </p:nvSpPr>
          <p:spPr>
            <a:xfrm>
              <a:off x="4195814" y="4639981"/>
              <a:ext cx="79208" cy="30507"/>
            </a:xfrm>
            <a:custGeom>
              <a:rect b="b" l="l" r="r" t="t"/>
              <a:pathLst>
                <a:path extrusionOk="0" h="4610" w="11965">
                  <a:moveTo>
                    <a:pt x="11965" y="34"/>
                  </a:moveTo>
                  <a:lnTo>
                    <a:pt x="11965" y="57"/>
                  </a:lnTo>
                  <a:lnTo>
                    <a:pt x="11965" y="57"/>
                  </a:lnTo>
                  <a:cubicBezTo>
                    <a:pt x="11965" y="50"/>
                    <a:pt x="11965" y="42"/>
                    <a:pt x="11965" y="34"/>
                  </a:cubicBezTo>
                  <a:close/>
                  <a:moveTo>
                    <a:pt x="7" y="1"/>
                  </a:moveTo>
                  <a:lnTo>
                    <a:pt x="7" y="1129"/>
                  </a:lnTo>
                  <a:cubicBezTo>
                    <a:pt x="0" y="1999"/>
                    <a:pt x="561" y="2877"/>
                    <a:pt x="1695" y="3549"/>
                  </a:cubicBezTo>
                  <a:cubicBezTo>
                    <a:pt x="2873" y="4255"/>
                    <a:pt x="4439" y="4609"/>
                    <a:pt x="6005" y="4609"/>
                  </a:cubicBezTo>
                  <a:cubicBezTo>
                    <a:pt x="7500" y="4609"/>
                    <a:pt x="8995" y="4286"/>
                    <a:pt x="10151" y="3635"/>
                  </a:cubicBezTo>
                  <a:cubicBezTo>
                    <a:pt x="11352" y="2962"/>
                    <a:pt x="11958" y="2065"/>
                    <a:pt x="11958" y="1162"/>
                  </a:cubicBezTo>
                  <a:lnTo>
                    <a:pt x="11965" y="57"/>
                  </a:lnTo>
                  <a:lnTo>
                    <a:pt x="11965" y="57"/>
                  </a:lnTo>
                  <a:cubicBezTo>
                    <a:pt x="11954" y="953"/>
                    <a:pt x="11348" y="1840"/>
                    <a:pt x="10151" y="2507"/>
                  </a:cubicBezTo>
                  <a:cubicBezTo>
                    <a:pt x="8995" y="3158"/>
                    <a:pt x="7500" y="3481"/>
                    <a:pt x="6005" y="3481"/>
                  </a:cubicBezTo>
                  <a:cubicBezTo>
                    <a:pt x="4439" y="3481"/>
                    <a:pt x="2873" y="3127"/>
                    <a:pt x="1695" y="2421"/>
                  </a:cubicBezTo>
                  <a:cubicBezTo>
                    <a:pt x="567" y="1749"/>
                    <a:pt x="7" y="87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24"/>
            <p:cNvSpPr/>
            <p:nvPr/>
          </p:nvSpPr>
          <p:spPr>
            <a:xfrm>
              <a:off x="4214674" y="4607105"/>
              <a:ext cx="41574" cy="43020"/>
            </a:xfrm>
            <a:custGeom>
              <a:rect b="b" l="l" r="r" t="t"/>
              <a:pathLst>
                <a:path extrusionOk="0" h="6501" w="6280">
                  <a:moveTo>
                    <a:pt x="3124" y="1"/>
                  </a:moveTo>
                  <a:cubicBezTo>
                    <a:pt x="2322" y="1"/>
                    <a:pt x="1521" y="177"/>
                    <a:pt x="911" y="530"/>
                  </a:cubicBezTo>
                  <a:cubicBezTo>
                    <a:pt x="304" y="886"/>
                    <a:pt x="1" y="1348"/>
                    <a:pt x="1" y="1809"/>
                  </a:cubicBezTo>
                  <a:lnTo>
                    <a:pt x="1" y="4679"/>
                  </a:lnTo>
                  <a:cubicBezTo>
                    <a:pt x="1" y="5140"/>
                    <a:pt x="291" y="5615"/>
                    <a:pt x="911" y="5971"/>
                  </a:cubicBezTo>
                  <a:cubicBezTo>
                    <a:pt x="1524" y="6324"/>
                    <a:pt x="2327" y="6501"/>
                    <a:pt x="3129" y="6501"/>
                  </a:cubicBezTo>
                  <a:cubicBezTo>
                    <a:pt x="3932" y="6501"/>
                    <a:pt x="4733" y="6324"/>
                    <a:pt x="5343" y="5971"/>
                  </a:cubicBezTo>
                  <a:cubicBezTo>
                    <a:pt x="5950" y="5615"/>
                    <a:pt x="6253" y="5154"/>
                    <a:pt x="6253" y="4692"/>
                  </a:cubicBezTo>
                  <a:lnTo>
                    <a:pt x="6273" y="1823"/>
                  </a:lnTo>
                  <a:cubicBezTo>
                    <a:pt x="6273" y="1829"/>
                    <a:pt x="6273" y="1836"/>
                    <a:pt x="6273" y="1842"/>
                  </a:cubicBezTo>
                  <a:cubicBezTo>
                    <a:pt x="6280" y="1368"/>
                    <a:pt x="5970" y="893"/>
                    <a:pt x="5343" y="530"/>
                  </a:cubicBezTo>
                  <a:cubicBezTo>
                    <a:pt x="4730" y="177"/>
                    <a:pt x="3927" y="1"/>
                    <a:pt x="3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24"/>
            <p:cNvSpPr/>
            <p:nvPr/>
          </p:nvSpPr>
          <p:spPr>
            <a:xfrm>
              <a:off x="4214674" y="4619076"/>
              <a:ext cx="41534" cy="31049"/>
            </a:xfrm>
            <a:custGeom>
              <a:rect b="b" l="l" r="r" t="t"/>
              <a:pathLst>
                <a:path extrusionOk="0" h="4692" w="6274">
                  <a:moveTo>
                    <a:pt x="1" y="0"/>
                  </a:moveTo>
                  <a:lnTo>
                    <a:pt x="1" y="2870"/>
                  </a:lnTo>
                  <a:cubicBezTo>
                    <a:pt x="1" y="3338"/>
                    <a:pt x="291" y="3806"/>
                    <a:pt x="911" y="4162"/>
                  </a:cubicBezTo>
                  <a:cubicBezTo>
                    <a:pt x="1524" y="4515"/>
                    <a:pt x="2327" y="4692"/>
                    <a:pt x="3129" y="4692"/>
                  </a:cubicBezTo>
                  <a:cubicBezTo>
                    <a:pt x="3932" y="4692"/>
                    <a:pt x="4733" y="4515"/>
                    <a:pt x="5343" y="4162"/>
                  </a:cubicBezTo>
                  <a:cubicBezTo>
                    <a:pt x="5950" y="3806"/>
                    <a:pt x="6253" y="3345"/>
                    <a:pt x="6253" y="2883"/>
                  </a:cubicBezTo>
                  <a:lnTo>
                    <a:pt x="6273" y="14"/>
                  </a:lnTo>
                  <a:lnTo>
                    <a:pt x="6273" y="14"/>
                  </a:lnTo>
                  <a:cubicBezTo>
                    <a:pt x="6267" y="475"/>
                    <a:pt x="5963" y="937"/>
                    <a:pt x="5363" y="1293"/>
                  </a:cubicBezTo>
                  <a:cubicBezTo>
                    <a:pt x="4750" y="1646"/>
                    <a:pt x="3946" y="1823"/>
                    <a:pt x="3143" y="1823"/>
                  </a:cubicBezTo>
                  <a:cubicBezTo>
                    <a:pt x="2340" y="1823"/>
                    <a:pt x="1537" y="1646"/>
                    <a:pt x="924" y="1293"/>
                  </a:cubicBezTo>
                  <a:cubicBezTo>
                    <a:pt x="304" y="937"/>
                    <a:pt x="1" y="46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2" name="Google Shape;12672;p124"/>
          <p:cNvSpPr/>
          <p:nvPr/>
        </p:nvSpPr>
        <p:spPr>
          <a:xfrm>
            <a:off x="6409928" y="4711739"/>
            <a:ext cx="15286" cy="8867"/>
          </a:xfrm>
          <a:custGeom>
            <a:rect b="b" l="l" r="r" t="t"/>
            <a:pathLst>
              <a:path extrusionOk="0" h="1340" w="2309">
                <a:moveTo>
                  <a:pt x="2309" y="1"/>
                </a:moveTo>
                <a:cubicBezTo>
                  <a:pt x="2276" y="1"/>
                  <a:pt x="2249" y="7"/>
                  <a:pt x="2223" y="14"/>
                </a:cubicBezTo>
                <a:cubicBezTo>
                  <a:pt x="2183" y="27"/>
                  <a:pt x="2137" y="34"/>
                  <a:pt x="2091" y="47"/>
                </a:cubicBezTo>
                <a:cubicBezTo>
                  <a:pt x="2045" y="60"/>
                  <a:pt x="1999" y="73"/>
                  <a:pt x="1959" y="86"/>
                </a:cubicBezTo>
                <a:cubicBezTo>
                  <a:pt x="1920" y="93"/>
                  <a:pt x="1887" y="106"/>
                  <a:pt x="1854" y="119"/>
                </a:cubicBezTo>
                <a:cubicBezTo>
                  <a:pt x="1827" y="126"/>
                  <a:pt x="1808" y="133"/>
                  <a:pt x="1788" y="139"/>
                </a:cubicBezTo>
                <a:cubicBezTo>
                  <a:pt x="1768" y="146"/>
                  <a:pt x="1748" y="152"/>
                  <a:pt x="1728" y="159"/>
                </a:cubicBezTo>
                <a:cubicBezTo>
                  <a:pt x="1702" y="166"/>
                  <a:pt x="1682" y="172"/>
                  <a:pt x="1656" y="185"/>
                </a:cubicBezTo>
                <a:cubicBezTo>
                  <a:pt x="1623" y="198"/>
                  <a:pt x="1583" y="212"/>
                  <a:pt x="1550" y="225"/>
                </a:cubicBezTo>
                <a:cubicBezTo>
                  <a:pt x="1511" y="245"/>
                  <a:pt x="1471" y="258"/>
                  <a:pt x="1432" y="278"/>
                </a:cubicBezTo>
                <a:cubicBezTo>
                  <a:pt x="1418" y="284"/>
                  <a:pt x="1405" y="284"/>
                  <a:pt x="1399" y="291"/>
                </a:cubicBezTo>
                <a:cubicBezTo>
                  <a:pt x="1366" y="304"/>
                  <a:pt x="1339" y="317"/>
                  <a:pt x="1306" y="337"/>
                </a:cubicBezTo>
                <a:cubicBezTo>
                  <a:pt x="1260" y="357"/>
                  <a:pt x="1214" y="383"/>
                  <a:pt x="1168" y="410"/>
                </a:cubicBezTo>
                <a:cubicBezTo>
                  <a:pt x="1128" y="429"/>
                  <a:pt x="1089" y="449"/>
                  <a:pt x="1049" y="469"/>
                </a:cubicBezTo>
                <a:cubicBezTo>
                  <a:pt x="660" y="693"/>
                  <a:pt x="310" y="983"/>
                  <a:pt x="0" y="1340"/>
                </a:cubicBezTo>
                <a:lnTo>
                  <a:pt x="2309" y="1"/>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24"/>
          <p:cNvSpPr/>
          <p:nvPr/>
        </p:nvSpPr>
        <p:spPr>
          <a:xfrm>
            <a:off x="6470839" y="4876991"/>
            <a:ext cx="748" cy="437"/>
          </a:xfrm>
          <a:custGeom>
            <a:rect b="b" l="l" r="r" t="t"/>
            <a:pathLst>
              <a:path extrusionOk="0" h="66" w="113">
                <a:moveTo>
                  <a:pt x="113" y="0"/>
                </a:moveTo>
                <a:cubicBezTo>
                  <a:pt x="73" y="20"/>
                  <a:pt x="40" y="40"/>
                  <a:pt x="0" y="66"/>
                </a:cubicBezTo>
                <a:cubicBezTo>
                  <a:pt x="14" y="59"/>
                  <a:pt x="27" y="53"/>
                  <a:pt x="40" y="46"/>
                </a:cubicBezTo>
                <a:cubicBezTo>
                  <a:pt x="47" y="40"/>
                  <a:pt x="53" y="33"/>
                  <a:pt x="53" y="33"/>
                </a:cubicBezTo>
                <a:cubicBezTo>
                  <a:pt x="66" y="26"/>
                  <a:pt x="80" y="20"/>
                  <a:pt x="93" y="13"/>
                </a:cubicBezTo>
                <a:lnTo>
                  <a:pt x="113" y="0"/>
                </a:ln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24"/>
          <p:cNvSpPr/>
          <p:nvPr/>
        </p:nvSpPr>
        <p:spPr>
          <a:xfrm>
            <a:off x="6497385" y="4762198"/>
            <a:ext cx="1801" cy="3322"/>
          </a:xfrm>
          <a:custGeom>
            <a:rect b="b" l="l" r="r" t="t"/>
            <a:pathLst>
              <a:path extrusionOk="0" h="502" w="272">
                <a:moveTo>
                  <a:pt x="271" y="502"/>
                </a:moveTo>
                <a:cubicBezTo>
                  <a:pt x="185" y="330"/>
                  <a:pt x="93" y="165"/>
                  <a:pt x="1" y="0"/>
                </a:cubicBezTo>
                <a:cubicBezTo>
                  <a:pt x="93" y="165"/>
                  <a:pt x="185" y="330"/>
                  <a:pt x="271" y="502"/>
                </a:cubicBezTo>
                <a:close/>
              </a:path>
            </a:pathLst>
          </a:custGeom>
          <a:solidFill>
            <a:srgbClr val="FF3E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5" name="Google Shape;12675;p124"/>
          <p:cNvGrpSpPr/>
          <p:nvPr/>
        </p:nvGrpSpPr>
        <p:grpSpPr>
          <a:xfrm>
            <a:off x="6300092" y="4620438"/>
            <a:ext cx="269374" cy="279338"/>
            <a:chOff x="6314624" y="4620438"/>
            <a:chExt cx="269374" cy="279338"/>
          </a:xfrm>
        </p:grpSpPr>
        <p:sp>
          <p:nvSpPr>
            <p:cNvPr id="12676" name="Google Shape;12676;p124"/>
            <p:cNvSpPr/>
            <p:nvPr/>
          </p:nvSpPr>
          <p:spPr>
            <a:xfrm>
              <a:off x="6331306" y="4620438"/>
              <a:ext cx="252692" cy="256647"/>
            </a:xfrm>
            <a:custGeom>
              <a:rect b="b" l="l" r="r" t="t"/>
              <a:pathLst>
                <a:path extrusionOk="0" h="38783" w="38171">
                  <a:moveTo>
                    <a:pt x="18" y="6090"/>
                  </a:moveTo>
                  <a:cubicBezTo>
                    <a:pt x="12" y="6094"/>
                    <a:pt x="6" y="6097"/>
                    <a:pt x="0" y="6100"/>
                  </a:cubicBezTo>
                  <a:lnTo>
                    <a:pt x="18" y="6090"/>
                  </a:lnTo>
                  <a:close/>
                  <a:moveTo>
                    <a:pt x="11742" y="0"/>
                  </a:moveTo>
                  <a:cubicBezTo>
                    <a:pt x="10912" y="0"/>
                    <a:pt x="10159" y="196"/>
                    <a:pt x="9511" y="573"/>
                  </a:cubicBezTo>
                  <a:lnTo>
                    <a:pt x="18" y="6090"/>
                  </a:lnTo>
                  <a:lnTo>
                    <a:pt x="18" y="6090"/>
                  </a:lnTo>
                  <a:cubicBezTo>
                    <a:pt x="47" y="6074"/>
                    <a:pt x="80" y="6057"/>
                    <a:pt x="112" y="6041"/>
                  </a:cubicBezTo>
                  <a:cubicBezTo>
                    <a:pt x="152" y="6015"/>
                    <a:pt x="191" y="5995"/>
                    <a:pt x="231" y="5975"/>
                  </a:cubicBezTo>
                  <a:cubicBezTo>
                    <a:pt x="264" y="5962"/>
                    <a:pt x="290" y="5949"/>
                    <a:pt x="323" y="5929"/>
                  </a:cubicBezTo>
                  <a:cubicBezTo>
                    <a:pt x="343" y="5922"/>
                    <a:pt x="363" y="5909"/>
                    <a:pt x="383" y="5903"/>
                  </a:cubicBezTo>
                  <a:cubicBezTo>
                    <a:pt x="422" y="5889"/>
                    <a:pt x="455" y="5870"/>
                    <a:pt x="495" y="5856"/>
                  </a:cubicBezTo>
                  <a:cubicBezTo>
                    <a:pt x="521" y="5843"/>
                    <a:pt x="554" y="5837"/>
                    <a:pt x="581" y="5823"/>
                  </a:cubicBezTo>
                  <a:cubicBezTo>
                    <a:pt x="600" y="5817"/>
                    <a:pt x="620" y="5810"/>
                    <a:pt x="640" y="5804"/>
                  </a:cubicBezTo>
                  <a:cubicBezTo>
                    <a:pt x="686" y="5784"/>
                    <a:pt x="739" y="5764"/>
                    <a:pt x="792" y="5751"/>
                  </a:cubicBezTo>
                  <a:cubicBezTo>
                    <a:pt x="825" y="5738"/>
                    <a:pt x="858" y="5724"/>
                    <a:pt x="897" y="5718"/>
                  </a:cubicBezTo>
                  <a:cubicBezTo>
                    <a:pt x="930" y="5705"/>
                    <a:pt x="970" y="5698"/>
                    <a:pt x="1009" y="5685"/>
                  </a:cubicBezTo>
                  <a:cubicBezTo>
                    <a:pt x="1029" y="5678"/>
                    <a:pt x="1056" y="5672"/>
                    <a:pt x="1082" y="5665"/>
                  </a:cubicBezTo>
                  <a:cubicBezTo>
                    <a:pt x="1095" y="5665"/>
                    <a:pt x="1108" y="5658"/>
                    <a:pt x="1121" y="5658"/>
                  </a:cubicBezTo>
                  <a:cubicBezTo>
                    <a:pt x="1148" y="5652"/>
                    <a:pt x="1174" y="5645"/>
                    <a:pt x="1201" y="5639"/>
                  </a:cubicBezTo>
                  <a:cubicBezTo>
                    <a:pt x="1220" y="5639"/>
                    <a:pt x="1234" y="5632"/>
                    <a:pt x="1253" y="5632"/>
                  </a:cubicBezTo>
                  <a:cubicBezTo>
                    <a:pt x="1280" y="5626"/>
                    <a:pt x="1306" y="5619"/>
                    <a:pt x="1339" y="5612"/>
                  </a:cubicBezTo>
                  <a:cubicBezTo>
                    <a:pt x="1418" y="5599"/>
                    <a:pt x="1497" y="5586"/>
                    <a:pt x="1583" y="5573"/>
                  </a:cubicBezTo>
                  <a:cubicBezTo>
                    <a:pt x="1610" y="5573"/>
                    <a:pt x="1636" y="5566"/>
                    <a:pt x="1669" y="5566"/>
                  </a:cubicBezTo>
                  <a:cubicBezTo>
                    <a:pt x="1689" y="5560"/>
                    <a:pt x="1715" y="5560"/>
                    <a:pt x="1735" y="5560"/>
                  </a:cubicBezTo>
                  <a:cubicBezTo>
                    <a:pt x="1774" y="5553"/>
                    <a:pt x="1814" y="5546"/>
                    <a:pt x="1854" y="5546"/>
                  </a:cubicBezTo>
                  <a:cubicBezTo>
                    <a:pt x="1880" y="5546"/>
                    <a:pt x="1913" y="5540"/>
                    <a:pt x="1946" y="5540"/>
                  </a:cubicBezTo>
                  <a:cubicBezTo>
                    <a:pt x="2037" y="5535"/>
                    <a:pt x="2130" y="5532"/>
                    <a:pt x="2224" y="5532"/>
                  </a:cubicBezTo>
                  <a:cubicBezTo>
                    <a:pt x="3370" y="5532"/>
                    <a:pt x="4663" y="5908"/>
                    <a:pt x="6029" y="6701"/>
                  </a:cubicBezTo>
                  <a:cubicBezTo>
                    <a:pt x="8977" y="8402"/>
                    <a:pt x="11569" y="11634"/>
                    <a:pt x="13086" y="15137"/>
                  </a:cubicBezTo>
                  <a:cubicBezTo>
                    <a:pt x="13396" y="14780"/>
                    <a:pt x="13746" y="14490"/>
                    <a:pt x="14135" y="14266"/>
                  </a:cubicBezTo>
                  <a:cubicBezTo>
                    <a:pt x="14175" y="14246"/>
                    <a:pt x="14214" y="14226"/>
                    <a:pt x="14254" y="14207"/>
                  </a:cubicBezTo>
                  <a:cubicBezTo>
                    <a:pt x="14300" y="14180"/>
                    <a:pt x="14346" y="14154"/>
                    <a:pt x="14392" y="14134"/>
                  </a:cubicBezTo>
                  <a:cubicBezTo>
                    <a:pt x="14425" y="14114"/>
                    <a:pt x="14452" y="14101"/>
                    <a:pt x="14485" y="14088"/>
                  </a:cubicBezTo>
                  <a:cubicBezTo>
                    <a:pt x="14491" y="14081"/>
                    <a:pt x="14504" y="14081"/>
                    <a:pt x="14518" y="14075"/>
                  </a:cubicBezTo>
                  <a:cubicBezTo>
                    <a:pt x="14557" y="14055"/>
                    <a:pt x="14597" y="14042"/>
                    <a:pt x="14636" y="14022"/>
                  </a:cubicBezTo>
                  <a:cubicBezTo>
                    <a:pt x="14669" y="14009"/>
                    <a:pt x="14709" y="13995"/>
                    <a:pt x="14742" y="13982"/>
                  </a:cubicBezTo>
                  <a:cubicBezTo>
                    <a:pt x="14768" y="13969"/>
                    <a:pt x="14788" y="13963"/>
                    <a:pt x="14814" y="13956"/>
                  </a:cubicBezTo>
                  <a:cubicBezTo>
                    <a:pt x="14834" y="13949"/>
                    <a:pt x="14854" y="13943"/>
                    <a:pt x="14874" y="13936"/>
                  </a:cubicBezTo>
                  <a:cubicBezTo>
                    <a:pt x="14894" y="13930"/>
                    <a:pt x="14913" y="13923"/>
                    <a:pt x="14940" y="13916"/>
                  </a:cubicBezTo>
                  <a:cubicBezTo>
                    <a:pt x="14973" y="13903"/>
                    <a:pt x="15006" y="13890"/>
                    <a:pt x="15045" y="13883"/>
                  </a:cubicBezTo>
                  <a:cubicBezTo>
                    <a:pt x="15085" y="13870"/>
                    <a:pt x="15131" y="13857"/>
                    <a:pt x="15177" y="13844"/>
                  </a:cubicBezTo>
                  <a:cubicBezTo>
                    <a:pt x="15223" y="13831"/>
                    <a:pt x="15269" y="13824"/>
                    <a:pt x="15309" y="13811"/>
                  </a:cubicBezTo>
                  <a:cubicBezTo>
                    <a:pt x="15335" y="13804"/>
                    <a:pt x="15362" y="13798"/>
                    <a:pt x="15395" y="13798"/>
                  </a:cubicBezTo>
                  <a:cubicBezTo>
                    <a:pt x="15395" y="13791"/>
                    <a:pt x="15401" y="13791"/>
                    <a:pt x="15408" y="13791"/>
                  </a:cubicBezTo>
                  <a:cubicBezTo>
                    <a:pt x="15434" y="13784"/>
                    <a:pt x="15467" y="13778"/>
                    <a:pt x="15494" y="13778"/>
                  </a:cubicBezTo>
                  <a:cubicBezTo>
                    <a:pt x="15527" y="13771"/>
                    <a:pt x="15560" y="13765"/>
                    <a:pt x="15593" y="13758"/>
                  </a:cubicBezTo>
                  <a:lnTo>
                    <a:pt x="15612" y="13758"/>
                  </a:lnTo>
                  <a:cubicBezTo>
                    <a:pt x="15652" y="13751"/>
                    <a:pt x="15692" y="13745"/>
                    <a:pt x="15731" y="13738"/>
                  </a:cubicBezTo>
                  <a:cubicBezTo>
                    <a:pt x="15744" y="13738"/>
                    <a:pt x="15758" y="13732"/>
                    <a:pt x="15771" y="13732"/>
                  </a:cubicBezTo>
                  <a:cubicBezTo>
                    <a:pt x="15810" y="13732"/>
                    <a:pt x="15857" y="13725"/>
                    <a:pt x="15903" y="13718"/>
                  </a:cubicBezTo>
                  <a:lnTo>
                    <a:pt x="15909" y="13718"/>
                  </a:lnTo>
                  <a:cubicBezTo>
                    <a:pt x="15949" y="13718"/>
                    <a:pt x="15982" y="13712"/>
                    <a:pt x="16021" y="13712"/>
                  </a:cubicBezTo>
                  <a:cubicBezTo>
                    <a:pt x="16041" y="13712"/>
                    <a:pt x="16061" y="13705"/>
                    <a:pt x="16081" y="13705"/>
                  </a:cubicBezTo>
                  <a:lnTo>
                    <a:pt x="16180" y="13705"/>
                  </a:lnTo>
                  <a:cubicBezTo>
                    <a:pt x="16246" y="13703"/>
                    <a:pt x="16312" y="13701"/>
                    <a:pt x="16380" y="13701"/>
                  </a:cubicBezTo>
                  <a:cubicBezTo>
                    <a:pt x="17524" y="13701"/>
                    <a:pt x="18812" y="14074"/>
                    <a:pt x="20170" y="14860"/>
                  </a:cubicBezTo>
                  <a:cubicBezTo>
                    <a:pt x="21193" y="15453"/>
                    <a:pt x="22175" y="16231"/>
                    <a:pt x="23079" y="17135"/>
                  </a:cubicBezTo>
                  <a:cubicBezTo>
                    <a:pt x="23211" y="17267"/>
                    <a:pt x="23336" y="17399"/>
                    <a:pt x="23468" y="17531"/>
                  </a:cubicBezTo>
                  <a:cubicBezTo>
                    <a:pt x="23653" y="17735"/>
                    <a:pt x="23844" y="17940"/>
                    <a:pt x="24022" y="18151"/>
                  </a:cubicBezTo>
                  <a:cubicBezTo>
                    <a:pt x="24147" y="18296"/>
                    <a:pt x="24266" y="18441"/>
                    <a:pt x="24385" y="18586"/>
                  </a:cubicBezTo>
                  <a:cubicBezTo>
                    <a:pt x="24563" y="18804"/>
                    <a:pt x="24734" y="19028"/>
                    <a:pt x="24906" y="19259"/>
                  </a:cubicBezTo>
                  <a:cubicBezTo>
                    <a:pt x="24959" y="19331"/>
                    <a:pt x="25018" y="19411"/>
                    <a:pt x="25071" y="19490"/>
                  </a:cubicBezTo>
                  <a:cubicBezTo>
                    <a:pt x="25183" y="19641"/>
                    <a:pt x="25288" y="19800"/>
                    <a:pt x="25394" y="19958"/>
                  </a:cubicBezTo>
                  <a:cubicBezTo>
                    <a:pt x="25506" y="20116"/>
                    <a:pt x="25605" y="20275"/>
                    <a:pt x="25711" y="20433"/>
                  </a:cubicBezTo>
                  <a:cubicBezTo>
                    <a:pt x="25862" y="20677"/>
                    <a:pt x="26014" y="20921"/>
                    <a:pt x="26153" y="21172"/>
                  </a:cubicBezTo>
                  <a:cubicBezTo>
                    <a:pt x="26205" y="21251"/>
                    <a:pt x="26251" y="21337"/>
                    <a:pt x="26298" y="21422"/>
                  </a:cubicBezTo>
                  <a:cubicBezTo>
                    <a:pt x="26390" y="21587"/>
                    <a:pt x="26482" y="21752"/>
                    <a:pt x="26568" y="21924"/>
                  </a:cubicBezTo>
                  <a:cubicBezTo>
                    <a:pt x="26614" y="22009"/>
                    <a:pt x="26660" y="22095"/>
                    <a:pt x="26700" y="22174"/>
                  </a:cubicBezTo>
                  <a:cubicBezTo>
                    <a:pt x="26832" y="22431"/>
                    <a:pt x="26957" y="22689"/>
                    <a:pt x="27069" y="22946"/>
                  </a:cubicBezTo>
                  <a:cubicBezTo>
                    <a:pt x="27188" y="23210"/>
                    <a:pt x="27300" y="23467"/>
                    <a:pt x="27406" y="23731"/>
                  </a:cubicBezTo>
                  <a:cubicBezTo>
                    <a:pt x="28191" y="25663"/>
                    <a:pt x="28639" y="27662"/>
                    <a:pt x="28633" y="29522"/>
                  </a:cubicBezTo>
                  <a:cubicBezTo>
                    <a:pt x="28633" y="29601"/>
                    <a:pt x="28633" y="29674"/>
                    <a:pt x="28626" y="29753"/>
                  </a:cubicBezTo>
                  <a:cubicBezTo>
                    <a:pt x="28626" y="29825"/>
                    <a:pt x="28626" y="29898"/>
                    <a:pt x="28619" y="29970"/>
                  </a:cubicBezTo>
                  <a:cubicBezTo>
                    <a:pt x="28619" y="30023"/>
                    <a:pt x="28613" y="30082"/>
                    <a:pt x="28613" y="30142"/>
                  </a:cubicBezTo>
                  <a:cubicBezTo>
                    <a:pt x="28606" y="30181"/>
                    <a:pt x="28606" y="30221"/>
                    <a:pt x="28600" y="30254"/>
                  </a:cubicBezTo>
                  <a:cubicBezTo>
                    <a:pt x="28600" y="30307"/>
                    <a:pt x="28593" y="30366"/>
                    <a:pt x="28586" y="30419"/>
                  </a:cubicBezTo>
                  <a:cubicBezTo>
                    <a:pt x="28580" y="30485"/>
                    <a:pt x="28573" y="30557"/>
                    <a:pt x="28567" y="30623"/>
                  </a:cubicBezTo>
                  <a:cubicBezTo>
                    <a:pt x="28567" y="30630"/>
                    <a:pt x="28560" y="30643"/>
                    <a:pt x="28560" y="30650"/>
                  </a:cubicBezTo>
                  <a:cubicBezTo>
                    <a:pt x="28553" y="30702"/>
                    <a:pt x="28547" y="30749"/>
                    <a:pt x="28540" y="30795"/>
                  </a:cubicBezTo>
                  <a:cubicBezTo>
                    <a:pt x="28540" y="30828"/>
                    <a:pt x="28534" y="30854"/>
                    <a:pt x="28527" y="30887"/>
                  </a:cubicBezTo>
                  <a:cubicBezTo>
                    <a:pt x="28520" y="30947"/>
                    <a:pt x="28507" y="31006"/>
                    <a:pt x="28501" y="31065"/>
                  </a:cubicBezTo>
                  <a:cubicBezTo>
                    <a:pt x="28487" y="31125"/>
                    <a:pt x="28474" y="31191"/>
                    <a:pt x="28468" y="31257"/>
                  </a:cubicBezTo>
                  <a:cubicBezTo>
                    <a:pt x="28448" y="31342"/>
                    <a:pt x="28428" y="31428"/>
                    <a:pt x="28408" y="31514"/>
                  </a:cubicBezTo>
                  <a:cubicBezTo>
                    <a:pt x="28395" y="31573"/>
                    <a:pt x="28382" y="31632"/>
                    <a:pt x="28369" y="31685"/>
                  </a:cubicBezTo>
                  <a:cubicBezTo>
                    <a:pt x="28349" y="31751"/>
                    <a:pt x="28336" y="31824"/>
                    <a:pt x="28316" y="31890"/>
                  </a:cubicBezTo>
                  <a:cubicBezTo>
                    <a:pt x="28316" y="31890"/>
                    <a:pt x="28316" y="31896"/>
                    <a:pt x="28309" y="31903"/>
                  </a:cubicBezTo>
                  <a:cubicBezTo>
                    <a:pt x="28296" y="31962"/>
                    <a:pt x="28276" y="32022"/>
                    <a:pt x="28263" y="32081"/>
                  </a:cubicBezTo>
                  <a:cubicBezTo>
                    <a:pt x="28257" y="32094"/>
                    <a:pt x="28257" y="32101"/>
                    <a:pt x="28250" y="32114"/>
                  </a:cubicBezTo>
                  <a:cubicBezTo>
                    <a:pt x="28237" y="32160"/>
                    <a:pt x="28224" y="32206"/>
                    <a:pt x="28204" y="32259"/>
                  </a:cubicBezTo>
                  <a:cubicBezTo>
                    <a:pt x="28197" y="32279"/>
                    <a:pt x="28191" y="32305"/>
                    <a:pt x="28184" y="32332"/>
                  </a:cubicBezTo>
                  <a:cubicBezTo>
                    <a:pt x="28171" y="32371"/>
                    <a:pt x="28158" y="32404"/>
                    <a:pt x="28144" y="32444"/>
                  </a:cubicBezTo>
                  <a:cubicBezTo>
                    <a:pt x="28138" y="32470"/>
                    <a:pt x="28125" y="32490"/>
                    <a:pt x="28118" y="32516"/>
                  </a:cubicBezTo>
                  <a:cubicBezTo>
                    <a:pt x="28105" y="32549"/>
                    <a:pt x="28098" y="32582"/>
                    <a:pt x="28085" y="32609"/>
                  </a:cubicBezTo>
                  <a:cubicBezTo>
                    <a:pt x="28072" y="32648"/>
                    <a:pt x="28052" y="32694"/>
                    <a:pt x="28039" y="32734"/>
                  </a:cubicBezTo>
                  <a:cubicBezTo>
                    <a:pt x="28019" y="32780"/>
                    <a:pt x="27999" y="32826"/>
                    <a:pt x="27980" y="32879"/>
                  </a:cubicBezTo>
                  <a:cubicBezTo>
                    <a:pt x="27960" y="32938"/>
                    <a:pt x="27933" y="32998"/>
                    <a:pt x="27907" y="33057"/>
                  </a:cubicBezTo>
                  <a:cubicBezTo>
                    <a:pt x="27881" y="33116"/>
                    <a:pt x="27854" y="33182"/>
                    <a:pt x="27821" y="33242"/>
                  </a:cubicBezTo>
                  <a:cubicBezTo>
                    <a:pt x="27749" y="33413"/>
                    <a:pt x="27663" y="33578"/>
                    <a:pt x="27577" y="33743"/>
                  </a:cubicBezTo>
                  <a:cubicBezTo>
                    <a:pt x="27551" y="33796"/>
                    <a:pt x="27518" y="33842"/>
                    <a:pt x="27491" y="33895"/>
                  </a:cubicBezTo>
                  <a:cubicBezTo>
                    <a:pt x="27465" y="33941"/>
                    <a:pt x="27439" y="33987"/>
                    <a:pt x="27412" y="34033"/>
                  </a:cubicBezTo>
                  <a:cubicBezTo>
                    <a:pt x="27393" y="34073"/>
                    <a:pt x="27366" y="34119"/>
                    <a:pt x="27340" y="34159"/>
                  </a:cubicBezTo>
                  <a:cubicBezTo>
                    <a:pt x="27320" y="34192"/>
                    <a:pt x="27300" y="34225"/>
                    <a:pt x="27280" y="34258"/>
                  </a:cubicBezTo>
                  <a:cubicBezTo>
                    <a:pt x="27050" y="34627"/>
                    <a:pt x="26799" y="34983"/>
                    <a:pt x="26529" y="35319"/>
                  </a:cubicBezTo>
                  <a:cubicBezTo>
                    <a:pt x="26496" y="35366"/>
                    <a:pt x="26456" y="35412"/>
                    <a:pt x="26416" y="35451"/>
                  </a:cubicBezTo>
                  <a:cubicBezTo>
                    <a:pt x="26383" y="35498"/>
                    <a:pt x="26350" y="35537"/>
                    <a:pt x="26317" y="35577"/>
                  </a:cubicBezTo>
                  <a:cubicBezTo>
                    <a:pt x="26291" y="35603"/>
                    <a:pt x="26265" y="35636"/>
                    <a:pt x="26238" y="35669"/>
                  </a:cubicBezTo>
                  <a:cubicBezTo>
                    <a:pt x="26199" y="35715"/>
                    <a:pt x="26159" y="35761"/>
                    <a:pt x="26120" y="35801"/>
                  </a:cubicBezTo>
                  <a:cubicBezTo>
                    <a:pt x="26034" y="35893"/>
                    <a:pt x="25955" y="35986"/>
                    <a:pt x="25869" y="36071"/>
                  </a:cubicBezTo>
                  <a:cubicBezTo>
                    <a:pt x="25783" y="36164"/>
                    <a:pt x="25691" y="36256"/>
                    <a:pt x="25599" y="36348"/>
                  </a:cubicBezTo>
                  <a:cubicBezTo>
                    <a:pt x="25447" y="36494"/>
                    <a:pt x="25295" y="36639"/>
                    <a:pt x="25143" y="36784"/>
                  </a:cubicBezTo>
                  <a:cubicBezTo>
                    <a:pt x="25104" y="36817"/>
                    <a:pt x="25064" y="36850"/>
                    <a:pt x="25025" y="36883"/>
                  </a:cubicBezTo>
                  <a:cubicBezTo>
                    <a:pt x="24998" y="36909"/>
                    <a:pt x="24965" y="36935"/>
                    <a:pt x="24939" y="36955"/>
                  </a:cubicBezTo>
                  <a:cubicBezTo>
                    <a:pt x="24893" y="36995"/>
                    <a:pt x="24847" y="37034"/>
                    <a:pt x="24800" y="37074"/>
                  </a:cubicBezTo>
                  <a:cubicBezTo>
                    <a:pt x="24754" y="37114"/>
                    <a:pt x="24708" y="37153"/>
                    <a:pt x="24662" y="37193"/>
                  </a:cubicBezTo>
                  <a:cubicBezTo>
                    <a:pt x="24616" y="37232"/>
                    <a:pt x="24563" y="37272"/>
                    <a:pt x="24517" y="37311"/>
                  </a:cubicBezTo>
                  <a:cubicBezTo>
                    <a:pt x="24424" y="37384"/>
                    <a:pt x="24326" y="37463"/>
                    <a:pt x="24227" y="37536"/>
                  </a:cubicBezTo>
                  <a:cubicBezTo>
                    <a:pt x="24180" y="37575"/>
                    <a:pt x="24134" y="37615"/>
                    <a:pt x="24081" y="37648"/>
                  </a:cubicBezTo>
                  <a:cubicBezTo>
                    <a:pt x="24029" y="37687"/>
                    <a:pt x="23983" y="37720"/>
                    <a:pt x="23930" y="37760"/>
                  </a:cubicBezTo>
                  <a:cubicBezTo>
                    <a:pt x="23884" y="37793"/>
                    <a:pt x="23837" y="37832"/>
                    <a:pt x="23785" y="37865"/>
                  </a:cubicBezTo>
                  <a:cubicBezTo>
                    <a:pt x="23732" y="37898"/>
                    <a:pt x="23686" y="37938"/>
                    <a:pt x="23633" y="37971"/>
                  </a:cubicBezTo>
                  <a:cubicBezTo>
                    <a:pt x="23580" y="38011"/>
                    <a:pt x="23534" y="38044"/>
                    <a:pt x="23481" y="38076"/>
                  </a:cubicBezTo>
                  <a:cubicBezTo>
                    <a:pt x="23382" y="38149"/>
                    <a:pt x="23277" y="38215"/>
                    <a:pt x="23178" y="38281"/>
                  </a:cubicBezTo>
                  <a:cubicBezTo>
                    <a:pt x="23072" y="38354"/>
                    <a:pt x="22973" y="38419"/>
                    <a:pt x="22868" y="38479"/>
                  </a:cubicBezTo>
                  <a:lnTo>
                    <a:pt x="22868" y="38485"/>
                  </a:lnTo>
                  <a:cubicBezTo>
                    <a:pt x="22716" y="38578"/>
                    <a:pt x="22571" y="38664"/>
                    <a:pt x="22419" y="38756"/>
                  </a:cubicBezTo>
                  <a:cubicBezTo>
                    <a:pt x="22413" y="38762"/>
                    <a:pt x="22406" y="38762"/>
                    <a:pt x="22400" y="38769"/>
                  </a:cubicBezTo>
                  <a:lnTo>
                    <a:pt x="22380" y="38782"/>
                  </a:lnTo>
                  <a:lnTo>
                    <a:pt x="22380" y="38782"/>
                  </a:lnTo>
                  <a:lnTo>
                    <a:pt x="31759" y="33328"/>
                  </a:lnTo>
                  <a:cubicBezTo>
                    <a:pt x="31970" y="33202"/>
                    <a:pt x="32181" y="33077"/>
                    <a:pt x="32392" y="32945"/>
                  </a:cubicBezTo>
                  <a:cubicBezTo>
                    <a:pt x="32874" y="32642"/>
                    <a:pt x="33349" y="32312"/>
                    <a:pt x="33804" y="31962"/>
                  </a:cubicBezTo>
                  <a:cubicBezTo>
                    <a:pt x="33988" y="31817"/>
                    <a:pt x="34166" y="31679"/>
                    <a:pt x="34345" y="31527"/>
                  </a:cubicBezTo>
                  <a:cubicBezTo>
                    <a:pt x="34430" y="31454"/>
                    <a:pt x="34516" y="31375"/>
                    <a:pt x="34602" y="31303"/>
                  </a:cubicBezTo>
                  <a:cubicBezTo>
                    <a:pt x="36660" y="29476"/>
                    <a:pt x="38144" y="27081"/>
                    <a:pt x="38157" y="23988"/>
                  </a:cubicBezTo>
                  <a:cubicBezTo>
                    <a:pt x="38170" y="18599"/>
                    <a:pt x="34378" y="12037"/>
                    <a:pt x="29688" y="9326"/>
                  </a:cubicBezTo>
                  <a:cubicBezTo>
                    <a:pt x="28323" y="8538"/>
                    <a:pt x="27032" y="8165"/>
                    <a:pt x="25886" y="8165"/>
                  </a:cubicBezTo>
                  <a:cubicBezTo>
                    <a:pt x="25056" y="8165"/>
                    <a:pt x="24302" y="8362"/>
                    <a:pt x="23653" y="8739"/>
                  </a:cubicBezTo>
                  <a:lnTo>
                    <a:pt x="22518" y="9398"/>
                  </a:lnTo>
                  <a:cubicBezTo>
                    <a:pt x="21819" y="7835"/>
                    <a:pt x="20909" y="6331"/>
                    <a:pt x="19847" y="4992"/>
                  </a:cubicBezTo>
                  <a:cubicBezTo>
                    <a:pt x="19603" y="4689"/>
                    <a:pt x="19352" y="4386"/>
                    <a:pt x="19095" y="4102"/>
                  </a:cubicBezTo>
                  <a:cubicBezTo>
                    <a:pt x="19036" y="4036"/>
                    <a:pt x="18976" y="3977"/>
                    <a:pt x="18917" y="3911"/>
                  </a:cubicBezTo>
                  <a:cubicBezTo>
                    <a:pt x="18745" y="3719"/>
                    <a:pt x="18567" y="3541"/>
                    <a:pt x="18383" y="3357"/>
                  </a:cubicBezTo>
                  <a:cubicBezTo>
                    <a:pt x="18343" y="3317"/>
                    <a:pt x="18304" y="3277"/>
                    <a:pt x="18257" y="3238"/>
                  </a:cubicBezTo>
                  <a:cubicBezTo>
                    <a:pt x="18218" y="3198"/>
                    <a:pt x="18178" y="3159"/>
                    <a:pt x="18139" y="3126"/>
                  </a:cubicBezTo>
                  <a:cubicBezTo>
                    <a:pt x="18099" y="3086"/>
                    <a:pt x="18053" y="3040"/>
                    <a:pt x="18013" y="3000"/>
                  </a:cubicBezTo>
                  <a:cubicBezTo>
                    <a:pt x="17974" y="2967"/>
                    <a:pt x="17934" y="2928"/>
                    <a:pt x="17895" y="2895"/>
                  </a:cubicBezTo>
                  <a:cubicBezTo>
                    <a:pt x="17855" y="2855"/>
                    <a:pt x="17809" y="2822"/>
                    <a:pt x="17769" y="2783"/>
                  </a:cubicBezTo>
                  <a:cubicBezTo>
                    <a:pt x="17730" y="2750"/>
                    <a:pt x="17684" y="2710"/>
                    <a:pt x="17644" y="2671"/>
                  </a:cubicBezTo>
                  <a:cubicBezTo>
                    <a:pt x="17486" y="2539"/>
                    <a:pt x="17327" y="2407"/>
                    <a:pt x="17169" y="2275"/>
                  </a:cubicBezTo>
                  <a:cubicBezTo>
                    <a:pt x="17129" y="2248"/>
                    <a:pt x="17090" y="2216"/>
                    <a:pt x="17057" y="2189"/>
                  </a:cubicBezTo>
                  <a:cubicBezTo>
                    <a:pt x="16833" y="2011"/>
                    <a:pt x="16602" y="1840"/>
                    <a:pt x="16371" y="1681"/>
                  </a:cubicBezTo>
                  <a:cubicBezTo>
                    <a:pt x="16325" y="1655"/>
                    <a:pt x="16279" y="1622"/>
                    <a:pt x="16232" y="1589"/>
                  </a:cubicBezTo>
                  <a:cubicBezTo>
                    <a:pt x="16008" y="1437"/>
                    <a:pt x="15784" y="1299"/>
                    <a:pt x="15553" y="1167"/>
                  </a:cubicBezTo>
                  <a:cubicBezTo>
                    <a:pt x="14183" y="375"/>
                    <a:pt x="12889" y="0"/>
                    <a:pt x="117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24"/>
            <p:cNvSpPr/>
            <p:nvPr/>
          </p:nvSpPr>
          <p:spPr>
            <a:xfrm>
              <a:off x="6314624" y="4657046"/>
              <a:ext cx="206279" cy="242730"/>
            </a:xfrm>
            <a:custGeom>
              <a:rect b="b" l="l" r="r" t="t"/>
              <a:pathLst>
                <a:path extrusionOk="0" h="36680" w="31160">
                  <a:moveTo>
                    <a:pt x="4744" y="0"/>
                  </a:moveTo>
                  <a:cubicBezTo>
                    <a:pt x="4650" y="0"/>
                    <a:pt x="4557" y="3"/>
                    <a:pt x="4466" y="8"/>
                  </a:cubicBezTo>
                  <a:cubicBezTo>
                    <a:pt x="4433" y="8"/>
                    <a:pt x="4400" y="14"/>
                    <a:pt x="4367" y="14"/>
                  </a:cubicBezTo>
                  <a:cubicBezTo>
                    <a:pt x="4334" y="14"/>
                    <a:pt x="4294" y="21"/>
                    <a:pt x="4255" y="28"/>
                  </a:cubicBezTo>
                  <a:cubicBezTo>
                    <a:pt x="4235" y="28"/>
                    <a:pt x="4209" y="28"/>
                    <a:pt x="4182" y="34"/>
                  </a:cubicBezTo>
                  <a:cubicBezTo>
                    <a:pt x="4156" y="34"/>
                    <a:pt x="4130" y="41"/>
                    <a:pt x="4103" y="41"/>
                  </a:cubicBezTo>
                  <a:cubicBezTo>
                    <a:pt x="4017" y="54"/>
                    <a:pt x="3938" y="67"/>
                    <a:pt x="3859" y="80"/>
                  </a:cubicBezTo>
                  <a:cubicBezTo>
                    <a:pt x="3826" y="87"/>
                    <a:pt x="3800" y="94"/>
                    <a:pt x="3773" y="100"/>
                  </a:cubicBezTo>
                  <a:cubicBezTo>
                    <a:pt x="3754" y="100"/>
                    <a:pt x="3740" y="107"/>
                    <a:pt x="3721" y="107"/>
                  </a:cubicBezTo>
                  <a:cubicBezTo>
                    <a:pt x="3694" y="113"/>
                    <a:pt x="3668" y="120"/>
                    <a:pt x="3641" y="126"/>
                  </a:cubicBezTo>
                  <a:cubicBezTo>
                    <a:pt x="3628" y="126"/>
                    <a:pt x="3615" y="133"/>
                    <a:pt x="3602" y="133"/>
                  </a:cubicBezTo>
                  <a:cubicBezTo>
                    <a:pt x="3576" y="140"/>
                    <a:pt x="3549" y="146"/>
                    <a:pt x="3529" y="153"/>
                  </a:cubicBezTo>
                  <a:cubicBezTo>
                    <a:pt x="3490" y="166"/>
                    <a:pt x="3450" y="173"/>
                    <a:pt x="3417" y="186"/>
                  </a:cubicBezTo>
                  <a:cubicBezTo>
                    <a:pt x="3378" y="192"/>
                    <a:pt x="3345" y="206"/>
                    <a:pt x="3312" y="219"/>
                  </a:cubicBezTo>
                  <a:cubicBezTo>
                    <a:pt x="3259" y="232"/>
                    <a:pt x="3206" y="252"/>
                    <a:pt x="3160" y="272"/>
                  </a:cubicBezTo>
                  <a:cubicBezTo>
                    <a:pt x="3140" y="278"/>
                    <a:pt x="3120" y="285"/>
                    <a:pt x="3101" y="291"/>
                  </a:cubicBezTo>
                  <a:cubicBezTo>
                    <a:pt x="3074" y="305"/>
                    <a:pt x="3041" y="311"/>
                    <a:pt x="3008" y="324"/>
                  </a:cubicBezTo>
                  <a:cubicBezTo>
                    <a:pt x="2975" y="338"/>
                    <a:pt x="2942" y="357"/>
                    <a:pt x="2903" y="371"/>
                  </a:cubicBezTo>
                  <a:cubicBezTo>
                    <a:pt x="2883" y="377"/>
                    <a:pt x="2863" y="390"/>
                    <a:pt x="2843" y="397"/>
                  </a:cubicBezTo>
                  <a:cubicBezTo>
                    <a:pt x="2810" y="417"/>
                    <a:pt x="2777" y="430"/>
                    <a:pt x="2751" y="443"/>
                  </a:cubicBezTo>
                  <a:cubicBezTo>
                    <a:pt x="2705" y="463"/>
                    <a:pt x="2665" y="483"/>
                    <a:pt x="2626" y="509"/>
                  </a:cubicBezTo>
                  <a:cubicBezTo>
                    <a:pt x="2593" y="529"/>
                    <a:pt x="2553" y="549"/>
                    <a:pt x="2514" y="568"/>
                  </a:cubicBezTo>
                  <a:cubicBezTo>
                    <a:pt x="2514" y="568"/>
                    <a:pt x="2514" y="568"/>
                    <a:pt x="2507" y="575"/>
                  </a:cubicBezTo>
                  <a:cubicBezTo>
                    <a:pt x="2316" y="687"/>
                    <a:pt x="2131" y="812"/>
                    <a:pt x="1960" y="958"/>
                  </a:cubicBezTo>
                  <a:cubicBezTo>
                    <a:pt x="1953" y="958"/>
                    <a:pt x="1953" y="964"/>
                    <a:pt x="1953" y="964"/>
                  </a:cubicBezTo>
                  <a:cubicBezTo>
                    <a:pt x="1867" y="1037"/>
                    <a:pt x="1781" y="1109"/>
                    <a:pt x="1702" y="1188"/>
                  </a:cubicBezTo>
                  <a:cubicBezTo>
                    <a:pt x="1669" y="1215"/>
                    <a:pt x="1643" y="1248"/>
                    <a:pt x="1617" y="1274"/>
                  </a:cubicBezTo>
                  <a:cubicBezTo>
                    <a:pt x="1537" y="1353"/>
                    <a:pt x="1465" y="1432"/>
                    <a:pt x="1392" y="1518"/>
                  </a:cubicBezTo>
                  <a:cubicBezTo>
                    <a:pt x="1386" y="1531"/>
                    <a:pt x="1373" y="1545"/>
                    <a:pt x="1359" y="1564"/>
                  </a:cubicBezTo>
                  <a:cubicBezTo>
                    <a:pt x="1326" y="1604"/>
                    <a:pt x="1293" y="1650"/>
                    <a:pt x="1260" y="1690"/>
                  </a:cubicBezTo>
                  <a:cubicBezTo>
                    <a:pt x="1227" y="1736"/>
                    <a:pt x="1194" y="1782"/>
                    <a:pt x="1161" y="1822"/>
                  </a:cubicBezTo>
                  <a:cubicBezTo>
                    <a:pt x="1089" y="1921"/>
                    <a:pt x="1030" y="2019"/>
                    <a:pt x="964" y="2125"/>
                  </a:cubicBezTo>
                  <a:cubicBezTo>
                    <a:pt x="871" y="2283"/>
                    <a:pt x="785" y="2448"/>
                    <a:pt x="700" y="2620"/>
                  </a:cubicBezTo>
                  <a:cubicBezTo>
                    <a:pt x="673" y="2672"/>
                    <a:pt x="647" y="2732"/>
                    <a:pt x="627" y="2791"/>
                  </a:cubicBezTo>
                  <a:cubicBezTo>
                    <a:pt x="601" y="2851"/>
                    <a:pt x="574" y="2903"/>
                    <a:pt x="555" y="2963"/>
                  </a:cubicBezTo>
                  <a:cubicBezTo>
                    <a:pt x="548" y="2969"/>
                    <a:pt x="548" y="2982"/>
                    <a:pt x="541" y="2989"/>
                  </a:cubicBezTo>
                  <a:cubicBezTo>
                    <a:pt x="522" y="3042"/>
                    <a:pt x="502" y="3101"/>
                    <a:pt x="482" y="3161"/>
                  </a:cubicBezTo>
                  <a:cubicBezTo>
                    <a:pt x="436" y="3286"/>
                    <a:pt x="396" y="3411"/>
                    <a:pt x="357" y="3543"/>
                  </a:cubicBezTo>
                  <a:cubicBezTo>
                    <a:pt x="337" y="3609"/>
                    <a:pt x="317" y="3675"/>
                    <a:pt x="304" y="3741"/>
                  </a:cubicBezTo>
                  <a:cubicBezTo>
                    <a:pt x="284" y="3813"/>
                    <a:pt x="264" y="3879"/>
                    <a:pt x="251" y="3952"/>
                  </a:cubicBezTo>
                  <a:cubicBezTo>
                    <a:pt x="231" y="4018"/>
                    <a:pt x="218" y="4091"/>
                    <a:pt x="205" y="4163"/>
                  </a:cubicBezTo>
                  <a:cubicBezTo>
                    <a:pt x="192" y="4222"/>
                    <a:pt x="179" y="4288"/>
                    <a:pt x="172" y="4354"/>
                  </a:cubicBezTo>
                  <a:cubicBezTo>
                    <a:pt x="165" y="4374"/>
                    <a:pt x="159" y="4394"/>
                    <a:pt x="159" y="4414"/>
                  </a:cubicBezTo>
                  <a:cubicBezTo>
                    <a:pt x="152" y="4466"/>
                    <a:pt x="139" y="4513"/>
                    <a:pt x="133" y="4565"/>
                  </a:cubicBezTo>
                  <a:cubicBezTo>
                    <a:pt x="126" y="4612"/>
                    <a:pt x="119" y="4658"/>
                    <a:pt x="113" y="4704"/>
                  </a:cubicBezTo>
                  <a:cubicBezTo>
                    <a:pt x="100" y="4803"/>
                    <a:pt x="93" y="4895"/>
                    <a:pt x="80" y="4994"/>
                  </a:cubicBezTo>
                  <a:cubicBezTo>
                    <a:pt x="73" y="5034"/>
                    <a:pt x="73" y="5080"/>
                    <a:pt x="67" y="5126"/>
                  </a:cubicBezTo>
                  <a:cubicBezTo>
                    <a:pt x="53" y="5271"/>
                    <a:pt x="47" y="5423"/>
                    <a:pt x="40" y="5575"/>
                  </a:cubicBezTo>
                  <a:cubicBezTo>
                    <a:pt x="34" y="5627"/>
                    <a:pt x="34" y="5680"/>
                    <a:pt x="34" y="5733"/>
                  </a:cubicBezTo>
                  <a:cubicBezTo>
                    <a:pt x="34" y="5753"/>
                    <a:pt x="34" y="5772"/>
                    <a:pt x="34" y="5799"/>
                  </a:cubicBezTo>
                  <a:cubicBezTo>
                    <a:pt x="27" y="5871"/>
                    <a:pt x="27" y="5944"/>
                    <a:pt x="27" y="6023"/>
                  </a:cubicBezTo>
                  <a:cubicBezTo>
                    <a:pt x="1" y="15798"/>
                    <a:pt x="14755" y="35638"/>
                    <a:pt x="15527" y="36680"/>
                  </a:cubicBezTo>
                  <a:cubicBezTo>
                    <a:pt x="15540" y="36680"/>
                    <a:pt x="15553" y="36673"/>
                    <a:pt x="15573" y="36673"/>
                  </a:cubicBezTo>
                  <a:lnTo>
                    <a:pt x="15580" y="36673"/>
                  </a:lnTo>
                  <a:cubicBezTo>
                    <a:pt x="15600" y="36667"/>
                    <a:pt x="15619" y="36660"/>
                    <a:pt x="15639" y="36660"/>
                  </a:cubicBezTo>
                  <a:cubicBezTo>
                    <a:pt x="15652" y="36654"/>
                    <a:pt x="15666" y="36654"/>
                    <a:pt x="15685" y="36654"/>
                  </a:cubicBezTo>
                  <a:cubicBezTo>
                    <a:pt x="15699" y="36647"/>
                    <a:pt x="15712" y="36647"/>
                    <a:pt x="15725" y="36640"/>
                  </a:cubicBezTo>
                  <a:cubicBezTo>
                    <a:pt x="16015" y="36588"/>
                    <a:pt x="16549" y="36476"/>
                    <a:pt x="17255" y="36291"/>
                  </a:cubicBezTo>
                  <a:cubicBezTo>
                    <a:pt x="17295" y="36284"/>
                    <a:pt x="17334" y="36271"/>
                    <a:pt x="17374" y="36264"/>
                  </a:cubicBezTo>
                  <a:cubicBezTo>
                    <a:pt x="17499" y="36232"/>
                    <a:pt x="17625" y="36199"/>
                    <a:pt x="17756" y="36166"/>
                  </a:cubicBezTo>
                  <a:cubicBezTo>
                    <a:pt x="17849" y="36139"/>
                    <a:pt x="17941" y="36113"/>
                    <a:pt x="18040" y="36086"/>
                  </a:cubicBezTo>
                  <a:cubicBezTo>
                    <a:pt x="18086" y="36073"/>
                    <a:pt x="18139" y="36053"/>
                    <a:pt x="18192" y="36040"/>
                  </a:cubicBezTo>
                  <a:cubicBezTo>
                    <a:pt x="18271" y="36020"/>
                    <a:pt x="18350" y="35994"/>
                    <a:pt x="18436" y="35968"/>
                  </a:cubicBezTo>
                  <a:cubicBezTo>
                    <a:pt x="18462" y="35961"/>
                    <a:pt x="18489" y="35954"/>
                    <a:pt x="18515" y="35948"/>
                  </a:cubicBezTo>
                  <a:cubicBezTo>
                    <a:pt x="18568" y="35935"/>
                    <a:pt x="18614" y="35915"/>
                    <a:pt x="18667" y="35902"/>
                  </a:cubicBezTo>
                  <a:cubicBezTo>
                    <a:pt x="18739" y="35882"/>
                    <a:pt x="18805" y="35862"/>
                    <a:pt x="18878" y="35836"/>
                  </a:cubicBezTo>
                  <a:cubicBezTo>
                    <a:pt x="18970" y="35809"/>
                    <a:pt x="19076" y="35776"/>
                    <a:pt x="19175" y="35743"/>
                  </a:cubicBezTo>
                  <a:cubicBezTo>
                    <a:pt x="19227" y="35724"/>
                    <a:pt x="19287" y="35710"/>
                    <a:pt x="19346" y="35691"/>
                  </a:cubicBezTo>
                  <a:cubicBezTo>
                    <a:pt x="19445" y="35658"/>
                    <a:pt x="19551" y="35625"/>
                    <a:pt x="19649" y="35592"/>
                  </a:cubicBezTo>
                  <a:cubicBezTo>
                    <a:pt x="19729" y="35565"/>
                    <a:pt x="19801" y="35539"/>
                    <a:pt x="19880" y="35513"/>
                  </a:cubicBezTo>
                  <a:cubicBezTo>
                    <a:pt x="20058" y="35453"/>
                    <a:pt x="20243" y="35387"/>
                    <a:pt x="20434" y="35315"/>
                  </a:cubicBezTo>
                  <a:cubicBezTo>
                    <a:pt x="20494" y="35295"/>
                    <a:pt x="20553" y="35275"/>
                    <a:pt x="20619" y="35249"/>
                  </a:cubicBezTo>
                  <a:cubicBezTo>
                    <a:pt x="20678" y="35229"/>
                    <a:pt x="20744" y="35203"/>
                    <a:pt x="20810" y="35176"/>
                  </a:cubicBezTo>
                  <a:cubicBezTo>
                    <a:pt x="20870" y="35156"/>
                    <a:pt x="20936" y="35130"/>
                    <a:pt x="20995" y="35104"/>
                  </a:cubicBezTo>
                  <a:cubicBezTo>
                    <a:pt x="21127" y="35057"/>
                    <a:pt x="21252" y="35005"/>
                    <a:pt x="21384" y="34952"/>
                  </a:cubicBezTo>
                  <a:cubicBezTo>
                    <a:pt x="21450" y="34932"/>
                    <a:pt x="21510" y="34906"/>
                    <a:pt x="21575" y="34879"/>
                  </a:cubicBezTo>
                  <a:cubicBezTo>
                    <a:pt x="21635" y="34853"/>
                    <a:pt x="21694" y="34827"/>
                    <a:pt x="21754" y="34807"/>
                  </a:cubicBezTo>
                  <a:cubicBezTo>
                    <a:pt x="21839" y="34767"/>
                    <a:pt x="21932" y="34728"/>
                    <a:pt x="22024" y="34695"/>
                  </a:cubicBezTo>
                  <a:cubicBezTo>
                    <a:pt x="22195" y="34616"/>
                    <a:pt x="22374" y="34536"/>
                    <a:pt x="22552" y="34457"/>
                  </a:cubicBezTo>
                  <a:cubicBezTo>
                    <a:pt x="22624" y="34424"/>
                    <a:pt x="22690" y="34398"/>
                    <a:pt x="22763" y="34365"/>
                  </a:cubicBezTo>
                  <a:cubicBezTo>
                    <a:pt x="22895" y="34306"/>
                    <a:pt x="23027" y="34240"/>
                    <a:pt x="23158" y="34174"/>
                  </a:cubicBezTo>
                  <a:cubicBezTo>
                    <a:pt x="23224" y="34147"/>
                    <a:pt x="23290" y="34114"/>
                    <a:pt x="23356" y="34081"/>
                  </a:cubicBezTo>
                  <a:cubicBezTo>
                    <a:pt x="23422" y="34048"/>
                    <a:pt x="23488" y="34015"/>
                    <a:pt x="23554" y="33982"/>
                  </a:cubicBezTo>
                  <a:cubicBezTo>
                    <a:pt x="23699" y="33910"/>
                    <a:pt x="23838" y="33837"/>
                    <a:pt x="23976" y="33765"/>
                  </a:cubicBezTo>
                  <a:cubicBezTo>
                    <a:pt x="24095" y="33699"/>
                    <a:pt x="24214" y="33633"/>
                    <a:pt x="24333" y="33567"/>
                  </a:cubicBezTo>
                  <a:lnTo>
                    <a:pt x="24352" y="33560"/>
                  </a:lnTo>
                  <a:cubicBezTo>
                    <a:pt x="24418" y="33521"/>
                    <a:pt x="24484" y="33488"/>
                    <a:pt x="24550" y="33448"/>
                  </a:cubicBezTo>
                  <a:cubicBezTo>
                    <a:pt x="24616" y="33415"/>
                    <a:pt x="24682" y="33376"/>
                    <a:pt x="24741" y="33336"/>
                  </a:cubicBezTo>
                  <a:cubicBezTo>
                    <a:pt x="24748" y="33336"/>
                    <a:pt x="24755" y="33329"/>
                    <a:pt x="24761" y="33329"/>
                  </a:cubicBezTo>
                  <a:cubicBezTo>
                    <a:pt x="24768" y="33323"/>
                    <a:pt x="24774" y="33323"/>
                    <a:pt x="24781" y="33316"/>
                  </a:cubicBezTo>
                  <a:cubicBezTo>
                    <a:pt x="24788" y="33310"/>
                    <a:pt x="24801" y="33303"/>
                    <a:pt x="24807" y="33303"/>
                  </a:cubicBezTo>
                  <a:cubicBezTo>
                    <a:pt x="24821" y="33296"/>
                    <a:pt x="24834" y="33290"/>
                    <a:pt x="24840" y="33277"/>
                  </a:cubicBezTo>
                  <a:cubicBezTo>
                    <a:pt x="24847" y="33277"/>
                    <a:pt x="24854" y="33270"/>
                    <a:pt x="24860" y="33270"/>
                  </a:cubicBezTo>
                  <a:cubicBezTo>
                    <a:pt x="24873" y="33263"/>
                    <a:pt x="24887" y="33257"/>
                    <a:pt x="24900" y="33250"/>
                  </a:cubicBezTo>
                  <a:lnTo>
                    <a:pt x="24920" y="33237"/>
                  </a:lnTo>
                  <a:cubicBezTo>
                    <a:pt x="24926" y="33230"/>
                    <a:pt x="24933" y="33224"/>
                    <a:pt x="24939" y="33224"/>
                  </a:cubicBezTo>
                  <a:cubicBezTo>
                    <a:pt x="25091" y="33132"/>
                    <a:pt x="25236" y="33039"/>
                    <a:pt x="25388" y="32953"/>
                  </a:cubicBezTo>
                  <a:lnTo>
                    <a:pt x="25388" y="32947"/>
                  </a:lnTo>
                  <a:cubicBezTo>
                    <a:pt x="25493" y="32881"/>
                    <a:pt x="25592" y="32822"/>
                    <a:pt x="25698" y="32749"/>
                  </a:cubicBezTo>
                  <a:cubicBezTo>
                    <a:pt x="25797" y="32683"/>
                    <a:pt x="25902" y="32617"/>
                    <a:pt x="26001" y="32544"/>
                  </a:cubicBezTo>
                  <a:cubicBezTo>
                    <a:pt x="26054" y="32512"/>
                    <a:pt x="26100" y="32472"/>
                    <a:pt x="26153" y="32439"/>
                  </a:cubicBezTo>
                  <a:cubicBezTo>
                    <a:pt x="26206" y="32406"/>
                    <a:pt x="26252" y="32366"/>
                    <a:pt x="26305" y="32333"/>
                  </a:cubicBezTo>
                  <a:cubicBezTo>
                    <a:pt x="26351" y="32300"/>
                    <a:pt x="26404" y="32261"/>
                    <a:pt x="26450" y="32228"/>
                  </a:cubicBezTo>
                  <a:cubicBezTo>
                    <a:pt x="26503" y="32188"/>
                    <a:pt x="26549" y="32155"/>
                    <a:pt x="26601" y="32116"/>
                  </a:cubicBezTo>
                  <a:cubicBezTo>
                    <a:pt x="26654" y="32076"/>
                    <a:pt x="26700" y="32043"/>
                    <a:pt x="26747" y="32004"/>
                  </a:cubicBezTo>
                  <a:cubicBezTo>
                    <a:pt x="26846" y="31931"/>
                    <a:pt x="26944" y="31852"/>
                    <a:pt x="27037" y="31779"/>
                  </a:cubicBezTo>
                  <a:cubicBezTo>
                    <a:pt x="27083" y="31740"/>
                    <a:pt x="27136" y="31700"/>
                    <a:pt x="27182" y="31661"/>
                  </a:cubicBezTo>
                  <a:cubicBezTo>
                    <a:pt x="27228" y="31621"/>
                    <a:pt x="27274" y="31582"/>
                    <a:pt x="27320" y="31542"/>
                  </a:cubicBezTo>
                  <a:cubicBezTo>
                    <a:pt x="27367" y="31502"/>
                    <a:pt x="27413" y="31463"/>
                    <a:pt x="27459" y="31423"/>
                  </a:cubicBezTo>
                  <a:cubicBezTo>
                    <a:pt x="27485" y="31403"/>
                    <a:pt x="27518" y="31377"/>
                    <a:pt x="27545" y="31351"/>
                  </a:cubicBezTo>
                  <a:cubicBezTo>
                    <a:pt x="27584" y="31318"/>
                    <a:pt x="27624" y="31285"/>
                    <a:pt x="27663" y="31252"/>
                  </a:cubicBezTo>
                  <a:cubicBezTo>
                    <a:pt x="27815" y="31107"/>
                    <a:pt x="27967" y="30962"/>
                    <a:pt x="28119" y="30816"/>
                  </a:cubicBezTo>
                  <a:cubicBezTo>
                    <a:pt x="28211" y="30724"/>
                    <a:pt x="28303" y="30632"/>
                    <a:pt x="28389" y="30539"/>
                  </a:cubicBezTo>
                  <a:cubicBezTo>
                    <a:pt x="28475" y="30454"/>
                    <a:pt x="28554" y="30361"/>
                    <a:pt x="28640" y="30269"/>
                  </a:cubicBezTo>
                  <a:cubicBezTo>
                    <a:pt x="28679" y="30229"/>
                    <a:pt x="28719" y="30183"/>
                    <a:pt x="28758" y="30137"/>
                  </a:cubicBezTo>
                  <a:cubicBezTo>
                    <a:pt x="28785" y="30104"/>
                    <a:pt x="28811" y="30071"/>
                    <a:pt x="28837" y="30045"/>
                  </a:cubicBezTo>
                  <a:cubicBezTo>
                    <a:pt x="28870" y="30005"/>
                    <a:pt x="28903" y="29966"/>
                    <a:pt x="28936" y="29919"/>
                  </a:cubicBezTo>
                  <a:cubicBezTo>
                    <a:pt x="28976" y="29880"/>
                    <a:pt x="29016" y="29834"/>
                    <a:pt x="29049" y="29787"/>
                  </a:cubicBezTo>
                  <a:cubicBezTo>
                    <a:pt x="29319" y="29451"/>
                    <a:pt x="29570" y="29095"/>
                    <a:pt x="29800" y="28726"/>
                  </a:cubicBezTo>
                  <a:cubicBezTo>
                    <a:pt x="29820" y="28693"/>
                    <a:pt x="29840" y="28660"/>
                    <a:pt x="29860" y="28627"/>
                  </a:cubicBezTo>
                  <a:cubicBezTo>
                    <a:pt x="29886" y="28587"/>
                    <a:pt x="29913" y="28541"/>
                    <a:pt x="29932" y="28501"/>
                  </a:cubicBezTo>
                  <a:cubicBezTo>
                    <a:pt x="29959" y="28455"/>
                    <a:pt x="29985" y="28409"/>
                    <a:pt x="30011" y="28363"/>
                  </a:cubicBezTo>
                  <a:cubicBezTo>
                    <a:pt x="30038" y="28310"/>
                    <a:pt x="30064" y="28264"/>
                    <a:pt x="30091" y="28211"/>
                  </a:cubicBezTo>
                  <a:cubicBezTo>
                    <a:pt x="30183" y="28046"/>
                    <a:pt x="30269" y="27881"/>
                    <a:pt x="30341" y="27710"/>
                  </a:cubicBezTo>
                  <a:cubicBezTo>
                    <a:pt x="30374" y="27650"/>
                    <a:pt x="30401" y="27584"/>
                    <a:pt x="30427" y="27525"/>
                  </a:cubicBezTo>
                  <a:cubicBezTo>
                    <a:pt x="30453" y="27466"/>
                    <a:pt x="30473" y="27406"/>
                    <a:pt x="30500" y="27347"/>
                  </a:cubicBezTo>
                  <a:cubicBezTo>
                    <a:pt x="30519" y="27294"/>
                    <a:pt x="30539" y="27248"/>
                    <a:pt x="30559" y="27202"/>
                  </a:cubicBezTo>
                  <a:cubicBezTo>
                    <a:pt x="30572" y="27162"/>
                    <a:pt x="30592" y="27116"/>
                    <a:pt x="30605" y="27077"/>
                  </a:cubicBezTo>
                  <a:cubicBezTo>
                    <a:pt x="30618" y="27044"/>
                    <a:pt x="30625" y="27017"/>
                    <a:pt x="30638" y="26984"/>
                  </a:cubicBezTo>
                  <a:cubicBezTo>
                    <a:pt x="30645" y="26958"/>
                    <a:pt x="30658" y="26938"/>
                    <a:pt x="30664" y="26912"/>
                  </a:cubicBezTo>
                  <a:cubicBezTo>
                    <a:pt x="30678" y="26872"/>
                    <a:pt x="30691" y="26839"/>
                    <a:pt x="30704" y="26800"/>
                  </a:cubicBezTo>
                  <a:cubicBezTo>
                    <a:pt x="30711" y="26773"/>
                    <a:pt x="30717" y="26747"/>
                    <a:pt x="30724" y="26727"/>
                  </a:cubicBezTo>
                  <a:cubicBezTo>
                    <a:pt x="30744" y="26674"/>
                    <a:pt x="30757" y="26628"/>
                    <a:pt x="30770" y="26582"/>
                  </a:cubicBezTo>
                  <a:cubicBezTo>
                    <a:pt x="30777" y="26569"/>
                    <a:pt x="30777" y="26562"/>
                    <a:pt x="30783" y="26549"/>
                  </a:cubicBezTo>
                  <a:cubicBezTo>
                    <a:pt x="30796" y="26490"/>
                    <a:pt x="30816" y="26430"/>
                    <a:pt x="30829" y="26371"/>
                  </a:cubicBezTo>
                  <a:cubicBezTo>
                    <a:pt x="30836" y="26364"/>
                    <a:pt x="30836" y="26358"/>
                    <a:pt x="30836" y="26358"/>
                  </a:cubicBezTo>
                  <a:cubicBezTo>
                    <a:pt x="30856" y="26292"/>
                    <a:pt x="30869" y="26219"/>
                    <a:pt x="30889" y="26153"/>
                  </a:cubicBezTo>
                  <a:cubicBezTo>
                    <a:pt x="30902" y="26100"/>
                    <a:pt x="30915" y="26041"/>
                    <a:pt x="30928" y="25982"/>
                  </a:cubicBezTo>
                  <a:cubicBezTo>
                    <a:pt x="30948" y="25896"/>
                    <a:pt x="30968" y="25810"/>
                    <a:pt x="30988" y="25725"/>
                  </a:cubicBezTo>
                  <a:cubicBezTo>
                    <a:pt x="30994" y="25659"/>
                    <a:pt x="31007" y="25593"/>
                    <a:pt x="31021" y="25533"/>
                  </a:cubicBezTo>
                  <a:cubicBezTo>
                    <a:pt x="31027" y="25474"/>
                    <a:pt x="31040" y="25415"/>
                    <a:pt x="31047" y="25355"/>
                  </a:cubicBezTo>
                  <a:cubicBezTo>
                    <a:pt x="31054" y="25322"/>
                    <a:pt x="31060" y="25296"/>
                    <a:pt x="31060" y="25263"/>
                  </a:cubicBezTo>
                  <a:cubicBezTo>
                    <a:pt x="31067" y="25217"/>
                    <a:pt x="31073" y="25170"/>
                    <a:pt x="31080" y="25118"/>
                  </a:cubicBezTo>
                  <a:cubicBezTo>
                    <a:pt x="31080" y="25111"/>
                    <a:pt x="31087" y="25098"/>
                    <a:pt x="31087" y="25091"/>
                  </a:cubicBezTo>
                  <a:cubicBezTo>
                    <a:pt x="31093" y="25025"/>
                    <a:pt x="31100" y="24953"/>
                    <a:pt x="31106" y="24887"/>
                  </a:cubicBezTo>
                  <a:cubicBezTo>
                    <a:pt x="31113" y="24834"/>
                    <a:pt x="31120" y="24775"/>
                    <a:pt x="31120" y="24722"/>
                  </a:cubicBezTo>
                  <a:cubicBezTo>
                    <a:pt x="31126" y="24689"/>
                    <a:pt x="31126" y="24649"/>
                    <a:pt x="31133" y="24610"/>
                  </a:cubicBezTo>
                  <a:cubicBezTo>
                    <a:pt x="31133" y="24550"/>
                    <a:pt x="31139" y="24491"/>
                    <a:pt x="31139" y="24438"/>
                  </a:cubicBezTo>
                  <a:cubicBezTo>
                    <a:pt x="31146" y="24366"/>
                    <a:pt x="31146" y="24293"/>
                    <a:pt x="31146" y="24221"/>
                  </a:cubicBezTo>
                  <a:cubicBezTo>
                    <a:pt x="31153" y="24142"/>
                    <a:pt x="31153" y="24069"/>
                    <a:pt x="31153" y="23990"/>
                  </a:cubicBezTo>
                  <a:cubicBezTo>
                    <a:pt x="31159" y="22130"/>
                    <a:pt x="30711" y="20131"/>
                    <a:pt x="29926" y="18199"/>
                  </a:cubicBezTo>
                  <a:cubicBezTo>
                    <a:pt x="29820" y="17935"/>
                    <a:pt x="29708" y="17678"/>
                    <a:pt x="29589" y="17414"/>
                  </a:cubicBezTo>
                  <a:cubicBezTo>
                    <a:pt x="29471" y="17157"/>
                    <a:pt x="29352" y="16899"/>
                    <a:pt x="29220" y="16642"/>
                  </a:cubicBezTo>
                  <a:cubicBezTo>
                    <a:pt x="29180" y="16563"/>
                    <a:pt x="29134" y="16477"/>
                    <a:pt x="29088" y="16392"/>
                  </a:cubicBezTo>
                  <a:cubicBezTo>
                    <a:pt x="29002" y="16220"/>
                    <a:pt x="28910" y="16055"/>
                    <a:pt x="28818" y="15890"/>
                  </a:cubicBezTo>
                  <a:cubicBezTo>
                    <a:pt x="28771" y="15805"/>
                    <a:pt x="28725" y="15719"/>
                    <a:pt x="28673" y="15640"/>
                  </a:cubicBezTo>
                  <a:cubicBezTo>
                    <a:pt x="28534" y="15389"/>
                    <a:pt x="28382" y="15145"/>
                    <a:pt x="28231" y="14901"/>
                  </a:cubicBezTo>
                  <a:cubicBezTo>
                    <a:pt x="28125" y="14743"/>
                    <a:pt x="28020" y="14584"/>
                    <a:pt x="27914" y="14426"/>
                  </a:cubicBezTo>
                  <a:cubicBezTo>
                    <a:pt x="27808" y="14268"/>
                    <a:pt x="27703" y="14109"/>
                    <a:pt x="27591" y="13958"/>
                  </a:cubicBezTo>
                  <a:cubicBezTo>
                    <a:pt x="27531" y="13879"/>
                    <a:pt x="27479" y="13799"/>
                    <a:pt x="27419" y="13727"/>
                  </a:cubicBezTo>
                  <a:cubicBezTo>
                    <a:pt x="27254" y="13496"/>
                    <a:pt x="27083" y="13272"/>
                    <a:pt x="26905" y="13054"/>
                  </a:cubicBezTo>
                  <a:cubicBezTo>
                    <a:pt x="26786" y="12909"/>
                    <a:pt x="26667" y="12764"/>
                    <a:pt x="26542" y="12619"/>
                  </a:cubicBezTo>
                  <a:cubicBezTo>
                    <a:pt x="26364" y="12408"/>
                    <a:pt x="26173" y="12203"/>
                    <a:pt x="25981" y="11999"/>
                  </a:cubicBezTo>
                  <a:cubicBezTo>
                    <a:pt x="25856" y="11867"/>
                    <a:pt x="25731" y="11735"/>
                    <a:pt x="25599" y="11603"/>
                  </a:cubicBezTo>
                  <a:cubicBezTo>
                    <a:pt x="24695" y="10699"/>
                    <a:pt x="23713" y="9921"/>
                    <a:pt x="22690" y="9328"/>
                  </a:cubicBezTo>
                  <a:cubicBezTo>
                    <a:pt x="21332" y="8542"/>
                    <a:pt x="20044" y="8169"/>
                    <a:pt x="18900" y="8169"/>
                  </a:cubicBezTo>
                  <a:cubicBezTo>
                    <a:pt x="18832" y="8169"/>
                    <a:pt x="18766" y="8171"/>
                    <a:pt x="18700" y="8173"/>
                  </a:cubicBezTo>
                  <a:lnTo>
                    <a:pt x="18601" y="8173"/>
                  </a:lnTo>
                  <a:cubicBezTo>
                    <a:pt x="18581" y="8173"/>
                    <a:pt x="18561" y="8180"/>
                    <a:pt x="18541" y="8180"/>
                  </a:cubicBezTo>
                  <a:cubicBezTo>
                    <a:pt x="18502" y="8180"/>
                    <a:pt x="18469" y="8186"/>
                    <a:pt x="18429" y="8186"/>
                  </a:cubicBezTo>
                  <a:lnTo>
                    <a:pt x="18423" y="8186"/>
                  </a:lnTo>
                  <a:cubicBezTo>
                    <a:pt x="18377" y="8193"/>
                    <a:pt x="18330" y="8200"/>
                    <a:pt x="18291" y="8200"/>
                  </a:cubicBezTo>
                  <a:cubicBezTo>
                    <a:pt x="18278" y="8200"/>
                    <a:pt x="18264" y="8206"/>
                    <a:pt x="18251" y="8206"/>
                  </a:cubicBezTo>
                  <a:cubicBezTo>
                    <a:pt x="18212" y="8213"/>
                    <a:pt x="18172" y="8219"/>
                    <a:pt x="18132" y="8226"/>
                  </a:cubicBezTo>
                  <a:lnTo>
                    <a:pt x="18113" y="8226"/>
                  </a:lnTo>
                  <a:cubicBezTo>
                    <a:pt x="18080" y="8233"/>
                    <a:pt x="18047" y="8239"/>
                    <a:pt x="18014" y="8246"/>
                  </a:cubicBezTo>
                  <a:cubicBezTo>
                    <a:pt x="17987" y="8246"/>
                    <a:pt x="17954" y="8252"/>
                    <a:pt x="17928" y="8259"/>
                  </a:cubicBezTo>
                  <a:cubicBezTo>
                    <a:pt x="17921" y="8259"/>
                    <a:pt x="17915" y="8259"/>
                    <a:pt x="17908" y="8266"/>
                  </a:cubicBezTo>
                  <a:cubicBezTo>
                    <a:pt x="17882" y="8266"/>
                    <a:pt x="17855" y="8272"/>
                    <a:pt x="17829" y="8279"/>
                  </a:cubicBezTo>
                  <a:cubicBezTo>
                    <a:pt x="17783" y="8292"/>
                    <a:pt x="17743" y="8299"/>
                    <a:pt x="17697" y="8312"/>
                  </a:cubicBezTo>
                  <a:cubicBezTo>
                    <a:pt x="17651" y="8325"/>
                    <a:pt x="17605" y="8338"/>
                    <a:pt x="17565" y="8351"/>
                  </a:cubicBezTo>
                  <a:cubicBezTo>
                    <a:pt x="17526" y="8358"/>
                    <a:pt x="17493" y="8371"/>
                    <a:pt x="17453" y="8384"/>
                  </a:cubicBezTo>
                  <a:cubicBezTo>
                    <a:pt x="17433" y="8391"/>
                    <a:pt x="17414" y="8398"/>
                    <a:pt x="17394" y="8404"/>
                  </a:cubicBezTo>
                  <a:cubicBezTo>
                    <a:pt x="17374" y="8411"/>
                    <a:pt x="17354" y="8417"/>
                    <a:pt x="17334" y="8424"/>
                  </a:cubicBezTo>
                  <a:cubicBezTo>
                    <a:pt x="17308" y="8431"/>
                    <a:pt x="17288" y="8437"/>
                    <a:pt x="17262" y="8450"/>
                  </a:cubicBezTo>
                  <a:cubicBezTo>
                    <a:pt x="17229" y="8463"/>
                    <a:pt x="17189" y="8477"/>
                    <a:pt x="17156" y="8490"/>
                  </a:cubicBezTo>
                  <a:cubicBezTo>
                    <a:pt x="17117" y="8510"/>
                    <a:pt x="17077" y="8523"/>
                    <a:pt x="17038" y="8543"/>
                  </a:cubicBezTo>
                  <a:cubicBezTo>
                    <a:pt x="17024" y="8549"/>
                    <a:pt x="17011" y="8549"/>
                    <a:pt x="16998" y="8556"/>
                  </a:cubicBezTo>
                  <a:cubicBezTo>
                    <a:pt x="16972" y="8569"/>
                    <a:pt x="16945" y="8582"/>
                    <a:pt x="16912" y="8602"/>
                  </a:cubicBezTo>
                  <a:cubicBezTo>
                    <a:pt x="16866" y="8622"/>
                    <a:pt x="16820" y="8648"/>
                    <a:pt x="16774" y="8675"/>
                  </a:cubicBezTo>
                  <a:cubicBezTo>
                    <a:pt x="16734" y="8694"/>
                    <a:pt x="16695" y="8714"/>
                    <a:pt x="16655" y="8734"/>
                  </a:cubicBezTo>
                  <a:cubicBezTo>
                    <a:pt x="16266" y="8958"/>
                    <a:pt x="15916" y="9248"/>
                    <a:pt x="15606" y="9605"/>
                  </a:cubicBezTo>
                  <a:cubicBezTo>
                    <a:pt x="14089" y="6102"/>
                    <a:pt x="11497" y="2870"/>
                    <a:pt x="8549" y="1169"/>
                  </a:cubicBezTo>
                  <a:cubicBezTo>
                    <a:pt x="7183" y="376"/>
                    <a:pt x="5890" y="0"/>
                    <a:pt x="4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8" name="Google Shape;12678;p124"/>
          <p:cNvGrpSpPr/>
          <p:nvPr/>
        </p:nvGrpSpPr>
        <p:grpSpPr>
          <a:xfrm>
            <a:off x="3031488" y="4626441"/>
            <a:ext cx="255400" cy="279351"/>
            <a:chOff x="3039495" y="4626441"/>
            <a:chExt cx="255400" cy="279351"/>
          </a:xfrm>
        </p:grpSpPr>
        <p:sp>
          <p:nvSpPr>
            <p:cNvPr id="12679" name="Google Shape;12679;p124"/>
            <p:cNvSpPr/>
            <p:nvPr/>
          </p:nvSpPr>
          <p:spPr>
            <a:xfrm>
              <a:off x="3191378" y="4628748"/>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2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24"/>
            <p:cNvSpPr/>
            <p:nvPr/>
          </p:nvSpPr>
          <p:spPr>
            <a:xfrm>
              <a:off x="3191511" y="4628615"/>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124"/>
            <p:cNvSpPr/>
            <p:nvPr/>
          </p:nvSpPr>
          <p:spPr>
            <a:xfrm>
              <a:off x="3209391" y="4646499"/>
              <a:ext cx="841" cy="2667"/>
            </a:xfrm>
            <a:custGeom>
              <a:rect b="b" l="l" r="r" t="t"/>
              <a:pathLst>
                <a:path extrusionOk="0" h="403" w="127">
                  <a:moveTo>
                    <a:pt x="1" y="0"/>
                  </a:moveTo>
                  <a:cubicBezTo>
                    <a:pt x="47" y="132"/>
                    <a:pt x="87" y="264"/>
                    <a:pt x="126" y="402"/>
                  </a:cubicBezTo>
                  <a:cubicBezTo>
                    <a:pt x="93" y="264"/>
                    <a:pt x="47" y="132"/>
                    <a:pt x="1"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124"/>
            <p:cNvSpPr/>
            <p:nvPr/>
          </p:nvSpPr>
          <p:spPr>
            <a:xfrm>
              <a:off x="3044473" y="4661812"/>
              <a:ext cx="185711" cy="153910"/>
            </a:xfrm>
            <a:custGeom>
              <a:rect b="b" l="l" r="r" t="t"/>
              <a:pathLst>
                <a:path extrusionOk="0" h="23258" w="28053">
                  <a:moveTo>
                    <a:pt x="12163" y="1"/>
                  </a:moveTo>
                  <a:cubicBezTo>
                    <a:pt x="12158" y="1"/>
                    <a:pt x="12149" y="5"/>
                    <a:pt x="12142" y="10"/>
                  </a:cubicBezTo>
                  <a:lnTo>
                    <a:pt x="12142" y="10"/>
                  </a:lnTo>
                  <a:cubicBezTo>
                    <a:pt x="12149" y="7"/>
                    <a:pt x="12156" y="3"/>
                    <a:pt x="12163" y="1"/>
                  </a:cubicBezTo>
                  <a:close/>
                  <a:moveTo>
                    <a:pt x="12142" y="10"/>
                  </a:moveTo>
                  <a:cubicBezTo>
                    <a:pt x="12139" y="11"/>
                    <a:pt x="12136" y="13"/>
                    <a:pt x="12133" y="14"/>
                  </a:cubicBezTo>
                  <a:lnTo>
                    <a:pt x="12133" y="14"/>
                  </a:lnTo>
                  <a:cubicBezTo>
                    <a:pt x="12134" y="14"/>
                    <a:pt x="12136" y="14"/>
                    <a:pt x="12137" y="14"/>
                  </a:cubicBezTo>
                  <a:cubicBezTo>
                    <a:pt x="12138" y="13"/>
                    <a:pt x="12140" y="11"/>
                    <a:pt x="12142" y="10"/>
                  </a:cubicBezTo>
                  <a:close/>
                  <a:moveTo>
                    <a:pt x="12133" y="14"/>
                  </a:moveTo>
                  <a:cubicBezTo>
                    <a:pt x="12125" y="15"/>
                    <a:pt x="12120" y="19"/>
                    <a:pt x="12115" y="23"/>
                  </a:cubicBezTo>
                  <a:lnTo>
                    <a:pt x="12115" y="23"/>
                  </a:lnTo>
                  <a:cubicBezTo>
                    <a:pt x="12121" y="20"/>
                    <a:pt x="12127" y="17"/>
                    <a:pt x="12133" y="14"/>
                  </a:cubicBezTo>
                  <a:close/>
                  <a:moveTo>
                    <a:pt x="12115" y="23"/>
                  </a:moveTo>
                  <a:lnTo>
                    <a:pt x="12115" y="23"/>
                  </a:lnTo>
                  <a:cubicBezTo>
                    <a:pt x="12111" y="25"/>
                    <a:pt x="12107" y="26"/>
                    <a:pt x="12104" y="27"/>
                  </a:cubicBezTo>
                  <a:lnTo>
                    <a:pt x="12110" y="27"/>
                  </a:lnTo>
                  <a:cubicBezTo>
                    <a:pt x="12112" y="26"/>
                    <a:pt x="12113" y="24"/>
                    <a:pt x="12115" y="23"/>
                  </a:cubicBezTo>
                  <a:close/>
                  <a:moveTo>
                    <a:pt x="27" y="3114"/>
                  </a:moveTo>
                  <a:cubicBezTo>
                    <a:pt x="20" y="3121"/>
                    <a:pt x="14" y="3121"/>
                    <a:pt x="7" y="3127"/>
                  </a:cubicBezTo>
                  <a:lnTo>
                    <a:pt x="1" y="3134"/>
                  </a:lnTo>
                  <a:cubicBezTo>
                    <a:pt x="14" y="3127"/>
                    <a:pt x="20" y="3121"/>
                    <a:pt x="27" y="3114"/>
                  </a:cubicBezTo>
                  <a:close/>
                  <a:moveTo>
                    <a:pt x="28052" y="22538"/>
                  </a:moveTo>
                  <a:lnTo>
                    <a:pt x="26819" y="23257"/>
                  </a:lnTo>
                  <a:lnTo>
                    <a:pt x="27287" y="23139"/>
                  </a:lnTo>
                  <a:cubicBezTo>
                    <a:pt x="27413" y="23106"/>
                    <a:pt x="27531" y="23053"/>
                    <a:pt x="27630" y="22994"/>
                  </a:cubicBezTo>
                  <a:cubicBezTo>
                    <a:pt x="27650" y="22980"/>
                    <a:pt x="27670" y="22967"/>
                    <a:pt x="27690" y="22954"/>
                  </a:cubicBezTo>
                  <a:cubicBezTo>
                    <a:pt x="27703" y="22941"/>
                    <a:pt x="27716" y="22934"/>
                    <a:pt x="27736" y="22921"/>
                  </a:cubicBezTo>
                  <a:cubicBezTo>
                    <a:pt x="27762" y="22895"/>
                    <a:pt x="27795" y="22868"/>
                    <a:pt x="27822" y="22842"/>
                  </a:cubicBezTo>
                  <a:cubicBezTo>
                    <a:pt x="27841" y="22829"/>
                    <a:pt x="27855" y="22815"/>
                    <a:pt x="27868" y="22802"/>
                  </a:cubicBezTo>
                  <a:cubicBezTo>
                    <a:pt x="27874" y="22789"/>
                    <a:pt x="27888" y="22776"/>
                    <a:pt x="27894" y="22763"/>
                  </a:cubicBezTo>
                  <a:cubicBezTo>
                    <a:pt x="27914" y="22750"/>
                    <a:pt x="27927" y="22730"/>
                    <a:pt x="27947" y="22710"/>
                  </a:cubicBezTo>
                  <a:cubicBezTo>
                    <a:pt x="27954" y="22690"/>
                    <a:pt x="27967" y="22677"/>
                    <a:pt x="27980" y="22657"/>
                  </a:cubicBezTo>
                  <a:cubicBezTo>
                    <a:pt x="27993" y="22644"/>
                    <a:pt x="28000" y="22624"/>
                    <a:pt x="28013" y="22611"/>
                  </a:cubicBezTo>
                  <a:cubicBezTo>
                    <a:pt x="28026" y="22585"/>
                    <a:pt x="28039" y="22565"/>
                    <a:pt x="28052" y="22538"/>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24"/>
            <p:cNvSpPr/>
            <p:nvPr/>
          </p:nvSpPr>
          <p:spPr>
            <a:xfrm>
              <a:off x="3124814" y="4626441"/>
              <a:ext cx="170081" cy="187619"/>
            </a:xfrm>
            <a:custGeom>
              <a:rect b="b" l="l" r="r" t="t"/>
              <a:pathLst>
                <a:path extrusionOk="0" h="28352" w="25692">
                  <a:moveTo>
                    <a:pt x="21" y="5347"/>
                  </a:moveTo>
                  <a:lnTo>
                    <a:pt x="21" y="5347"/>
                  </a:lnTo>
                  <a:cubicBezTo>
                    <a:pt x="15" y="5349"/>
                    <a:pt x="6" y="5354"/>
                    <a:pt x="1" y="5359"/>
                  </a:cubicBezTo>
                  <a:lnTo>
                    <a:pt x="21" y="5347"/>
                  </a:lnTo>
                  <a:close/>
                  <a:moveTo>
                    <a:pt x="9549" y="0"/>
                  </a:moveTo>
                  <a:cubicBezTo>
                    <a:pt x="9329" y="0"/>
                    <a:pt x="9124" y="50"/>
                    <a:pt x="8945" y="155"/>
                  </a:cubicBezTo>
                  <a:lnTo>
                    <a:pt x="898" y="4831"/>
                  </a:lnTo>
                  <a:lnTo>
                    <a:pt x="21" y="5347"/>
                  </a:lnTo>
                  <a:lnTo>
                    <a:pt x="21" y="5347"/>
                  </a:lnTo>
                  <a:cubicBezTo>
                    <a:pt x="24" y="5346"/>
                    <a:pt x="26" y="5346"/>
                    <a:pt x="27" y="5346"/>
                  </a:cubicBezTo>
                  <a:cubicBezTo>
                    <a:pt x="47" y="5333"/>
                    <a:pt x="73" y="5319"/>
                    <a:pt x="100" y="5313"/>
                  </a:cubicBezTo>
                  <a:cubicBezTo>
                    <a:pt x="120" y="5306"/>
                    <a:pt x="139" y="5293"/>
                    <a:pt x="159" y="5286"/>
                  </a:cubicBezTo>
                  <a:cubicBezTo>
                    <a:pt x="166" y="5286"/>
                    <a:pt x="172" y="5286"/>
                    <a:pt x="179" y="5280"/>
                  </a:cubicBezTo>
                  <a:lnTo>
                    <a:pt x="185" y="5280"/>
                  </a:lnTo>
                  <a:cubicBezTo>
                    <a:pt x="205" y="5273"/>
                    <a:pt x="225" y="5267"/>
                    <a:pt x="245" y="5260"/>
                  </a:cubicBezTo>
                  <a:cubicBezTo>
                    <a:pt x="271" y="5260"/>
                    <a:pt x="291" y="5253"/>
                    <a:pt x="311" y="5247"/>
                  </a:cubicBezTo>
                  <a:lnTo>
                    <a:pt x="331" y="5247"/>
                  </a:lnTo>
                  <a:cubicBezTo>
                    <a:pt x="350" y="5240"/>
                    <a:pt x="370" y="5240"/>
                    <a:pt x="397" y="5234"/>
                  </a:cubicBezTo>
                  <a:lnTo>
                    <a:pt x="416" y="5234"/>
                  </a:lnTo>
                  <a:cubicBezTo>
                    <a:pt x="436" y="5227"/>
                    <a:pt x="462" y="5227"/>
                    <a:pt x="482" y="5227"/>
                  </a:cubicBezTo>
                  <a:lnTo>
                    <a:pt x="561" y="5227"/>
                  </a:lnTo>
                  <a:cubicBezTo>
                    <a:pt x="904" y="5227"/>
                    <a:pt x="1287" y="5346"/>
                    <a:pt x="1670" y="5563"/>
                  </a:cubicBezTo>
                  <a:cubicBezTo>
                    <a:pt x="1999" y="5755"/>
                    <a:pt x="2329" y="6025"/>
                    <a:pt x="2633" y="6348"/>
                  </a:cubicBezTo>
                  <a:cubicBezTo>
                    <a:pt x="2745" y="6467"/>
                    <a:pt x="2857" y="6599"/>
                    <a:pt x="2956" y="6731"/>
                  </a:cubicBezTo>
                  <a:cubicBezTo>
                    <a:pt x="3193" y="7034"/>
                    <a:pt x="3404" y="7377"/>
                    <a:pt x="3582" y="7753"/>
                  </a:cubicBezTo>
                  <a:cubicBezTo>
                    <a:pt x="3688" y="7971"/>
                    <a:pt x="3774" y="8202"/>
                    <a:pt x="3846" y="8433"/>
                  </a:cubicBezTo>
                  <a:cubicBezTo>
                    <a:pt x="3886" y="8551"/>
                    <a:pt x="3919" y="8670"/>
                    <a:pt x="3952" y="8795"/>
                  </a:cubicBezTo>
                  <a:lnTo>
                    <a:pt x="5858" y="16737"/>
                  </a:lnTo>
                  <a:cubicBezTo>
                    <a:pt x="6089" y="17686"/>
                    <a:pt x="6755" y="18630"/>
                    <a:pt x="7500" y="19065"/>
                  </a:cubicBezTo>
                  <a:lnTo>
                    <a:pt x="13753" y="22666"/>
                  </a:lnTo>
                  <a:cubicBezTo>
                    <a:pt x="14116" y="22884"/>
                    <a:pt x="14452" y="23161"/>
                    <a:pt x="14749" y="23484"/>
                  </a:cubicBezTo>
                  <a:cubicBezTo>
                    <a:pt x="14894" y="23642"/>
                    <a:pt x="15033" y="23814"/>
                    <a:pt x="15158" y="23992"/>
                  </a:cubicBezTo>
                  <a:cubicBezTo>
                    <a:pt x="15191" y="24038"/>
                    <a:pt x="15217" y="24084"/>
                    <a:pt x="15250" y="24124"/>
                  </a:cubicBezTo>
                  <a:cubicBezTo>
                    <a:pt x="15310" y="24216"/>
                    <a:pt x="15369" y="24309"/>
                    <a:pt x="15422" y="24407"/>
                  </a:cubicBezTo>
                  <a:cubicBezTo>
                    <a:pt x="15481" y="24500"/>
                    <a:pt x="15527" y="24592"/>
                    <a:pt x="15580" y="24691"/>
                  </a:cubicBezTo>
                  <a:cubicBezTo>
                    <a:pt x="15626" y="24783"/>
                    <a:pt x="15672" y="24882"/>
                    <a:pt x="15719" y="24981"/>
                  </a:cubicBezTo>
                  <a:cubicBezTo>
                    <a:pt x="15785" y="25126"/>
                    <a:pt x="15837" y="25272"/>
                    <a:pt x="15890" y="25423"/>
                  </a:cubicBezTo>
                  <a:cubicBezTo>
                    <a:pt x="15956" y="25615"/>
                    <a:pt x="16015" y="25812"/>
                    <a:pt x="16055" y="26004"/>
                  </a:cubicBezTo>
                  <a:cubicBezTo>
                    <a:pt x="16075" y="26089"/>
                    <a:pt x="16088" y="26169"/>
                    <a:pt x="16101" y="26248"/>
                  </a:cubicBezTo>
                  <a:cubicBezTo>
                    <a:pt x="16101" y="26261"/>
                    <a:pt x="16108" y="26281"/>
                    <a:pt x="16108" y="26294"/>
                  </a:cubicBezTo>
                  <a:cubicBezTo>
                    <a:pt x="16141" y="26525"/>
                    <a:pt x="16154" y="26756"/>
                    <a:pt x="16147" y="26967"/>
                  </a:cubicBezTo>
                  <a:cubicBezTo>
                    <a:pt x="16147" y="26986"/>
                    <a:pt x="16147" y="27006"/>
                    <a:pt x="16147" y="27026"/>
                  </a:cubicBezTo>
                  <a:cubicBezTo>
                    <a:pt x="16141" y="27118"/>
                    <a:pt x="16128" y="27211"/>
                    <a:pt x="16114" y="27296"/>
                  </a:cubicBezTo>
                  <a:cubicBezTo>
                    <a:pt x="16114" y="27316"/>
                    <a:pt x="16108" y="27329"/>
                    <a:pt x="16108" y="27349"/>
                  </a:cubicBezTo>
                  <a:cubicBezTo>
                    <a:pt x="16101" y="27376"/>
                    <a:pt x="16095" y="27395"/>
                    <a:pt x="16095" y="27415"/>
                  </a:cubicBezTo>
                  <a:lnTo>
                    <a:pt x="16081" y="27468"/>
                  </a:lnTo>
                  <a:cubicBezTo>
                    <a:pt x="16042" y="27620"/>
                    <a:pt x="15989" y="27758"/>
                    <a:pt x="15916" y="27883"/>
                  </a:cubicBezTo>
                  <a:cubicBezTo>
                    <a:pt x="15903" y="27910"/>
                    <a:pt x="15890" y="27930"/>
                    <a:pt x="15877" y="27956"/>
                  </a:cubicBezTo>
                  <a:cubicBezTo>
                    <a:pt x="15864" y="27969"/>
                    <a:pt x="15857" y="27989"/>
                    <a:pt x="15844" y="28002"/>
                  </a:cubicBezTo>
                  <a:cubicBezTo>
                    <a:pt x="15831" y="28022"/>
                    <a:pt x="15818" y="28035"/>
                    <a:pt x="15811" y="28055"/>
                  </a:cubicBezTo>
                  <a:cubicBezTo>
                    <a:pt x="15791" y="28075"/>
                    <a:pt x="15778" y="28095"/>
                    <a:pt x="15758" y="28114"/>
                  </a:cubicBezTo>
                  <a:cubicBezTo>
                    <a:pt x="15752" y="28121"/>
                    <a:pt x="15738" y="28134"/>
                    <a:pt x="15732" y="28147"/>
                  </a:cubicBezTo>
                  <a:cubicBezTo>
                    <a:pt x="15719" y="28160"/>
                    <a:pt x="15705" y="28174"/>
                    <a:pt x="15686" y="28187"/>
                  </a:cubicBezTo>
                  <a:cubicBezTo>
                    <a:pt x="15659" y="28213"/>
                    <a:pt x="15626" y="28240"/>
                    <a:pt x="15600" y="28266"/>
                  </a:cubicBezTo>
                  <a:cubicBezTo>
                    <a:pt x="15580" y="28279"/>
                    <a:pt x="15567" y="28286"/>
                    <a:pt x="15554" y="28299"/>
                  </a:cubicBezTo>
                  <a:cubicBezTo>
                    <a:pt x="15542" y="28307"/>
                    <a:pt x="15530" y="28315"/>
                    <a:pt x="15519" y="28322"/>
                  </a:cubicBezTo>
                  <a:lnTo>
                    <a:pt x="18482" y="26604"/>
                  </a:lnTo>
                  <a:lnTo>
                    <a:pt x="24458" y="23128"/>
                  </a:lnTo>
                  <a:cubicBezTo>
                    <a:pt x="24544" y="23082"/>
                    <a:pt x="24623" y="23016"/>
                    <a:pt x="24695" y="22950"/>
                  </a:cubicBezTo>
                  <a:cubicBezTo>
                    <a:pt x="24709" y="22937"/>
                    <a:pt x="24715" y="22923"/>
                    <a:pt x="24728" y="22910"/>
                  </a:cubicBezTo>
                  <a:cubicBezTo>
                    <a:pt x="24742" y="22897"/>
                    <a:pt x="24748" y="22884"/>
                    <a:pt x="24761" y="22871"/>
                  </a:cubicBezTo>
                  <a:cubicBezTo>
                    <a:pt x="24781" y="22851"/>
                    <a:pt x="24801" y="22825"/>
                    <a:pt x="24821" y="22798"/>
                  </a:cubicBezTo>
                  <a:cubicBezTo>
                    <a:pt x="25691" y="21585"/>
                    <a:pt x="24702" y="18577"/>
                    <a:pt x="22737" y="17442"/>
                  </a:cubicBezTo>
                  <a:lnTo>
                    <a:pt x="16490" y="13841"/>
                  </a:lnTo>
                  <a:cubicBezTo>
                    <a:pt x="16259" y="13703"/>
                    <a:pt x="16029" y="13518"/>
                    <a:pt x="15824" y="13300"/>
                  </a:cubicBezTo>
                  <a:cubicBezTo>
                    <a:pt x="15785" y="13254"/>
                    <a:pt x="15745" y="13208"/>
                    <a:pt x="15705" y="13162"/>
                  </a:cubicBezTo>
                  <a:cubicBezTo>
                    <a:pt x="15303" y="12700"/>
                    <a:pt x="14993" y="12106"/>
                    <a:pt x="14848" y="11513"/>
                  </a:cubicBezTo>
                  <a:lnTo>
                    <a:pt x="12935" y="3572"/>
                  </a:lnTo>
                  <a:cubicBezTo>
                    <a:pt x="12929" y="3525"/>
                    <a:pt x="12915" y="3479"/>
                    <a:pt x="12902" y="3433"/>
                  </a:cubicBezTo>
                  <a:cubicBezTo>
                    <a:pt x="12863" y="3295"/>
                    <a:pt x="12823" y="3163"/>
                    <a:pt x="12777" y="3031"/>
                  </a:cubicBezTo>
                  <a:cubicBezTo>
                    <a:pt x="12744" y="2938"/>
                    <a:pt x="12711" y="2853"/>
                    <a:pt x="12678" y="2774"/>
                  </a:cubicBezTo>
                  <a:cubicBezTo>
                    <a:pt x="12625" y="2642"/>
                    <a:pt x="12566" y="2516"/>
                    <a:pt x="12506" y="2398"/>
                  </a:cubicBezTo>
                  <a:cubicBezTo>
                    <a:pt x="12487" y="2358"/>
                    <a:pt x="12467" y="2318"/>
                    <a:pt x="12447" y="2279"/>
                  </a:cubicBezTo>
                  <a:cubicBezTo>
                    <a:pt x="12421" y="2239"/>
                    <a:pt x="12401" y="2200"/>
                    <a:pt x="12381" y="2160"/>
                  </a:cubicBezTo>
                  <a:cubicBezTo>
                    <a:pt x="12335" y="2081"/>
                    <a:pt x="12289" y="2008"/>
                    <a:pt x="12243" y="1929"/>
                  </a:cubicBezTo>
                  <a:cubicBezTo>
                    <a:pt x="12150" y="1784"/>
                    <a:pt x="12051" y="1639"/>
                    <a:pt x="11946" y="1507"/>
                  </a:cubicBezTo>
                  <a:cubicBezTo>
                    <a:pt x="11919" y="1474"/>
                    <a:pt x="11893" y="1441"/>
                    <a:pt x="11867" y="1408"/>
                  </a:cubicBezTo>
                  <a:cubicBezTo>
                    <a:pt x="11814" y="1342"/>
                    <a:pt x="11761" y="1276"/>
                    <a:pt x="11708" y="1217"/>
                  </a:cubicBezTo>
                  <a:cubicBezTo>
                    <a:pt x="11656" y="1158"/>
                    <a:pt x="11596" y="1098"/>
                    <a:pt x="11543" y="1039"/>
                  </a:cubicBezTo>
                  <a:cubicBezTo>
                    <a:pt x="11260" y="749"/>
                    <a:pt x="10956" y="518"/>
                    <a:pt x="10660" y="340"/>
                  </a:cubicBezTo>
                  <a:cubicBezTo>
                    <a:pt x="10277" y="122"/>
                    <a:pt x="9894" y="0"/>
                    <a:pt x="9549" y="0"/>
                  </a:cubicBezTo>
                  <a:close/>
                  <a:moveTo>
                    <a:pt x="15519" y="28322"/>
                  </a:moveTo>
                  <a:lnTo>
                    <a:pt x="15468" y="28352"/>
                  </a:lnTo>
                  <a:cubicBezTo>
                    <a:pt x="15475" y="28352"/>
                    <a:pt x="15488" y="28345"/>
                    <a:pt x="15494" y="28339"/>
                  </a:cubicBezTo>
                  <a:cubicBezTo>
                    <a:pt x="15502" y="28333"/>
                    <a:pt x="15511" y="28328"/>
                    <a:pt x="15519" y="283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24"/>
            <p:cNvSpPr/>
            <p:nvPr/>
          </p:nvSpPr>
          <p:spPr>
            <a:xfrm>
              <a:off x="3044520" y="4647061"/>
              <a:ext cx="86239" cy="62291"/>
            </a:xfrm>
            <a:custGeom>
              <a:rect b="b" l="l" r="r" t="t"/>
              <a:pathLst>
                <a:path extrusionOk="0" h="9413" w="13027">
                  <a:moveTo>
                    <a:pt x="20" y="5343"/>
                  </a:moveTo>
                  <a:cubicBezTo>
                    <a:pt x="13" y="5350"/>
                    <a:pt x="7" y="5350"/>
                    <a:pt x="0" y="5356"/>
                  </a:cubicBezTo>
                  <a:lnTo>
                    <a:pt x="23" y="5343"/>
                  </a:lnTo>
                  <a:close/>
                  <a:moveTo>
                    <a:pt x="9553" y="0"/>
                  </a:moveTo>
                  <a:cubicBezTo>
                    <a:pt x="9323" y="0"/>
                    <a:pt x="9119" y="56"/>
                    <a:pt x="8944" y="159"/>
                  </a:cubicBezTo>
                  <a:lnTo>
                    <a:pt x="23" y="5343"/>
                  </a:lnTo>
                  <a:lnTo>
                    <a:pt x="26" y="5343"/>
                  </a:lnTo>
                  <a:cubicBezTo>
                    <a:pt x="46" y="5336"/>
                    <a:pt x="66" y="5323"/>
                    <a:pt x="86" y="5317"/>
                  </a:cubicBezTo>
                  <a:cubicBezTo>
                    <a:pt x="106" y="5310"/>
                    <a:pt x="119" y="5303"/>
                    <a:pt x="139" y="5297"/>
                  </a:cubicBezTo>
                  <a:cubicBezTo>
                    <a:pt x="152" y="5290"/>
                    <a:pt x="158" y="5290"/>
                    <a:pt x="165" y="5284"/>
                  </a:cubicBezTo>
                  <a:cubicBezTo>
                    <a:pt x="178" y="5284"/>
                    <a:pt x="185" y="5284"/>
                    <a:pt x="198" y="5277"/>
                  </a:cubicBezTo>
                  <a:cubicBezTo>
                    <a:pt x="211" y="5270"/>
                    <a:pt x="231" y="5264"/>
                    <a:pt x="251" y="5264"/>
                  </a:cubicBezTo>
                  <a:lnTo>
                    <a:pt x="257" y="5264"/>
                  </a:lnTo>
                  <a:cubicBezTo>
                    <a:pt x="264" y="5257"/>
                    <a:pt x="277" y="5257"/>
                    <a:pt x="284" y="5257"/>
                  </a:cubicBezTo>
                  <a:cubicBezTo>
                    <a:pt x="284" y="5257"/>
                    <a:pt x="290" y="5251"/>
                    <a:pt x="290" y="5251"/>
                  </a:cubicBezTo>
                  <a:cubicBezTo>
                    <a:pt x="304" y="5251"/>
                    <a:pt x="317" y="5244"/>
                    <a:pt x="330" y="5244"/>
                  </a:cubicBezTo>
                  <a:cubicBezTo>
                    <a:pt x="350" y="5244"/>
                    <a:pt x="369" y="5237"/>
                    <a:pt x="383" y="5237"/>
                  </a:cubicBezTo>
                  <a:cubicBezTo>
                    <a:pt x="402" y="5237"/>
                    <a:pt x="416" y="5231"/>
                    <a:pt x="435" y="5231"/>
                  </a:cubicBezTo>
                  <a:lnTo>
                    <a:pt x="482" y="5231"/>
                  </a:lnTo>
                  <a:cubicBezTo>
                    <a:pt x="508" y="5224"/>
                    <a:pt x="534" y="5224"/>
                    <a:pt x="561" y="5224"/>
                  </a:cubicBezTo>
                  <a:cubicBezTo>
                    <a:pt x="594" y="5224"/>
                    <a:pt x="620" y="5224"/>
                    <a:pt x="653" y="5231"/>
                  </a:cubicBezTo>
                  <a:lnTo>
                    <a:pt x="699" y="5231"/>
                  </a:lnTo>
                  <a:cubicBezTo>
                    <a:pt x="712" y="5231"/>
                    <a:pt x="732" y="5237"/>
                    <a:pt x="745" y="5237"/>
                  </a:cubicBezTo>
                  <a:cubicBezTo>
                    <a:pt x="759" y="5237"/>
                    <a:pt x="778" y="5244"/>
                    <a:pt x="792" y="5244"/>
                  </a:cubicBezTo>
                  <a:lnTo>
                    <a:pt x="818" y="5244"/>
                  </a:lnTo>
                  <a:cubicBezTo>
                    <a:pt x="825" y="5251"/>
                    <a:pt x="831" y="5251"/>
                    <a:pt x="838" y="5251"/>
                  </a:cubicBezTo>
                  <a:cubicBezTo>
                    <a:pt x="871" y="5257"/>
                    <a:pt x="904" y="5264"/>
                    <a:pt x="937" y="5270"/>
                  </a:cubicBezTo>
                  <a:cubicBezTo>
                    <a:pt x="983" y="5284"/>
                    <a:pt x="1029" y="5297"/>
                    <a:pt x="1075" y="5310"/>
                  </a:cubicBezTo>
                  <a:cubicBezTo>
                    <a:pt x="1121" y="5323"/>
                    <a:pt x="1168" y="5336"/>
                    <a:pt x="1214" y="5356"/>
                  </a:cubicBezTo>
                  <a:cubicBezTo>
                    <a:pt x="1234" y="5363"/>
                    <a:pt x="1260" y="5376"/>
                    <a:pt x="1286" y="5383"/>
                  </a:cubicBezTo>
                  <a:cubicBezTo>
                    <a:pt x="1313" y="5396"/>
                    <a:pt x="1346" y="5409"/>
                    <a:pt x="1379" y="5422"/>
                  </a:cubicBezTo>
                  <a:cubicBezTo>
                    <a:pt x="1405" y="5435"/>
                    <a:pt x="1438" y="5449"/>
                    <a:pt x="1464" y="5468"/>
                  </a:cubicBezTo>
                  <a:cubicBezTo>
                    <a:pt x="1491" y="5482"/>
                    <a:pt x="1517" y="5495"/>
                    <a:pt x="1544" y="5508"/>
                  </a:cubicBezTo>
                  <a:cubicBezTo>
                    <a:pt x="1557" y="5515"/>
                    <a:pt x="1570" y="5521"/>
                    <a:pt x="1577" y="5528"/>
                  </a:cubicBezTo>
                  <a:cubicBezTo>
                    <a:pt x="1603" y="5541"/>
                    <a:pt x="1629" y="5554"/>
                    <a:pt x="1656" y="5567"/>
                  </a:cubicBezTo>
                  <a:lnTo>
                    <a:pt x="7902" y="9175"/>
                  </a:lnTo>
                  <a:cubicBezTo>
                    <a:pt x="8179" y="9333"/>
                    <a:pt x="8443" y="9413"/>
                    <a:pt x="8680" y="9413"/>
                  </a:cubicBezTo>
                  <a:lnTo>
                    <a:pt x="8753" y="9413"/>
                  </a:lnTo>
                  <a:cubicBezTo>
                    <a:pt x="8759" y="9406"/>
                    <a:pt x="8766" y="9406"/>
                    <a:pt x="8773" y="9406"/>
                  </a:cubicBezTo>
                  <a:cubicBezTo>
                    <a:pt x="8786" y="9406"/>
                    <a:pt x="8806" y="9406"/>
                    <a:pt x="8825" y="9399"/>
                  </a:cubicBezTo>
                  <a:lnTo>
                    <a:pt x="8832" y="9399"/>
                  </a:lnTo>
                  <a:cubicBezTo>
                    <a:pt x="8852" y="9399"/>
                    <a:pt x="8871" y="9393"/>
                    <a:pt x="8885" y="9393"/>
                  </a:cubicBezTo>
                  <a:cubicBezTo>
                    <a:pt x="8904" y="9386"/>
                    <a:pt x="8918" y="9386"/>
                    <a:pt x="8937" y="9380"/>
                  </a:cubicBezTo>
                  <a:cubicBezTo>
                    <a:pt x="8951" y="9373"/>
                    <a:pt x="8964" y="9373"/>
                    <a:pt x="8977" y="9366"/>
                  </a:cubicBezTo>
                  <a:cubicBezTo>
                    <a:pt x="9017" y="9353"/>
                    <a:pt x="9050" y="9340"/>
                    <a:pt x="9083" y="9320"/>
                  </a:cubicBezTo>
                  <a:cubicBezTo>
                    <a:pt x="9096" y="9320"/>
                    <a:pt x="9109" y="9314"/>
                    <a:pt x="9116" y="9307"/>
                  </a:cubicBezTo>
                  <a:lnTo>
                    <a:pt x="9129" y="9300"/>
                  </a:lnTo>
                  <a:cubicBezTo>
                    <a:pt x="9135" y="9294"/>
                    <a:pt x="9148" y="9287"/>
                    <a:pt x="9155" y="9281"/>
                  </a:cubicBezTo>
                  <a:cubicBezTo>
                    <a:pt x="9333" y="9175"/>
                    <a:pt x="9472" y="8997"/>
                    <a:pt x="9557" y="8753"/>
                  </a:cubicBezTo>
                  <a:lnTo>
                    <a:pt x="9782" y="8087"/>
                  </a:lnTo>
                  <a:lnTo>
                    <a:pt x="11503" y="3041"/>
                  </a:lnTo>
                  <a:cubicBezTo>
                    <a:pt x="11635" y="2659"/>
                    <a:pt x="11840" y="2401"/>
                    <a:pt x="12097" y="2256"/>
                  </a:cubicBezTo>
                  <a:lnTo>
                    <a:pt x="12103" y="2256"/>
                  </a:lnTo>
                  <a:cubicBezTo>
                    <a:pt x="12110" y="2250"/>
                    <a:pt x="12117" y="2243"/>
                    <a:pt x="12130" y="2243"/>
                  </a:cubicBezTo>
                  <a:lnTo>
                    <a:pt x="13027" y="1722"/>
                  </a:lnTo>
                  <a:lnTo>
                    <a:pt x="10646" y="343"/>
                  </a:lnTo>
                  <a:cubicBezTo>
                    <a:pt x="10237" y="106"/>
                    <a:pt x="9870" y="0"/>
                    <a:pt x="9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24"/>
            <p:cNvSpPr/>
            <p:nvPr/>
          </p:nvSpPr>
          <p:spPr>
            <a:xfrm>
              <a:off x="3044341" y="4682590"/>
              <a:ext cx="53" cy="46"/>
            </a:xfrm>
            <a:custGeom>
              <a:rect b="b" l="l" r="r" t="t"/>
              <a:pathLst>
                <a:path extrusionOk="0" h="7" w="8">
                  <a:moveTo>
                    <a:pt x="1" y="0"/>
                  </a:moveTo>
                  <a:cubicBezTo>
                    <a:pt x="1" y="0"/>
                    <a:pt x="1" y="7"/>
                    <a:pt x="1" y="7"/>
                  </a:cubicBezTo>
                  <a:lnTo>
                    <a:pt x="7" y="0"/>
                  </a:ln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2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2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24"/>
            <p:cNvSpPr/>
            <p:nvPr/>
          </p:nvSpPr>
          <p:spPr>
            <a:xfrm>
              <a:off x="3222015" y="4810957"/>
              <a:ext cx="8169" cy="4765"/>
            </a:xfrm>
            <a:custGeom>
              <a:rect b="b" l="l" r="r" t="t"/>
              <a:pathLst>
                <a:path extrusionOk="0" h="720" w="1234">
                  <a:moveTo>
                    <a:pt x="1233" y="0"/>
                  </a:moveTo>
                  <a:lnTo>
                    <a:pt x="0" y="719"/>
                  </a:lnTo>
                  <a:lnTo>
                    <a:pt x="462" y="601"/>
                  </a:lnTo>
                  <a:cubicBezTo>
                    <a:pt x="594" y="568"/>
                    <a:pt x="706" y="515"/>
                    <a:pt x="811" y="456"/>
                  </a:cubicBezTo>
                  <a:cubicBezTo>
                    <a:pt x="831" y="442"/>
                    <a:pt x="851" y="429"/>
                    <a:pt x="871" y="416"/>
                  </a:cubicBezTo>
                  <a:cubicBezTo>
                    <a:pt x="884" y="403"/>
                    <a:pt x="897" y="396"/>
                    <a:pt x="910" y="383"/>
                  </a:cubicBezTo>
                  <a:cubicBezTo>
                    <a:pt x="943" y="357"/>
                    <a:pt x="976" y="330"/>
                    <a:pt x="1003" y="304"/>
                  </a:cubicBezTo>
                  <a:cubicBezTo>
                    <a:pt x="1016" y="291"/>
                    <a:pt x="1036" y="277"/>
                    <a:pt x="1049" y="264"/>
                  </a:cubicBezTo>
                  <a:cubicBezTo>
                    <a:pt x="1055" y="251"/>
                    <a:pt x="1069" y="238"/>
                    <a:pt x="1075" y="231"/>
                  </a:cubicBezTo>
                  <a:cubicBezTo>
                    <a:pt x="1095" y="212"/>
                    <a:pt x="1108" y="192"/>
                    <a:pt x="1121" y="172"/>
                  </a:cubicBezTo>
                  <a:cubicBezTo>
                    <a:pt x="1135" y="152"/>
                    <a:pt x="1148" y="139"/>
                    <a:pt x="1161" y="119"/>
                  </a:cubicBezTo>
                  <a:cubicBezTo>
                    <a:pt x="1174" y="106"/>
                    <a:pt x="1181" y="86"/>
                    <a:pt x="1194" y="73"/>
                  </a:cubicBezTo>
                  <a:cubicBezTo>
                    <a:pt x="1207" y="47"/>
                    <a:pt x="1220" y="27"/>
                    <a:pt x="1233" y="0"/>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24"/>
            <p:cNvSpPr/>
            <p:nvPr/>
          </p:nvSpPr>
          <p:spPr>
            <a:xfrm>
              <a:off x="3186817" y="4802486"/>
              <a:ext cx="74720" cy="102055"/>
            </a:xfrm>
            <a:custGeom>
              <a:rect b="b" l="l" r="r" t="t"/>
              <a:pathLst>
                <a:path extrusionOk="0" h="15422" w="11287">
                  <a:moveTo>
                    <a:pt x="6111" y="1744"/>
                  </a:moveTo>
                  <a:cubicBezTo>
                    <a:pt x="6107" y="1745"/>
                    <a:pt x="6104" y="1746"/>
                    <a:pt x="6102" y="1749"/>
                  </a:cubicBezTo>
                  <a:lnTo>
                    <a:pt x="6111" y="1744"/>
                  </a:lnTo>
                  <a:close/>
                  <a:moveTo>
                    <a:pt x="9116" y="1"/>
                  </a:moveTo>
                  <a:lnTo>
                    <a:pt x="6111" y="1744"/>
                  </a:lnTo>
                  <a:lnTo>
                    <a:pt x="6111" y="1744"/>
                  </a:lnTo>
                  <a:cubicBezTo>
                    <a:pt x="6114" y="1743"/>
                    <a:pt x="6117" y="1742"/>
                    <a:pt x="6120" y="1740"/>
                  </a:cubicBezTo>
                  <a:lnTo>
                    <a:pt x="6120" y="1740"/>
                  </a:lnTo>
                  <a:cubicBezTo>
                    <a:pt x="6023" y="1798"/>
                    <a:pt x="5907" y="1849"/>
                    <a:pt x="5785" y="1881"/>
                  </a:cubicBezTo>
                  <a:lnTo>
                    <a:pt x="5317" y="1999"/>
                  </a:lnTo>
                  <a:lnTo>
                    <a:pt x="720" y="3180"/>
                  </a:lnTo>
                  <a:cubicBezTo>
                    <a:pt x="647" y="3200"/>
                    <a:pt x="581" y="3226"/>
                    <a:pt x="515" y="3259"/>
                  </a:cubicBezTo>
                  <a:cubicBezTo>
                    <a:pt x="509" y="3266"/>
                    <a:pt x="502" y="3266"/>
                    <a:pt x="496" y="3272"/>
                  </a:cubicBezTo>
                  <a:cubicBezTo>
                    <a:pt x="482" y="3279"/>
                    <a:pt x="469" y="3292"/>
                    <a:pt x="456" y="3299"/>
                  </a:cubicBezTo>
                  <a:cubicBezTo>
                    <a:pt x="449" y="3305"/>
                    <a:pt x="443" y="3305"/>
                    <a:pt x="436" y="3312"/>
                  </a:cubicBezTo>
                  <a:cubicBezTo>
                    <a:pt x="423" y="3319"/>
                    <a:pt x="410" y="3332"/>
                    <a:pt x="397" y="3345"/>
                  </a:cubicBezTo>
                  <a:cubicBezTo>
                    <a:pt x="390" y="3351"/>
                    <a:pt x="383" y="3351"/>
                    <a:pt x="377" y="3358"/>
                  </a:cubicBezTo>
                  <a:cubicBezTo>
                    <a:pt x="364" y="3371"/>
                    <a:pt x="350" y="3384"/>
                    <a:pt x="337" y="3398"/>
                  </a:cubicBezTo>
                  <a:cubicBezTo>
                    <a:pt x="317" y="3411"/>
                    <a:pt x="304" y="3431"/>
                    <a:pt x="291" y="3444"/>
                  </a:cubicBezTo>
                  <a:cubicBezTo>
                    <a:pt x="284" y="3450"/>
                    <a:pt x="284" y="3450"/>
                    <a:pt x="284" y="3450"/>
                  </a:cubicBezTo>
                  <a:cubicBezTo>
                    <a:pt x="271" y="3464"/>
                    <a:pt x="258" y="3483"/>
                    <a:pt x="251" y="3497"/>
                  </a:cubicBezTo>
                  <a:cubicBezTo>
                    <a:pt x="245" y="3503"/>
                    <a:pt x="238" y="3510"/>
                    <a:pt x="232" y="3516"/>
                  </a:cubicBezTo>
                  <a:cubicBezTo>
                    <a:pt x="212" y="3543"/>
                    <a:pt x="192" y="3576"/>
                    <a:pt x="179" y="3609"/>
                  </a:cubicBezTo>
                  <a:cubicBezTo>
                    <a:pt x="166" y="3622"/>
                    <a:pt x="159" y="3635"/>
                    <a:pt x="153" y="3655"/>
                  </a:cubicBezTo>
                  <a:cubicBezTo>
                    <a:pt x="146" y="3668"/>
                    <a:pt x="139" y="3681"/>
                    <a:pt x="133" y="3694"/>
                  </a:cubicBezTo>
                  <a:cubicBezTo>
                    <a:pt x="120" y="3714"/>
                    <a:pt x="113" y="3734"/>
                    <a:pt x="106" y="3760"/>
                  </a:cubicBezTo>
                  <a:cubicBezTo>
                    <a:pt x="100" y="3774"/>
                    <a:pt x="93" y="3787"/>
                    <a:pt x="93" y="3800"/>
                  </a:cubicBezTo>
                  <a:cubicBezTo>
                    <a:pt x="87" y="3813"/>
                    <a:pt x="80" y="3833"/>
                    <a:pt x="73" y="3853"/>
                  </a:cubicBezTo>
                  <a:cubicBezTo>
                    <a:pt x="67" y="3866"/>
                    <a:pt x="60" y="3886"/>
                    <a:pt x="60" y="3899"/>
                  </a:cubicBezTo>
                  <a:cubicBezTo>
                    <a:pt x="54" y="3919"/>
                    <a:pt x="47" y="3932"/>
                    <a:pt x="47" y="3952"/>
                  </a:cubicBezTo>
                  <a:cubicBezTo>
                    <a:pt x="27" y="4031"/>
                    <a:pt x="14" y="4110"/>
                    <a:pt x="7" y="4202"/>
                  </a:cubicBezTo>
                  <a:cubicBezTo>
                    <a:pt x="1" y="4222"/>
                    <a:pt x="1" y="4249"/>
                    <a:pt x="1" y="4268"/>
                  </a:cubicBezTo>
                  <a:cubicBezTo>
                    <a:pt x="1" y="4275"/>
                    <a:pt x="1" y="4281"/>
                    <a:pt x="1" y="4288"/>
                  </a:cubicBezTo>
                  <a:cubicBezTo>
                    <a:pt x="1" y="4321"/>
                    <a:pt x="1" y="4354"/>
                    <a:pt x="1" y="4387"/>
                  </a:cubicBezTo>
                  <a:cubicBezTo>
                    <a:pt x="1" y="4591"/>
                    <a:pt x="27" y="4809"/>
                    <a:pt x="80" y="5040"/>
                  </a:cubicBezTo>
                  <a:lnTo>
                    <a:pt x="1993" y="12988"/>
                  </a:lnTo>
                  <a:cubicBezTo>
                    <a:pt x="1999" y="13014"/>
                    <a:pt x="2006" y="13047"/>
                    <a:pt x="2013" y="13074"/>
                  </a:cubicBezTo>
                  <a:cubicBezTo>
                    <a:pt x="2019" y="13100"/>
                    <a:pt x="2026" y="13120"/>
                    <a:pt x="2026" y="13140"/>
                  </a:cubicBezTo>
                  <a:cubicBezTo>
                    <a:pt x="2032" y="13173"/>
                    <a:pt x="2039" y="13206"/>
                    <a:pt x="2046" y="13239"/>
                  </a:cubicBezTo>
                  <a:cubicBezTo>
                    <a:pt x="2059" y="13285"/>
                    <a:pt x="2065" y="13324"/>
                    <a:pt x="2072" y="13364"/>
                  </a:cubicBezTo>
                  <a:cubicBezTo>
                    <a:pt x="2079" y="13410"/>
                    <a:pt x="2085" y="13463"/>
                    <a:pt x="2092" y="13509"/>
                  </a:cubicBezTo>
                  <a:cubicBezTo>
                    <a:pt x="2092" y="13509"/>
                    <a:pt x="2092" y="13516"/>
                    <a:pt x="2092" y="13522"/>
                  </a:cubicBezTo>
                  <a:cubicBezTo>
                    <a:pt x="2092" y="13542"/>
                    <a:pt x="2098" y="13568"/>
                    <a:pt x="2098" y="13588"/>
                  </a:cubicBezTo>
                  <a:cubicBezTo>
                    <a:pt x="2098" y="13608"/>
                    <a:pt x="2105" y="13634"/>
                    <a:pt x="2105" y="13654"/>
                  </a:cubicBezTo>
                  <a:cubicBezTo>
                    <a:pt x="2105" y="13700"/>
                    <a:pt x="2111" y="13746"/>
                    <a:pt x="2111" y="13793"/>
                  </a:cubicBezTo>
                  <a:cubicBezTo>
                    <a:pt x="2118" y="13878"/>
                    <a:pt x="2118" y="13957"/>
                    <a:pt x="2111" y="14030"/>
                  </a:cubicBezTo>
                  <a:cubicBezTo>
                    <a:pt x="2111" y="14063"/>
                    <a:pt x="2111" y="14096"/>
                    <a:pt x="2105" y="14129"/>
                  </a:cubicBezTo>
                  <a:cubicBezTo>
                    <a:pt x="2105" y="14175"/>
                    <a:pt x="2098" y="14221"/>
                    <a:pt x="2098" y="14261"/>
                  </a:cubicBezTo>
                  <a:cubicBezTo>
                    <a:pt x="2092" y="14300"/>
                    <a:pt x="2085" y="14340"/>
                    <a:pt x="2079" y="14386"/>
                  </a:cubicBezTo>
                  <a:cubicBezTo>
                    <a:pt x="2079" y="14393"/>
                    <a:pt x="2072" y="14406"/>
                    <a:pt x="2072" y="14413"/>
                  </a:cubicBezTo>
                  <a:cubicBezTo>
                    <a:pt x="2072" y="14419"/>
                    <a:pt x="2072" y="14419"/>
                    <a:pt x="2072" y="14419"/>
                  </a:cubicBezTo>
                  <a:cubicBezTo>
                    <a:pt x="2065" y="14439"/>
                    <a:pt x="2065" y="14459"/>
                    <a:pt x="2059" y="14478"/>
                  </a:cubicBezTo>
                  <a:cubicBezTo>
                    <a:pt x="2059" y="14492"/>
                    <a:pt x="2052" y="14498"/>
                    <a:pt x="2052" y="14505"/>
                  </a:cubicBezTo>
                  <a:cubicBezTo>
                    <a:pt x="2046" y="14551"/>
                    <a:pt x="2032" y="14597"/>
                    <a:pt x="2019" y="14643"/>
                  </a:cubicBezTo>
                  <a:cubicBezTo>
                    <a:pt x="2013" y="14650"/>
                    <a:pt x="2013" y="14650"/>
                    <a:pt x="2013" y="14657"/>
                  </a:cubicBezTo>
                  <a:cubicBezTo>
                    <a:pt x="2006" y="14683"/>
                    <a:pt x="1993" y="14709"/>
                    <a:pt x="1986" y="14729"/>
                  </a:cubicBezTo>
                  <a:cubicBezTo>
                    <a:pt x="1973" y="14762"/>
                    <a:pt x="1966" y="14795"/>
                    <a:pt x="1947" y="14821"/>
                  </a:cubicBezTo>
                  <a:cubicBezTo>
                    <a:pt x="1947" y="14828"/>
                    <a:pt x="1947" y="14835"/>
                    <a:pt x="1940" y="14841"/>
                  </a:cubicBezTo>
                  <a:cubicBezTo>
                    <a:pt x="1933" y="14861"/>
                    <a:pt x="1927" y="14874"/>
                    <a:pt x="1920" y="14887"/>
                  </a:cubicBezTo>
                  <a:cubicBezTo>
                    <a:pt x="1914" y="14907"/>
                    <a:pt x="1900" y="14920"/>
                    <a:pt x="1894" y="14934"/>
                  </a:cubicBezTo>
                  <a:cubicBezTo>
                    <a:pt x="1894" y="14940"/>
                    <a:pt x="1894" y="14940"/>
                    <a:pt x="1894" y="14947"/>
                  </a:cubicBezTo>
                  <a:lnTo>
                    <a:pt x="1887" y="14953"/>
                  </a:lnTo>
                  <a:cubicBezTo>
                    <a:pt x="1881" y="14960"/>
                    <a:pt x="1874" y="14973"/>
                    <a:pt x="1867" y="14986"/>
                  </a:cubicBezTo>
                  <a:cubicBezTo>
                    <a:pt x="1854" y="15006"/>
                    <a:pt x="1848" y="15019"/>
                    <a:pt x="1834" y="15039"/>
                  </a:cubicBezTo>
                  <a:cubicBezTo>
                    <a:pt x="1821" y="15066"/>
                    <a:pt x="1808" y="15085"/>
                    <a:pt x="1795" y="15098"/>
                  </a:cubicBezTo>
                  <a:cubicBezTo>
                    <a:pt x="1788" y="15105"/>
                    <a:pt x="1782" y="15112"/>
                    <a:pt x="1782" y="15118"/>
                  </a:cubicBezTo>
                  <a:cubicBezTo>
                    <a:pt x="1762" y="15145"/>
                    <a:pt x="1742" y="15164"/>
                    <a:pt x="1722" y="15191"/>
                  </a:cubicBezTo>
                  <a:cubicBezTo>
                    <a:pt x="1716" y="15197"/>
                    <a:pt x="1703" y="15211"/>
                    <a:pt x="1696" y="15217"/>
                  </a:cubicBezTo>
                  <a:cubicBezTo>
                    <a:pt x="1696" y="15224"/>
                    <a:pt x="1696" y="15224"/>
                    <a:pt x="1689" y="15224"/>
                  </a:cubicBezTo>
                  <a:lnTo>
                    <a:pt x="1689" y="15230"/>
                  </a:lnTo>
                  <a:cubicBezTo>
                    <a:pt x="1670" y="15250"/>
                    <a:pt x="1650" y="15263"/>
                    <a:pt x="1637" y="15283"/>
                  </a:cubicBezTo>
                  <a:cubicBezTo>
                    <a:pt x="1623" y="15290"/>
                    <a:pt x="1610" y="15303"/>
                    <a:pt x="1597" y="15310"/>
                  </a:cubicBezTo>
                  <a:cubicBezTo>
                    <a:pt x="1590" y="15316"/>
                    <a:pt x="1584" y="15323"/>
                    <a:pt x="1577" y="15329"/>
                  </a:cubicBezTo>
                  <a:cubicBezTo>
                    <a:pt x="1571" y="15336"/>
                    <a:pt x="1564" y="15343"/>
                    <a:pt x="1557" y="15349"/>
                  </a:cubicBezTo>
                  <a:cubicBezTo>
                    <a:pt x="1544" y="15362"/>
                    <a:pt x="1531" y="15369"/>
                    <a:pt x="1518" y="15382"/>
                  </a:cubicBezTo>
                  <a:lnTo>
                    <a:pt x="1511" y="15382"/>
                  </a:lnTo>
                  <a:lnTo>
                    <a:pt x="1485" y="15402"/>
                  </a:lnTo>
                  <a:lnTo>
                    <a:pt x="1478" y="15402"/>
                  </a:lnTo>
                  <a:cubicBezTo>
                    <a:pt x="1472" y="15408"/>
                    <a:pt x="1459" y="15415"/>
                    <a:pt x="1452" y="15422"/>
                  </a:cubicBezTo>
                  <a:lnTo>
                    <a:pt x="10409" y="10218"/>
                  </a:lnTo>
                  <a:cubicBezTo>
                    <a:pt x="10996" y="9881"/>
                    <a:pt x="11286" y="9030"/>
                    <a:pt x="10983" y="7764"/>
                  </a:cubicBezTo>
                  <a:lnTo>
                    <a:pt x="91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24"/>
            <p:cNvSpPr/>
            <p:nvPr/>
          </p:nvSpPr>
          <p:spPr>
            <a:xfrm>
              <a:off x="3231402" y="4800130"/>
              <a:ext cx="46" cy="311"/>
            </a:xfrm>
            <a:custGeom>
              <a:rect b="b" l="l" r="r" t="t"/>
              <a:pathLst>
                <a:path extrusionOk="0" h="47" w="7">
                  <a:moveTo>
                    <a:pt x="7" y="47"/>
                  </a:moveTo>
                  <a:cubicBezTo>
                    <a:pt x="7" y="34"/>
                    <a:pt x="0" y="14"/>
                    <a:pt x="0" y="1"/>
                  </a:cubicBezTo>
                  <a:lnTo>
                    <a:pt x="0" y="1"/>
                  </a:lnTo>
                  <a:cubicBezTo>
                    <a:pt x="0" y="14"/>
                    <a:pt x="7" y="34"/>
                    <a:pt x="7" y="47"/>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2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24"/>
            <p:cNvSpPr/>
            <p:nvPr/>
          </p:nvSpPr>
          <p:spPr>
            <a:xfrm>
              <a:off x="3044473" y="4682458"/>
              <a:ext cx="179" cy="93"/>
            </a:xfrm>
            <a:custGeom>
              <a:rect b="b" l="l" r="r" t="t"/>
              <a:pathLst>
                <a:path extrusionOk="0" h="14" w="27">
                  <a:moveTo>
                    <a:pt x="27" y="1"/>
                  </a:moveTo>
                  <a:cubicBezTo>
                    <a:pt x="20" y="1"/>
                    <a:pt x="14" y="1"/>
                    <a:pt x="7" y="7"/>
                  </a:cubicBezTo>
                  <a:lnTo>
                    <a:pt x="1" y="14"/>
                  </a:lnTo>
                  <a:cubicBezTo>
                    <a:pt x="14" y="7"/>
                    <a:pt x="20" y="1"/>
                    <a:pt x="27" y="1"/>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24"/>
            <p:cNvSpPr/>
            <p:nvPr/>
          </p:nvSpPr>
          <p:spPr>
            <a:xfrm>
              <a:off x="3039495" y="4661031"/>
              <a:ext cx="192258" cy="244761"/>
            </a:xfrm>
            <a:custGeom>
              <a:rect b="b" l="l" r="r" t="t"/>
              <a:pathLst>
                <a:path extrusionOk="0" h="36987" w="29042">
                  <a:moveTo>
                    <a:pt x="13370" y="0"/>
                  </a:moveTo>
                  <a:cubicBezTo>
                    <a:pt x="13350" y="0"/>
                    <a:pt x="13324" y="7"/>
                    <a:pt x="13304" y="7"/>
                  </a:cubicBezTo>
                  <a:lnTo>
                    <a:pt x="13285" y="7"/>
                  </a:lnTo>
                  <a:cubicBezTo>
                    <a:pt x="13258" y="13"/>
                    <a:pt x="13238" y="13"/>
                    <a:pt x="13219" y="20"/>
                  </a:cubicBezTo>
                  <a:lnTo>
                    <a:pt x="13199" y="20"/>
                  </a:lnTo>
                  <a:cubicBezTo>
                    <a:pt x="13179" y="26"/>
                    <a:pt x="13159" y="33"/>
                    <a:pt x="13133" y="40"/>
                  </a:cubicBezTo>
                  <a:cubicBezTo>
                    <a:pt x="13113" y="40"/>
                    <a:pt x="13093" y="46"/>
                    <a:pt x="13073" y="53"/>
                  </a:cubicBezTo>
                  <a:lnTo>
                    <a:pt x="13067" y="53"/>
                  </a:lnTo>
                  <a:cubicBezTo>
                    <a:pt x="13060" y="59"/>
                    <a:pt x="13054" y="59"/>
                    <a:pt x="13047" y="66"/>
                  </a:cubicBezTo>
                  <a:cubicBezTo>
                    <a:pt x="13027" y="73"/>
                    <a:pt x="13008" y="79"/>
                    <a:pt x="12988" y="86"/>
                  </a:cubicBezTo>
                  <a:cubicBezTo>
                    <a:pt x="12961" y="92"/>
                    <a:pt x="12935" y="106"/>
                    <a:pt x="12915" y="119"/>
                  </a:cubicBezTo>
                  <a:cubicBezTo>
                    <a:pt x="12895" y="125"/>
                    <a:pt x="12876" y="139"/>
                    <a:pt x="12856" y="145"/>
                  </a:cubicBezTo>
                  <a:cubicBezTo>
                    <a:pt x="12599" y="290"/>
                    <a:pt x="12394" y="548"/>
                    <a:pt x="12262" y="930"/>
                  </a:cubicBezTo>
                  <a:lnTo>
                    <a:pt x="10541" y="5976"/>
                  </a:lnTo>
                  <a:lnTo>
                    <a:pt x="10316" y="6642"/>
                  </a:lnTo>
                  <a:cubicBezTo>
                    <a:pt x="10231" y="6886"/>
                    <a:pt x="10092" y="7064"/>
                    <a:pt x="9914" y="7170"/>
                  </a:cubicBezTo>
                  <a:cubicBezTo>
                    <a:pt x="9907" y="7176"/>
                    <a:pt x="9894" y="7183"/>
                    <a:pt x="9888" y="7189"/>
                  </a:cubicBezTo>
                  <a:lnTo>
                    <a:pt x="9875" y="7196"/>
                  </a:lnTo>
                  <a:cubicBezTo>
                    <a:pt x="9868" y="7203"/>
                    <a:pt x="9855" y="7209"/>
                    <a:pt x="9842" y="7209"/>
                  </a:cubicBezTo>
                  <a:cubicBezTo>
                    <a:pt x="9809" y="7229"/>
                    <a:pt x="9776" y="7242"/>
                    <a:pt x="9736" y="7255"/>
                  </a:cubicBezTo>
                  <a:cubicBezTo>
                    <a:pt x="9723" y="7262"/>
                    <a:pt x="9710" y="7262"/>
                    <a:pt x="9696" y="7269"/>
                  </a:cubicBezTo>
                  <a:cubicBezTo>
                    <a:pt x="9677" y="7275"/>
                    <a:pt x="9663" y="7275"/>
                    <a:pt x="9644" y="7282"/>
                  </a:cubicBezTo>
                  <a:cubicBezTo>
                    <a:pt x="9630" y="7282"/>
                    <a:pt x="9611" y="7288"/>
                    <a:pt x="9591" y="7288"/>
                  </a:cubicBezTo>
                  <a:lnTo>
                    <a:pt x="9584" y="7295"/>
                  </a:lnTo>
                  <a:lnTo>
                    <a:pt x="9532" y="7295"/>
                  </a:lnTo>
                  <a:cubicBezTo>
                    <a:pt x="9525" y="7302"/>
                    <a:pt x="9518" y="7302"/>
                    <a:pt x="9512" y="7302"/>
                  </a:cubicBezTo>
                  <a:lnTo>
                    <a:pt x="9439" y="7302"/>
                  </a:lnTo>
                  <a:cubicBezTo>
                    <a:pt x="9202" y="7302"/>
                    <a:pt x="8938" y="7222"/>
                    <a:pt x="8661" y="7064"/>
                  </a:cubicBezTo>
                  <a:lnTo>
                    <a:pt x="2415" y="3456"/>
                  </a:lnTo>
                  <a:cubicBezTo>
                    <a:pt x="2388" y="3443"/>
                    <a:pt x="2362" y="3430"/>
                    <a:pt x="2336" y="3417"/>
                  </a:cubicBezTo>
                  <a:cubicBezTo>
                    <a:pt x="2329" y="3410"/>
                    <a:pt x="2316" y="3404"/>
                    <a:pt x="2303" y="3397"/>
                  </a:cubicBezTo>
                  <a:cubicBezTo>
                    <a:pt x="2276" y="3384"/>
                    <a:pt x="2250" y="3371"/>
                    <a:pt x="2223" y="3357"/>
                  </a:cubicBezTo>
                  <a:cubicBezTo>
                    <a:pt x="2197" y="3344"/>
                    <a:pt x="2171" y="3331"/>
                    <a:pt x="2138" y="3318"/>
                  </a:cubicBezTo>
                  <a:cubicBezTo>
                    <a:pt x="2105" y="3298"/>
                    <a:pt x="2072" y="3285"/>
                    <a:pt x="2045" y="3272"/>
                  </a:cubicBezTo>
                  <a:cubicBezTo>
                    <a:pt x="2019" y="3265"/>
                    <a:pt x="1993" y="3252"/>
                    <a:pt x="1973" y="3245"/>
                  </a:cubicBezTo>
                  <a:cubicBezTo>
                    <a:pt x="1927" y="3225"/>
                    <a:pt x="1880" y="3212"/>
                    <a:pt x="1834" y="3199"/>
                  </a:cubicBezTo>
                  <a:cubicBezTo>
                    <a:pt x="1788" y="3186"/>
                    <a:pt x="1742" y="3173"/>
                    <a:pt x="1696" y="3159"/>
                  </a:cubicBezTo>
                  <a:cubicBezTo>
                    <a:pt x="1663" y="3153"/>
                    <a:pt x="1630" y="3146"/>
                    <a:pt x="1597" y="3140"/>
                  </a:cubicBezTo>
                  <a:lnTo>
                    <a:pt x="1577" y="3140"/>
                  </a:lnTo>
                  <a:cubicBezTo>
                    <a:pt x="1570" y="3133"/>
                    <a:pt x="1557" y="3133"/>
                    <a:pt x="1551" y="3133"/>
                  </a:cubicBezTo>
                  <a:cubicBezTo>
                    <a:pt x="1537" y="3133"/>
                    <a:pt x="1518" y="3126"/>
                    <a:pt x="1504" y="3126"/>
                  </a:cubicBezTo>
                  <a:cubicBezTo>
                    <a:pt x="1491" y="3126"/>
                    <a:pt x="1471" y="3120"/>
                    <a:pt x="1458" y="3120"/>
                  </a:cubicBezTo>
                  <a:lnTo>
                    <a:pt x="1412" y="3120"/>
                  </a:lnTo>
                  <a:cubicBezTo>
                    <a:pt x="1379" y="3113"/>
                    <a:pt x="1353" y="3113"/>
                    <a:pt x="1320" y="3113"/>
                  </a:cubicBezTo>
                  <a:cubicBezTo>
                    <a:pt x="1293" y="3113"/>
                    <a:pt x="1267" y="3113"/>
                    <a:pt x="1241" y="3120"/>
                  </a:cubicBezTo>
                  <a:lnTo>
                    <a:pt x="1194" y="3120"/>
                  </a:lnTo>
                  <a:cubicBezTo>
                    <a:pt x="1175" y="3120"/>
                    <a:pt x="1161" y="3126"/>
                    <a:pt x="1142" y="3126"/>
                  </a:cubicBezTo>
                  <a:cubicBezTo>
                    <a:pt x="1128" y="3126"/>
                    <a:pt x="1109" y="3133"/>
                    <a:pt x="1089" y="3133"/>
                  </a:cubicBezTo>
                  <a:cubicBezTo>
                    <a:pt x="1076" y="3140"/>
                    <a:pt x="1063" y="3140"/>
                    <a:pt x="1049" y="3146"/>
                  </a:cubicBezTo>
                  <a:lnTo>
                    <a:pt x="1043" y="3146"/>
                  </a:lnTo>
                  <a:cubicBezTo>
                    <a:pt x="1036" y="3146"/>
                    <a:pt x="1023" y="3146"/>
                    <a:pt x="1016" y="3153"/>
                  </a:cubicBezTo>
                  <a:lnTo>
                    <a:pt x="1010" y="3153"/>
                  </a:lnTo>
                  <a:cubicBezTo>
                    <a:pt x="990" y="3159"/>
                    <a:pt x="970" y="3159"/>
                    <a:pt x="957" y="3166"/>
                  </a:cubicBezTo>
                  <a:cubicBezTo>
                    <a:pt x="944" y="3173"/>
                    <a:pt x="937" y="3173"/>
                    <a:pt x="924" y="3179"/>
                  </a:cubicBezTo>
                  <a:cubicBezTo>
                    <a:pt x="917" y="3179"/>
                    <a:pt x="911" y="3179"/>
                    <a:pt x="898" y="3186"/>
                  </a:cubicBezTo>
                  <a:cubicBezTo>
                    <a:pt x="878" y="3192"/>
                    <a:pt x="865" y="3199"/>
                    <a:pt x="845" y="3206"/>
                  </a:cubicBezTo>
                  <a:cubicBezTo>
                    <a:pt x="825" y="3212"/>
                    <a:pt x="805" y="3225"/>
                    <a:pt x="785" y="3232"/>
                  </a:cubicBezTo>
                  <a:cubicBezTo>
                    <a:pt x="779" y="3232"/>
                    <a:pt x="779" y="3239"/>
                    <a:pt x="779" y="3239"/>
                  </a:cubicBezTo>
                  <a:cubicBezTo>
                    <a:pt x="772" y="3239"/>
                    <a:pt x="766" y="3245"/>
                    <a:pt x="753" y="3252"/>
                  </a:cubicBezTo>
                  <a:cubicBezTo>
                    <a:pt x="753" y="3252"/>
                    <a:pt x="746" y="3252"/>
                    <a:pt x="739" y="3258"/>
                  </a:cubicBezTo>
                  <a:lnTo>
                    <a:pt x="733" y="3258"/>
                  </a:lnTo>
                  <a:cubicBezTo>
                    <a:pt x="733" y="3258"/>
                    <a:pt x="733" y="3265"/>
                    <a:pt x="733" y="3265"/>
                  </a:cubicBezTo>
                  <a:lnTo>
                    <a:pt x="726" y="3265"/>
                  </a:lnTo>
                  <a:cubicBezTo>
                    <a:pt x="713" y="3272"/>
                    <a:pt x="700" y="3278"/>
                    <a:pt x="693" y="3285"/>
                  </a:cubicBezTo>
                  <a:cubicBezTo>
                    <a:pt x="680" y="3291"/>
                    <a:pt x="660" y="3305"/>
                    <a:pt x="647" y="3311"/>
                  </a:cubicBezTo>
                  <a:cubicBezTo>
                    <a:pt x="647" y="3311"/>
                    <a:pt x="640" y="3318"/>
                    <a:pt x="640" y="3318"/>
                  </a:cubicBezTo>
                  <a:cubicBezTo>
                    <a:pt x="627" y="3331"/>
                    <a:pt x="607" y="3338"/>
                    <a:pt x="594" y="3351"/>
                  </a:cubicBezTo>
                  <a:cubicBezTo>
                    <a:pt x="588" y="3357"/>
                    <a:pt x="581" y="3357"/>
                    <a:pt x="574" y="3364"/>
                  </a:cubicBezTo>
                  <a:cubicBezTo>
                    <a:pt x="548" y="3390"/>
                    <a:pt x="522" y="3410"/>
                    <a:pt x="495" y="3436"/>
                  </a:cubicBezTo>
                  <a:cubicBezTo>
                    <a:pt x="482" y="3450"/>
                    <a:pt x="469" y="3463"/>
                    <a:pt x="462" y="3469"/>
                  </a:cubicBezTo>
                  <a:cubicBezTo>
                    <a:pt x="449" y="3483"/>
                    <a:pt x="443" y="3496"/>
                    <a:pt x="429" y="3502"/>
                  </a:cubicBezTo>
                  <a:cubicBezTo>
                    <a:pt x="416" y="3516"/>
                    <a:pt x="403" y="3529"/>
                    <a:pt x="396" y="3549"/>
                  </a:cubicBezTo>
                  <a:cubicBezTo>
                    <a:pt x="390" y="3549"/>
                    <a:pt x="390" y="3555"/>
                    <a:pt x="390" y="3555"/>
                  </a:cubicBezTo>
                  <a:cubicBezTo>
                    <a:pt x="377" y="3568"/>
                    <a:pt x="363" y="3588"/>
                    <a:pt x="350" y="3608"/>
                  </a:cubicBezTo>
                  <a:cubicBezTo>
                    <a:pt x="330" y="3628"/>
                    <a:pt x="317" y="3648"/>
                    <a:pt x="304" y="3667"/>
                  </a:cubicBezTo>
                  <a:cubicBezTo>
                    <a:pt x="291" y="3687"/>
                    <a:pt x="278" y="3707"/>
                    <a:pt x="264" y="3727"/>
                  </a:cubicBezTo>
                  <a:cubicBezTo>
                    <a:pt x="258" y="3753"/>
                    <a:pt x="245" y="3773"/>
                    <a:pt x="231" y="3793"/>
                  </a:cubicBezTo>
                  <a:cubicBezTo>
                    <a:pt x="218" y="3819"/>
                    <a:pt x="205" y="3839"/>
                    <a:pt x="198" y="3865"/>
                  </a:cubicBezTo>
                  <a:cubicBezTo>
                    <a:pt x="185" y="3885"/>
                    <a:pt x="179" y="3911"/>
                    <a:pt x="165" y="3931"/>
                  </a:cubicBezTo>
                  <a:cubicBezTo>
                    <a:pt x="146" y="3977"/>
                    <a:pt x="126" y="4030"/>
                    <a:pt x="113" y="4083"/>
                  </a:cubicBezTo>
                  <a:cubicBezTo>
                    <a:pt x="106" y="4103"/>
                    <a:pt x="100" y="4129"/>
                    <a:pt x="93" y="4149"/>
                  </a:cubicBezTo>
                  <a:cubicBezTo>
                    <a:pt x="86" y="4169"/>
                    <a:pt x="80" y="4188"/>
                    <a:pt x="73" y="4215"/>
                  </a:cubicBezTo>
                  <a:cubicBezTo>
                    <a:pt x="73" y="4221"/>
                    <a:pt x="67" y="4235"/>
                    <a:pt x="67" y="4248"/>
                  </a:cubicBezTo>
                  <a:cubicBezTo>
                    <a:pt x="60" y="4268"/>
                    <a:pt x="53" y="4287"/>
                    <a:pt x="53" y="4314"/>
                  </a:cubicBezTo>
                  <a:cubicBezTo>
                    <a:pt x="47" y="4334"/>
                    <a:pt x="40" y="4353"/>
                    <a:pt x="40" y="4380"/>
                  </a:cubicBezTo>
                  <a:cubicBezTo>
                    <a:pt x="40" y="4386"/>
                    <a:pt x="34" y="4399"/>
                    <a:pt x="34" y="4413"/>
                  </a:cubicBezTo>
                  <a:cubicBezTo>
                    <a:pt x="27" y="4439"/>
                    <a:pt x="27" y="4465"/>
                    <a:pt x="20" y="4492"/>
                  </a:cubicBezTo>
                  <a:cubicBezTo>
                    <a:pt x="14" y="4551"/>
                    <a:pt x="7" y="4617"/>
                    <a:pt x="7" y="4676"/>
                  </a:cubicBezTo>
                  <a:cubicBezTo>
                    <a:pt x="1" y="4709"/>
                    <a:pt x="1" y="4742"/>
                    <a:pt x="1" y="4769"/>
                  </a:cubicBezTo>
                  <a:cubicBezTo>
                    <a:pt x="1" y="4802"/>
                    <a:pt x="1" y="4835"/>
                    <a:pt x="1" y="4868"/>
                  </a:cubicBezTo>
                  <a:cubicBezTo>
                    <a:pt x="1" y="5679"/>
                    <a:pt x="304" y="6668"/>
                    <a:pt x="990" y="7638"/>
                  </a:cubicBezTo>
                  <a:lnTo>
                    <a:pt x="6029" y="14775"/>
                  </a:lnTo>
                  <a:cubicBezTo>
                    <a:pt x="6636" y="15632"/>
                    <a:pt x="6887" y="16681"/>
                    <a:pt x="6656" y="17367"/>
                  </a:cubicBezTo>
                  <a:lnTo>
                    <a:pt x="4703" y="23079"/>
                  </a:lnTo>
                  <a:cubicBezTo>
                    <a:pt x="4248" y="24398"/>
                    <a:pt x="5060" y="26284"/>
                    <a:pt x="6187" y="27405"/>
                  </a:cubicBezTo>
                  <a:cubicBezTo>
                    <a:pt x="6220" y="27438"/>
                    <a:pt x="6260" y="27478"/>
                    <a:pt x="6293" y="27511"/>
                  </a:cubicBezTo>
                  <a:cubicBezTo>
                    <a:pt x="6313" y="27524"/>
                    <a:pt x="6333" y="27544"/>
                    <a:pt x="6352" y="27564"/>
                  </a:cubicBezTo>
                  <a:cubicBezTo>
                    <a:pt x="6405" y="27610"/>
                    <a:pt x="6464" y="27663"/>
                    <a:pt x="6524" y="27709"/>
                  </a:cubicBezTo>
                  <a:cubicBezTo>
                    <a:pt x="6596" y="27768"/>
                    <a:pt x="6676" y="27827"/>
                    <a:pt x="6755" y="27880"/>
                  </a:cubicBezTo>
                  <a:cubicBezTo>
                    <a:pt x="6794" y="27907"/>
                    <a:pt x="6834" y="27933"/>
                    <a:pt x="6873" y="27959"/>
                  </a:cubicBezTo>
                  <a:cubicBezTo>
                    <a:pt x="6906" y="27986"/>
                    <a:pt x="6946" y="28006"/>
                    <a:pt x="6986" y="28032"/>
                  </a:cubicBezTo>
                  <a:cubicBezTo>
                    <a:pt x="7337" y="28232"/>
                    <a:pt x="7692" y="28346"/>
                    <a:pt x="8037" y="28346"/>
                  </a:cubicBezTo>
                  <a:cubicBezTo>
                    <a:pt x="8159" y="28346"/>
                    <a:pt x="8279" y="28332"/>
                    <a:pt x="8397" y="28302"/>
                  </a:cubicBezTo>
                  <a:lnTo>
                    <a:pt x="13463" y="26996"/>
                  </a:lnTo>
                  <a:cubicBezTo>
                    <a:pt x="13502" y="26990"/>
                    <a:pt x="13535" y="26983"/>
                    <a:pt x="13581" y="26977"/>
                  </a:cubicBezTo>
                  <a:cubicBezTo>
                    <a:pt x="13595" y="26977"/>
                    <a:pt x="13608" y="26977"/>
                    <a:pt x="13628" y="26970"/>
                  </a:cubicBezTo>
                  <a:lnTo>
                    <a:pt x="13773" y="26970"/>
                  </a:lnTo>
                  <a:cubicBezTo>
                    <a:pt x="13792" y="26977"/>
                    <a:pt x="13819" y="26977"/>
                    <a:pt x="13839" y="26977"/>
                  </a:cubicBezTo>
                  <a:cubicBezTo>
                    <a:pt x="13858" y="26983"/>
                    <a:pt x="13872" y="26983"/>
                    <a:pt x="13891" y="26983"/>
                  </a:cubicBezTo>
                  <a:cubicBezTo>
                    <a:pt x="13918" y="26990"/>
                    <a:pt x="13951" y="26996"/>
                    <a:pt x="13984" y="27003"/>
                  </a:cubicBezTo>
                  <a:cubicBezTo>
                    <a:pt x="14003" y="27010"/>
                    <a:pt x="14017" y="27016"/>
                    <a:pt x="14030" y="27016"/>
                  </a:cubicBezTo>
                  <a:cubicBezTo>
                    <a:pt x="14050" y="27023"/>
                    <a:pt x="14063" y="27029"/>
                    <a:pt x="14083" y="27029"/>
                  </a:cubicBezTo>
                  <a:cubicBezTo>
                    <a:pt x="14116" y="27043"/>
                    <a:pt x="14149" y="27056"/>
                    <a:pt x="14182" y="27062"/>
                  </a:cubicBezTo>
                  <a:cubicBezTo>
                    <a:pt x="14215" y="27076"/>
                    <a:pt x="14248" y="27089"/>
                    <a:pt x="14281" y="27109"/>
                  </a:cubicBezTo>
                  <a:cubicBezTo>
                    <a:pt x="14346" y="27135"/>
                    <a:pt x="14412" y="27168"/>
                    <a:pt x="14478" y="27207"/>
                  </a:cubicBezTo>
                  <a:cubicBezTo>
                    <a:pt x="14835" y="27412"/>
                    <a:pt x="15191" y="27748"/>
                    <a:pt x="15494" y="28177"/>
                  </a:cubicBezTo>
                  <a:lnTo>
                    <a:pt x="20540" y="35314"/>
                  </a:lnTo>
                  <a:cubicBezTo>
                    <a:pt x="20988" y="35947"/>
                    <a:pt x="21470" y="36395"/>
                    <a:pt x="21938" y="36666"/>
                  </a:cubicBezTo>
                  <a:cubicBezTo>
                    <a:pt x="22316" y="36884"/>
                    <a:pt x="22684" y="36987"/>
                    <a:pt x="23012" y="36987"/>
                  </a:cubicBezTo>
                  <a:cubicBezTo>
                    <a:pt x="23051" y="36987"/>
                    <a:pt x="23088" y="36985"/>
                    <a:pt x="23125" y="36982"/>
                  </a:cubicBezTo>
                  <a:cubicBezTo>
                    <a:pt x="23145" y="36982"/>
                    <a:pt x="23165" y="36982"/>
                    <a:pt x="23185" y="36976"/>
                  </a:cubicBezTo>
                  <a:cubicBezTo>
                    <a:pt x="23218" y="36976"/>
                    <a:pt x="23251" y="36969"/>
                    <a:pt x="23290" y="36963"/>
                  </a:cubicBezTo>
                  <a:cubicBezTo>
                    <a:pt x="23317" y="36956"/>
                    <a:pt x="23337" y="36949"/>
                    <a:pt x="23363" y="36943"/>
                  </a:cubicBezTo>
                  <a:cubicBezTo>
                    <a:pt x="23409" y="36930"/>
                    <a:pt x="23455" y="36916"/>
                    <a:pt x="23501" y="36903"/>
                  </a:cubicBezTo>
                  <a:cubicBezTo>
                    <a:pt x="23521" y="36897"/>
                    <a:pt x="23534" y="36890"/>
                    <a:pt x="23554" y="36877"/>
                  </a:cubicBezTo>
                  <a:lnTo>
                    <a:pt x="23561" y="36877"/>
                  </a:lnTo>
                  <a:cubicBezTo>
                    <a:pt x="23581" y="36870"/>
                    <a:pt x="23600" y="36857"/>
                    <a:pt x="23614" y="36850"/>
                  </a:cubicBezTo>
                  <a:cubicBezTo>
                    <a:pt x="23620" y="36844"/>
                    <a:pt x="23633" y="36844"/>
                    <a:pt x="23640" y="36837"/>
                  </a:cubicBezTo>
                  <a:cubicBezTo>
                    <a:pt x="23653" y="36831"/>
                    <a:pt x="23660" y="36824"/>
                    <a:pt x="23673" y="36817"/>
                  </a:cubicBezTo>
                  <a:cubicBezTo>
                    <a:pt x="23680" y="36817"/>
                    <a:pt x="23680" y="36811"/>
                    <a:pt x="23686" y="36811"/>
                  </a:cubicBezTo>
                  <a:lnTo>
                    <a:pt x="23693" y="36811"/>
                  </a:lnTo>
                  <a:cubicBezTo>
                    <a:pt x="23693" y="36804"/>
                    <a:pt x="23699" y="36804"/>
                    <a:pt x="23706" y="36798"/>
                  </a:cubicBezTo>
                  <a:cubicBezTo>
                    <a:pt x="23713" y="36791"/>
                    <a:pt x="23726" y="36784"/>
                    <a:pt x="23732" y="36778"/>
                  </a:cubicBezTo>
                  <a:lnTo>
                    <a:pt x="23739" y="36778"/>
                  </a:lnTo>
                  <a:lnTo>
                    <a:pt x="23765" y="36758"/>
                  </a:lnTo>
                  <a:lnTo>
                    <a:pt x="23772" y="36758"/>
                  </a:lnTo>
                  <a:cubicBezTo>
                    <a:pt x="23785" y="36745"/>
                    <a:pt x="23798" y="36738"/>
                    <a:pt x="23811" y="36725"/>
                  </a:cubicBezTo>
                  <a:cubicBezTo>
                    <a:pt x="23818" y="36719"/>
                    <a:pt x="23825" y="36712"/>
                    <a:pt x="23831" y="36705"/>
                  </a:cubicBezTo>
                  <a:cubicBezTo>
                    <a:pt x="23838" y="36699"/>
                    <a:pt x="23844" y="36692"/>
                    <a:pt x="23851" y="36686"/>
                  </a:cubicBezTo>
                  <a:cubicBezTo>
                    <a:pt x="23864" y="36679"/>
                    <a:pt x="23877" y="36666"/>
                    <a:pt x="23891" y="36659"/>
                  </a:cubicBezTo>
                  <a:cubicBezTo>
                    <a:pt x="23904" y="36639"/>
                    <a:pt x="23924" y="36626"/>
                    <a:pt x="23943" y="36606"/>
                  </a:cubicBezTo>
                  <a:lnTo>
                    <a:pt x="23943" y="36600"/>
                  </a:lnTo>
                  <a:cubicBezTo>
                    <a:pt x="23950" y="36600"/>
                    <a:pt x="23950" y="36600"/>
                    <a:pt x="23950" y="36593"/>
                  </a:cubicBezTo>
                  <a:cubicBezTo>
                    <a:pt x="23957" y="36587"/>
                    <a:pt x="23970" y="36573"/>
                    <a:pt x="23976" y="36567"/>
                  </a:cubicBezTo>
                  <a:cubicBezTo>
                    <a:pt x="23996" y="36540"/>
                    <a:pt x="24016" y="36521"/>
                    <a:pt x="24036" y="36494"/>
                  </a:cubicBezTo>
                  <a:cubicBezTo>
                    <a:pt x="24036" y="36488"/>
                    <a:pt x="24042" y="36481"/>
                    <a:pt x="24049" y="36474"/>
                  </a:cubicBezTo>
                  <a:cubicBezTo>
                    <a:pt x="24062" y="36461"/>
                    <a:pt x="24075" y="36442"/>
                    <a:pt x="24088" y="36415"/>
                  </a:cubicBezTo>
                  <a:cubicBezTo>
                    <a:pt x="24102" y="36395"/>
                    <a:pt x="24115" y="36382"/>
                    <a:pt x="24121" y="36362"/>
                  </a:cubicBezTo>
                  <a:cubicBezTo>
                    <a:pt x="24128" y="36349"/>
                    <a:pt x="24135" y="36336"/>
                    <a:pt x="24141" y="36329"/>
                  </a:cubicBezTo>
                  <a:lnTo>
                    <a:pt x="24148" y="36323"/>
                  </a:lnTo>
                  <a:cubicBezTo>
                    <a:pt x="24148" y="36316"/>
                    <a:pt x="24148" y="36316"/>
                    <a:pt x="24148" y="36310"/>
                  </a:cubicBezTo>
                  <a:cubicBezTo>
                    <a:pt x="24154" y="36296"/>
                    <a:pt x="24168" y="36283"/>
                    <a:pt x="24174" y="36263"/>
                  </a:cubicBezTo>
                  <a:cubicBezTo>
                    <a:pt x="24181" y="36250"/>
                    <a:pt x="24187" y="36237"/>
                    <a:pt x="24194" y="36217"/>
                  </a:cubicBezTo>
                  <a:cubicBezTo>
                    <a:pt x="24201" y="36211"/>
                    <a:pt x="24201" y="36204"/>
                    <a:pt x="24201" y="36197"/>
                  </a:cubicBezTo>
                  <a:cubicBezTo>
                    <a:pt x="24214" y="36171"/>
                    <a:pt x="24227" y="36138"/>
                    <a:pt x="24240" y="36105"/>
                  </a:cubicBezTo>
                  <a:cubicBezTo>
                    <a:pt x="24247" y="36085"/>
                    <a:pt x="24260" y="36059"/>
                    <a:pt x="24267" y="36033"/>
                  </a:cubicBezTo>
                  <a:cubicBezTo>
                    <a:pt x="24267" y="36026"/>
                    <a:pt x="24267" y="36026"/>
                    <a:pt x="24273" y="36019"/>
                  </a:cubicBezTo>
                  <a:cubicBezTo>
                    <a:pt x="24286" y="35973"/>
                    <a:pt x="24293" y="35927"/>
                    <a:pt x="24306" y="35881"/>
                  </a:cubicBezTo>
                  <a:cubicBezTo>
                    <a:pt x="24306" y="35874"/>
                    <a:pt x="24313" y="35868"/>
                    <a:pt x="24313" y="35854"/>
                  </a:cubicBezTo>
                  <a:cubicBezTo>
                    <a:pt x="24319" y="35835"/>
                    <a:pt x="24319" y="35815"/>
                    <a:pt x="24326" y="35795"/>
                  </a:cubicBezTo>
                  <a:cubicBezTo>
                    <a:pt x="24326" y="35795"/>
                    <a:pt x="24326" y="35795"/>
                    <a:pt x="24326" y="35789"/>
                  </a:cubicBezTo>
                  <a:cubicBezTo>
                    <a:pt x="24326" y="35782"/>
                    <a:pt x="24333" y="35769"/>
                    <a:pt x="24333" y="35762"/>
                  </a:cubicBezTo>
                  <a:cubicBezTo>
                    <a:pt x="24339" y="35723"/>
                    <a:pt x="24346" y="35676"/>
                    <a:pt x="24352" y="35637"/>
                  </a:cubicBezTo>
                  <a:cubicBezTo>
                    <a:pt x="24359" y="35597"/>
                    <a:pt x="24359" y="35551"/>
                    <a:pt x="24359" y="35505"/>
                  </a:cubicBezTo>
                  <a:cubicBezTo>
                    <a:pt x="24365" y="35472"/>
                    <a:pt x="24365" y="35439"/>
                    <a:pt x="24365" y="35406"/>
                  </a:cubicBezTo>
                  <a:cubicBezTo>
                    <a:pt x="24372" y="35333"/>
                    <a:pt x="24372" y="35254"/>
                    <a:pt x="24365" y="35169"/>
                  </a:cubicBezTo>
                  <a:cubicBezTo>
                    <a:pt x="24365" y="35122"/>
                    <a:pt x="24359" y="35076"/>
                    <a:pt x="24359" y="35030"/>
                  </a:cubicBezTo>
                  <a:cubicBezTo>
                    <a:pt x="24359" y="35010"/>
                    <a:pt x="24352" y="34984"/>
                    <a:pt x="24352" y="34964"/>
                  </a:cubicBezTo>
                  <a:cubicBezTo>
                    <a:pt x="24352" y="34944"/>
                    <a:pt x="24346" y="34918"/>
                    <a:pt x="24346" y="34898"/>
                  </a:cubicBezTo>
                  <a:cubicBezTo>
                    <a:pt x="24346" y="34892"/>
                    <a:pt x="24346" y="34885"/>
                    <a:pt x="24346" y="34885"/>
                  </a:cubicBezTo>
                  <a:cubicBezTo>
                    <a:pt x="24339" y="34839"/>
                    <a:pt x="24333" y="34786"/>
                    <a:pt x="24326" y="34740"/>
                  </a:cubicBezTo>
                  <a:cubicBezTo>
                    <a:pt x="24319" y="34700"/>
                    <a:pt x="24313" y="34661"/>
                    <a:pt x="24300" y="34615"/>
                  </a:cubicBezTo>
                  <a:cubicBezTo>
                    <a:pt x="24293" y="34582"/>
                    <a:pt x="24286" y="34549"/>
                    <a:pt x="24280" y="34516"/>
                  </a:cubicBezTo>
                  <a:cubicBezTo>
                    <a:pt x="24280" y="34496"/>
                    <a:pt x="24273" y="34476"/>
                    <a:pt x="24267" y="34450"/>
                  </a:cubicBezTo>
                  <a:cubicBezTo>
                    <a:pt x="24260" y="34423"/>
                    <a:pt x="24253" y="34390"/>
                    <a:pt x="24247" y="34364"/>
                  </a:cubicBezTo>
                  <a:lnTo>
                    <a:pt x="22334" y="26416"/>
                  </a:lnTo>
                  <a:cubicBezTo>
                    <a:pt x="22281" y="26185"/>
                    <a:pt x="22255" y="25967"/>
                    <a:pt x="22255" y="25763"/>
                  </a:cubicBezTo>
                  <a:cubicBezTo>
                    <a:pt x="22255" y="25730"/>
                    <a:pt x="22255" y="25697"/>
                    <a:pt x="22255" y="25664"/>
                  </a:cubicBezTo>
                  <a:cubicBezTo>
                    <a:pt x="22255" y="25657"/>
                    <a:pt x="22255" y="25651"/>
                    <a:pt x="22255" y="25644"/>
                  </a:cubicBezTo>
                  <a:cubicBezTo>
                    <a:pt x="22255" y="25625"/>
                    <a:pt x="22255" y="25598"/>
                    <a:pt x="22261" y="25578"/>
                  </a:cubicBezTo>
                  <a:cubicBezTo>
                    <a:pt x="22268" y="25486"/>
                    <a:pt x="22281" y="25407"/>
                    <a:pt x="22301" y="25328"/>
                  </a:cubicBezTo>
                  <a:cubicBezTo>
                    <a:pt x="22301" y="25308"/>
                    <a:pt x="22308" y="25295"/>
                    <a:pt x="22314" y="25275"/>
                  </a:cubicBezTo>
                  <a:cubicBezTo>
                    <a:pt x="22314" y="25262"/>
                    <a:pt x="22321" y="25242"/>
                    <a:pt x="22327" y="25229"/>
                  </a:cubicBezTo>
                  <a:cubicBezTo>
                    <a:pt x="22334" y="25209"/>
                    <a:pt x="22341" y="25189"/>
                    <a:pt x="22347" y="25176"/>
                  </a:cubicBezTo>
                  <a:cubicBezTo>
                    <a:pt x="22347" y="25163"/>
                    <a:pt x="22354" y="25150"/>
                    <a:pt x="22360" y="25136"/>
                  </a:cubicBezTo>
                  <a:cubicBezTo>
                    <a:pt x="22367" y="25110"/>
                    <a:pt x="22374" y="25090"/>
                    <a:pt x="22387" y="25070"/>
                  </a:cubicBezTo>
                  <a:cubicBezTo>
                    <a:pt x="22393" y="25057"/>
                    <a:pt x="22400" y="25044"/>
                    <a:pt x="22407" y="25031"/>
                  </a:cubicBezTo>
                  <a:cubicBezTo>
                    <a:pt x="22413" y="25011"/>
                    <a:pt x="22420" y="24998"/>
                    <a:pt x="22433" y="24985"/>
                  </a:cubicBezTo>
                  <a:cubicBezTo>
                    <a:pt x="22446" y="24952"/>
                    <a:pt x="22466" y="24919"/>
                    <a:pt x="22486" y="24892"/>
                  </a:cubicBezTo>
                  <a:cubicBezTo>
                    <a:pt x="22492" y="24886"/>
                    <a:pt x="22499" y="24879"/>
                    <a:pt x="22505" y="24873"/>
                  </a:cubicBezTo>
                  <a:cubicBezTo>
                    <a:pt x="22512" y="24859"/>
                    <a:pt x="22525" y="24840"/>
                    <a:pt x="22538" y="24826"/>
                  </a:cubicBezTo>
                  <a:cubicBezTo>
                    <a:pt x="22538" y="24826"/>
                    <a:pt x="22538" y="24826"/>
                    <a:pt x="22545" y="24820"/>
                  </a:cubicBezTo>
                  <a:cubicBezTo>
                    <a:pt x="22558" y="24807"/>
                    <a:pt x="22571" y="24787"/>
                    <a:pt x="22591" y="24774"/>
                  </a:cubicBezTo>
                  <a:cubicBezTo>
                    <a:pt x="22604" y="24760"/>
                    <a:pt x="22618" y="24747"/>
                    <a:pt x="22631" y="24734"/>
                  </a:cubicBezTo>
                  <a:cubicBezTo>
                    <a:pt x="22637" y="24727"/>
                    <a:pt x="22644" y="24727"/>
                    <a:pt x="22651" y="24721"/>
                  </a:cubicBezTo>
                  <a:cubicBezTo>
                    <a:pt x="22664" y="24708"/>
                    <a:pt x="22677" y="24695"/>
                    <a:pt x="22690" y="24688"/>
                  </a:cubicBezTo>
                  <a:cubicBezTo>
                    <a:pt x="22697" y="24681"/>
                    <a:pt x="22703" y="24681"/>
                    <a:pt x="22710" y="24675"/>
                  </a:cubicBezTo>
                  <a:cubicBezTo>
                    <a:pt x="22723" y="24668"/>
                    <a:pt x="22736" y="24655"/>
                    <a:pt x="22750" y="24648"/>
                  </a:cubicBezTo>
                  <a:cubicBezTo>
                    <a:pt x="22756" y="24642"/>
                    <a:pt x="22763" y="24642"/>
                    <a:pt x="22769" y="24635"/>
                  </a:cubicBezTo>
                  <a:cubicBezTo>
                    <a:pt x="22835" y="24602"/>
                    <a:pt x="22901" y="24576"/>
                    <a:pt x="22974" y="24556"/>
                  </a:cubicBezTo>
                  <a:lnTo>
                    <a:pt x="27571" y="23375"/>
                  </a:lnTo>
                  <a:lnTo>
                    <a:pt x="28804" y="22656"/>
                  </a:lnTo>
                  <a:cubicBezTo>
                    <a:pt x="28877" y="22531"/>
                    <a:pt x="28930" y="22393"/>
                    <a:pt x="28969" y="22241"/>
                  </a:cubicBezTo>
                  <a:lnTo>
                    <a:pt x="28983" y="22188"/>
                  </a:lnTo>
                  <a:cubicBezTo>
                    <a:pt x="28983" y="22168"/>
                    <a:pt x="28989" y="22149"/>
                    <a:pt x="28996" y="22122"/>
                  </a:cubicBezTo>
                  <a:cubicBezTo>
                    <a:pt x="28996" y="22109"/>
                    <a:pt x="29002" y="22089"/>
                    <a:pt x="29002" y="22069"/>
                  </a:cubicBezTo>
                  <a:cubicBezTo>
                    <a:pt x="29016" y="21984"/>
                    <a:pt x="29029" y="21898"/>
                    <a:pt x="29035" y="21799"/>
                  </a:cubicBezTo>
                  <a:cubicBezTo>
                    <a:pt x="29035" y="21779"/>
                    <a:pt x="29035" y="21759"/>
                    <a:pt x="29035" y="21740"/>
                  </a:cubicBezTo>
                  <a:cubicBezTo>
                    <a:pt x="29042" y="21529"/>
                    <a:pt x="29029" y="21298"/>
                    <a:pt x="28996" y="21067"/>
                  </a:cubicBezTo>
                  <a:cubicBezTo>
                    <a:pt x="28996" y="21054"/>
                    <a:pt x="28989" y="21040"/>
                    <a:pt x="28989" y="21021"/>
                  </a:cubicBezTo>
                  <a:cubicBezTo>
                    <a:pt x="28976" y="20942"/>
                    <a:pt x="28963" y="20862"/>
                    <a:pt x="28943" y="20777"/>
                  </a:cubicBezTo>
                  <a:cubicBezTo>
                    <a:pt x="28903" y="20585"/>
                    <a:pt x="28844" y="20388"/>
                    <a:pt x="28778" y="20196"/>
                  </a:cubicBezTo>
                  <a:cubicBezTo>
                    <a:pt x="28725" y="20045"/>
                    <a:pt x="28673" y="19899"/>
                    <a:pt x="28607" y="19754"/>
                  </a:cubicBezTo>
                  <a:cubicBezTo>
                    <a:pt x="28560" y="19655"/>
                    <a:pt x="28514" y="19556"/>
                    <a:pt x="28468" y="19464"/>
                  </a:cubicBezTo>
                  <a:cubicBezTo>
                    <a:pt x="28415" y="19365"/>
                    <a:pt x="28369" y="19273"/>
                    <a:pt x="28310" y="19180"/>
                  </a:cubicBezTo>
                  <a:cubicBezTo>
                    <a:pt x="28257" y="19082"/>
                    <a:pt x="28198" y="18989"/>
                    <a:pt x="28138" y="18903"/>
                  </a:cubicBezTo>
                  <a:cubicBezTo>
                    <a:pt x="28105" y="18857"/>
                    <a:pt x="28079" y="18811"/>
                    <a:pt x="28046" y="18765"/>
                  </a:cubicBezTo>
                  <a:cubicBezTo>
                    <a:pt x="27921" y="18587"/>
                    <a:pt x="27782" y="18415"/>
                    <a:pt x="27637" y="18257"/>
                  </a:cubicBezTo>
                  <a:cubicBezTo>
                    <a:pt x="27340" y="17934"/>
                    <a:pt x="27004" y="17657"/>
                    <a:pt x="26641" y="17446"/>
                  </a:cubicBezTo>
                  <a:lnTo>
                    <a:pt x="20388" y="13838"/>
                  </a:lnTo>
                  <a:cubicBezTo>
                    <a:pt x="19643" y="13403"/>
                    <a:pt x="18977" y="12466"/>
                    <a:pt x="18746" y="11510"/>
                  </a:cubicBezTo>
                  <a:lnTo>
                    <a:pt x="16840" y="3568"/>
                  </a:lnTo>
                  <a:cubicBezTo>
                    <a:pt x="16807" y="3450"/>
                    <a:pt x="16774" y="3324"/>
                    <a:pt x="16734" y="3212"/>
                  </a:cubicBezTo>
                  <a:cubicBezTo>
                    <a:pt x="16662" y="2975"/>
                    <a:pt x="16576" y="2744"/>
                    <a:pt x="16470" y="2526"/>
                  </a:cubicBezTo>
                  <a:cubicBezTo>
                    <a:pt x="16292" y="2157"/>
                    <a:pt x="16081" y="1807"/>
                    <a:pt x="15844" y="1504"/>
                  </a:cubicBezTo>
                  <a:cubicBezTo>
                    <a:pt x="15745" y="1372"/>
                    <a:pt x="15633" y="1240"/>
                    <a:pt x="15521" y="1121"/>
                  </a:cubicBezTo>
                  <a:cubicBezTo>
                    <a:pt x="15217" y="798"/>
                    <a:pt x="14887" y="528"/>
                    <a:pt x="14558" y="336"/>
                  </a:cubicBezTo>
                  <a:cubicBezTo>
                    <a:pt x="14175" y="119"/>
                    <a:pt x="13792" y="0"/>
                    <a:pt x="134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24"/>
            <p:cNvSpPr/>
            <p:nvPr/>
          </p:nvSpPr>
          <p:spPr>
            <a:xfrm>
              <a:off x="3124595" y="4661812"/>
              <a:ext cx="404" cy="185"/>
            </a:xfrm>
            <a:custGeom>
              <a:rect b="b" l="l" r="r" t="t"/>
              <a:pathLst>
                <a:path extrusionOk="0" h="28" w="61">
                  <a:moveTo>
                    <a:pt x="60" y="1"/>
                  </a:moveTo>
                  <a:cubicBezTo>
                    <a:pt x="55" y="1"/>
                    <a:pt x="46" y="5"/>
                    <a:pt x="39" y="10"/>
                  </a:cubicBezTo>
                  <a:lnTo>
                    <a:pt x="39" y="10"/>
                  </a:lnTo>
                  <a:cubicBezTo>
                    <a:pt x="46" y="7"/>
                    <a:pt x="53" y="3"/>
                    <a:pt x="60" y="1"/>
                  </a:cubicBezTo>
                  <a:close/>
                  <a:moveTo>
                    <a:pt x="39" y="10"/>
                  </a:moveTo>
                  <a:cubicBezTo>
                    <a:pt x="36" y="11"/>
                    <a:pt x="33" y="13"/>
                    <a:pt x="30" y="14"/>
                  </a:cubicBezTo>
                  <a:lnTo>
                    <a:pt x="30" y="14"/>
                  </a:lnTo>
                  <a:cubicBezTo>
                    <a:pt x="31" y="14"/>
                    <a:pt x="33" y="14"/>
                    <a:pt x="34" y="14"/>
                  </a:cubicBezTo>
                  <a:cubicBezTo>
                    <a:pt x="35" y="13"/>
                    <a:pt x="37" y="11"/>
                    <a:pt x="39" y="10"/>
                  </a:cubicBezTo>
                  <a:close/>
                  <a:moveTo>
                    <a:pt x="30" y="14"/>
                  </a:moveTo>
                  <a:cubicBezTo>
                    <a:pt x="22" y="15"/>
                    <a:pt x="17" y="19"/>
                    <a:pt x="12" y="23"/>
                  </a:cubicBezTo>
                  <a:lnTo>
                    <a:pt x="12" y="23"/>
                  </a:lnTo>
                  <a:cubicBezTo>
                    <a:pt x="18" y="20"/>
                    <a:pt x="24" y="17"/>
                    <a:pt x="30" y="14"/>
                  </a:cubicBezTo>
                  <a:close/>
                  <a:moveTo>
                    <a:pt x="12" y="23"/>
                  </a:moveTo>
                  <a:lnTo>
                    <a:pt x="12" y="23"/>
                  </a:lnTo>
                  <a:cubicBezTo>
                    <a:pt x="8" y="25"/>
                    <a:pt x="4" y="26"/>
                    <a:pt x="1" y="27"/>
                  </a:cubicBezTo>
                  <a:lnTo>
                    <a:pt x="7" y="27"/>
                  </a:lnTo>
                  <a:cubicBezTo>
                    <a:pt x="9" y="26"/>
                    <a:pt x="10" y="24"/>
                    <a:pt x="12" y="23"/>
                  </a:cubicBezTo>
                  <a:close/>
                </a:path>
              </a:pathLst>
            </a:custGeom>
            <a:solidFill>
              <a:srgbClr val="FFE5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Dig and Build by Slidesgo">
  <a:themeElements>
    <a:clrScheme name="Simple Light">
      <a:dk1>
        <a:srgbClr val="451D1B"/>
      </a:dk1>
      <a:lt1>
        <a:srgbClr val="FFFFFF"/>
      </a:lt1>
      <a:dk2>
        <a:srgbClr val="AA90FF"/>
      </a:dk2>
      <a:lt2>
        <a:srgbClr val="8FD1FF"/>
      </a:lt2>
      <a:accent1>
        <a:srgbClr val="FFDB45"/>
      </a:accent1>
      <a:accent2>
        <a:srgbClr val="AD5B57"/>
      </a:accent2>
      <a:accent3>
        <a:srgbClr val="EA444E"/>
      </a:accent3>
      <a:accent4>
        <a:srgbClr val="C1D839"/>
      </a:accent4>
      <a:accent5>
        <a:srgbClr val="687519"/>
      </a:accent5>
      <a:accent6>
        <a:srgbClr val="8EA727"/>
      </a:accent6>
      <a:hlink>
        <a:srgbClr val="451D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