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7" r:id="rId6"/>
    <p:sldId id="278" r:id="rId7"/>
    <p:sldId id="261" r:id="rId8"/>
    <p:sldId id="260" r:id="rId9"/>
    <p:sldId id="262" r:id="rId10"/>
    <p:sldId id="263" r:id="rId11"/>
    <p:sldId id="264" r:id="rId12"/>
    <p:sldId id="265" r:id="rId13"/>
    <p:sldId id="268" r:id="rId14"/>
    <p:sldId id="266" r:id="rId15"/>
    <p:sldId id="267" r:id="rId16"/>
    <p:sldId id="270" r:id="rId17"/>
    <p:sldId id="269" r:id="rId18"/>
    <p:sldId id="271" r:id="rId19"/>
    <p:sldId id="272" r:id="rId20"/>
    <p:sldId id="273" r:id="rId21"/>
    <p:sldId id="274" r:id="rId22"/>
    <p:sldId id="279" r:id="rId23"/>
    <p:sldId id="280" r:id="rId24"/>
    <p:sldId id="281" r:id="rId25"/>
    <p:sldId id="283" r:id="rId26"/>
    <p:sldId id="284" r:id="rId27"/>
    <p:sldId id="285" r:id="rId28"/>
    <p:sldId id="286" r:id="rId29"/>
    <p:sldId id="287" r:id="rId30"/>
    <p:sldId id="288" r:id="rId31"/>
    <p:sldId id="275" r:id="rId32"/>
    <p:sldId id="276" r:id="rId33"/>
    <p:sldId id="289" r:id="rId34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EE97FF-20C3-47DC-B3C1-319093DAE72E}" type="doc">
      <dgm:prSet loTypeId="urn:microsoft.com/office/officeart/2018/2/layout/IconCircleList" loCatId="icon" qsTypeId="urn:microsoft.com/office/officeart/2005/8/quickstyle/simple5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0387DC31-0D15-4A34-A2E1-F2B1482856EE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Storeglide, SensorTower, AppAnnie, AppMagic (Tools)</a:t>
          </a:r>
          <a:endParaRPr lang="en-US"/>
        </a:p>
      </dgm:t>
    </dgm:pt>
    <dgm:pt modelId="{0D53C432-F5FF-43CC-8E18-9E791A73A0F4}" type="parTrans" cxnId="{88BB689A-7ABD-456B-A3C3-F6800856E3E2}">
      <dgm:prSet/>
      <dgm:spPr/>
      <dgm:t>
        <a:bodyPr/>
        <a:lstStyle/>
        <a:p>
          <a:endParaRPr lang="en-US"/>
        </a:p>
      </dgm:t>
    </dgm:pt>
    <dgm:pt modelId="{8F681C92-8A73-448E-94B6-1AE23770A4B2}" type="sibTrans" cxnId="{88BB689A-7ABD-456B-A3C3-F6800856E3E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23235C3-7DA1-45E9-A5C7-109E7EA825B6}">
      <dgm:prSet/>
      <dgm:spPr/>
      <dgm:t>
        <a:bodyPr/>
        <a:lstStyle/>
        <a:p>
          <a:pPr>
            <a:lnSpc>
              <a:spcPct val="100000"/>
            </a:lnSpc>
          </a:pPr>
          <a:r>
            <a:rPr lang="tr-TR" dirty="0" err="1"/>
            <a:t>SteamDB</a:t>
          </a:r>
          <a:r>
            <a:rPr lang="tr-TR" dirty="0"/>
            <a:t>, </a:t>
          </a:r>
          <a:r>
            <a:rPr lang="tr-TR" dirty="0" err="1"/>
            <a:t>SteamSpy</a:t>
          </a:r>
          <a:r>
            <a:rPr lang="tr-TR" dirty="0"/>
            <a:t>, </a:t>
          </a:r>
          <a:r>
            <a:rPr lang="tr-TR" dirty="0" err="1"/>
            <a:t>SullyGnome</a:t>
          </a:r>
          <a:r>
            <a:rPr lang="tr-TR" dirty="0"/>
            <a:t>(</a:t>
          </a:r>
          <a:r>
            <a:rPr lang="tr-TR" dirty="0" err="1"/>
            <a:t>Twitch</a:t>
          </a:r>
          <a:r>
            <a:rPr lang="tr-TR" dirty="0"/>
            <a:t>)</a:t>
          </a:r>
          <a:endParaRPr lang="en-US" dirty="0"/>
        </a:p>
      </dgm:t>
    </dgm:pt>
    <dgm:pt modelId="{DE1F694E-0F39-4776-8BFB-D11ADF4FB4D5}" type="parTrans" cxnId="{B3128BA2-7506-4A77-B0CC-CC731322AD6C}">
      <dgm:prSet/>
      <dgm:spPr/>
      <dgm:t>
        <a:bodyPr/>
        <a:lstStyle/>
        <a:p>
          <a:endParaRPr lang="en-US"/>
        </a:p>
      </dgm:t>
    </dgm:pt>
    <dgm:pt modelId="{A747111E-E98B-43C3-881F-5C68058D8D02}" type="sibTrans" cxnId="{B3128BA2-7506-4A77-B0CC-CC731322AD6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59BDD2A-E07A-4128-82D2-CBB104ED0785}">
      <dgm:prSet/>
      <dgm:spPr/>
      <dgm:t>
        <a:bodyPr/>
        <a:lstStyle/>
        <a:p>
          <a:pPr>
            <a:lnSpc>
              <a:spcPct val="100000"/>
            </a:lnSpc>
          </a:pPr>
          <a:r>
            <a:rPr lang="tr-TR" dirty="0"/>
            <a:t>Youtube (New Games Daily, </a:t>
          </a:r>
          <a:r>
            <a:rPr lang="tr-TR" dirty="0" err="1"/>
            <a:t>Homa</a:t>
          </a:r>
          <a:r>
            <a:rPr lang="tr-TR" dirty="0"/>
            <a:t> Academy)</a:t>
          </a:r>
          <a:endParaRPr lang="en-US" dirty="0"/>
        </a:p>
      </dgm:t>
    </dgm:pt>
    <dgm:pt modelId="{C258C14E-88B0-49BA-A5DE-2C3AD3877053}" type="parTrans" cxnId="{66E5258F-5A31-4823-AC3F-035B7991A860}">
      <dgm:prSet/>
      <dgm:spPr/>
      <dgm:t>
        <a:bodyPr/>
        <a:lstStyle/>
        <a:p>
          <a:endParaRPr lang="en-US"/>
        </a:p>
      </dgm:t>
    </dgm:pt>
    <dgm:pt modelId="{165667CE-DEF3-43D5-9FF8-39E8BB391771}" type="sibTrans" cxnId="{66E5258F-5A31-4823-AC3F-035B7991A86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190A2E8-2993-41BB-9DE2-868F23B41B9E}">
      <dgm:prSet/>
      <dgm:spPr/>
      <dgm:t>
        <a:bodyPr/>
        <a:lstStyle/>
        <a:p>
          <a:pPr>
            <a:lnSpc>
              <a:spcPct val="100000"/>
            </a:lnSpc>
          </a:pPr>
          <a:r>
            <a:rPr lang="tr-TR" dirty="0"/>
            <a:t>IMDB </a:t>
          </a:r>
          <a:r>
            <a:rPr lang="tr-TR" dirty="0" err="1"/>
            <a:t>Trends</a:t>
          </a:r>
          <a:r>
            <a:rPr lang="tr-TR" dirty="0"/>
            <a:t>, </a:t>
          </a:r>
          <a:r>
            <a:rPr lang="tr-TR" dirty="0" err="1"/>
            <a:t>Rotten</a:t>
          </a:r>
          <a:r>
            <a:rPr lang="tr-TR" dirty="0"/>
            <a:t> </a:t>
          </a:r>
          <a:r>
            <a:rPr lang="tr-TR" dirty="0" err="1"/>
            <a:t>Tomatoes</a:t>
          </a:r>
          <a:r>
            <a:rPr lang="tr-TR" dirty="0"/>
            <a:t> </a:t>
          </a:r>
          <a:r>
            <a:rPr lang="tr-TR" dirty="0" err="1"/>
            <a:t>Trends</a:t>
          </a:r>
          <a:endParaRPr lang="en-US" dirty="0"/>
        </a:p>
      </dgm:t>
    </dgm:pt>
    <dgm:pt modelId="{3C3D6FBB-BE4A-4F13-B259-7E60609EC726}" type="parTrans" cxnId="{2E07C6F2-83E3-445E-8609-BAFDF5303907}">
      <dgm:prSet/>
      <dgm:spPr/>
      <dgm:t>
        <a:bodyPr/>
        <a:lstStyle/>
        <a:p>
          <a:endParaRPr lang="en-US"/>
        </a:p>
      </dgm:t>
    </dgm:pt>
    <dgm:pt modelId="{FDAA8D01-D25D-4A98-AD24-86567E07D08C}" type="sibTrans" cxnId="{2E07C6F2-83E3-445E-8609-BAFDF5303907}">
      <dgm:prSet/>
      <dgm:spPr/>
      <dgm:t>
        <a:bodyPr/>
        <a:lstStyle/>
        <a:p>
          <a:endParaRPr lang="en-US"/>
        </a:p>
      </dgm:t>
    </dgm:pt>
    <dgm:pt modelId="{0AB2E270-01DF-40E2-8354-D37E52071073}" type="pres">
      <dgm:prSet presAssocID="{B9EE97FF-20C3-47DC-B3C1-319093DAE72E}" presName="root" presStyleCnt="0">
        <dgm:presLayoutVars>
          <dgm:dir/>
          <dgm:resizeHandles val="exact"/>
        </dgm:presLayoutVars>
      </dgm:prSet>
      <dgm:spPr/>
    </dgm:pt>
    <dgm:pt modelId="{2564DADF-D94D-4E3E-B4EA-43A65E0082D3}" type="pres">
      <dgm:prSet presAssocID="{B9EE97FF-20C3-47DC-B3C1-319093DAE72E}" presName="container" presStyleCnt="0">
        <dgm:presLayoutVars>
          <dgm:dir/>
          <dgm:resizeHandles val="exact"/>
        </dgm:presLayoutVars>
      </dgm:prSet>
      <dgm:spPr/>
    </dgm:pt>
    <dgm:pt modelId="{60610C20-D407-4401-A675-23E08047E114}" type="pres">
      <dgm:prSet presAssocID="{0387DC31-0D15-4A34-A2E1-F2B1482856EE}" presName="compNode" presStyleCnt="0"/>
      <dgm:spPr/>
    </dgm:pt>
    <dgm:pt modelId="{87CEACD7-16DE-46E0-925B-B7D8B7F05DAB}" type="pres">
      <dgm:prSet presAssocID="{0387DC31-0D15-4A34-A2E1-F2B1482856EE}" presName="iconBgRect" presStyleLbl="bgShp" presStyleIdx="0" presStyleCnt="4"/>
      <dgm:spPr/>
    </dgm:pt>
    <dgm:pt modelId="{053211F5-46E8-474F-9D4E-51EECFBB45CB}" type="pres">
      <dgm:prSet presAssocID="{0387DC31-0D15-4A34-A2E1-F2B1482856EE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ining Tools"/>
        </a:ext>
      </dgm:extLst>
    </dgm:pt>
    <dgm:pt modelId="{4B1ED6C0-7843-44DF-BE77-C6C36F6A7976}" type="pres">
      <dgm:prSet presAssocID="{0387DC31-0D15-4A34-A2E1-F2B1482856EE}" presName="spaceRect" presStyleCnt="0"/>
      <dgm:spPr/>
    </dgm:pt>
    <dgm:pt modelId="{1921772C-A130-4B1F-BE04-5107930DBFA8}" type="pres">
      <dgm:prSet presAssocID="{0387DC31-0D15-4A34-A2E1-F2B1482856EE}" presName="textRect" presStyleLbl="revTx" presStyleIdx="0" presStyleCnt="4">
        <dgm:presLayoutVars>
          <dgm:chMax val="1"/>
          <dgm:chPref val="1"/>
        </dgm:presLayoutVars>
      </dgm:prSet>
      <dgm:spPr/>
    </dgm:pt>
    <dgm:pt modelId="{BEC04DFE-5CA8-4453-8F7F-E04A7E1BF26D}" type="pres">
      <dgm:prSet presAssocID="{8F681C92-8A73-448E-94B6-1AE23770A4B2}" presName="sibTrans" presStyleLbl="sibTrans2D1" presStyleIdx="0" presStyleCnt="0"/>
      <dgm:spPr/>
    </dgm:pt>
    <dgm:pt modelId="{FDB34D06-12C3-4684-B271-8347E12BA51F}" type="pres">
      <dgm:prSet presAssocID="{123235C3-7DA1-45E9-A5C7-109E7EA825B6}" presName="compNode" presStyleCnt="0"/>
      <dgm:spPr/>
    </dgm:pt>
    <dgm:pt modelId="{7B964D1E-C7A0-4F5C-AC4E-84B1052142EB}" type="pres">
      <dgm:prSet presAssocID="{123235C3-7DA1-45E9-A5C7-109E7EA825B6}" presName="iconBgRect" presStyleLbl="bgShp" presStyleIdx="1" presStyleCnt="4"/>
      <dgm:spPr/>
    </dgm:pt>
    <dgm:pt modelId="{C58A8002-42C8-41AA-B78C-91CF355B291B}" type="pres">
      <dgm:prSet presAssocID="{123235C3-7DA1-45E9-A5C7-109E7EA825B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run"/>
        </a:ext>
      </dgm:extLst>
    </dgm:pt>
    <dgm:pt modelId="{B7752C69-E535-413F-BD5F-99622799DDF3}" type="pres">
      <dgm:prSet presAssocID="{123235C3-7DA1-45E9-A5C7-109E7EA825B6}" presName="spaceRect" presStyleCnt="0"/>
      <dgm:spPr/>
    </dgm:pt>
    <dgm:pt modelId="{ECDFBC13-9257-495F-BD56-3DBABB8B1FEE}" type="pres">
      <dgm:prSet presAssocID="{123235C3-7DA1-45E9-A5C7-109E7EA825B6}" presName="textRect" presStyleLbl="revTx" presStyleIdx="1" presStyleCnt="4">
        <dgm:presLayoutVars>
          <dgm:chMax val="1"/>
          <dgm:chPref val="1"/>
        </dgm:presLayoutVars>
      </dgm:prSet>
      <dgm:spPr/>
    </dgm:pt>
    <dgm:pt modelId="{009B5E57-4F3A-43D2-A135-CA5535813C76}" type="pres">
      <dgm:prSet presAssocID="{A747111E-E98B-43C3-881F-5C68058D8D02}" presName="sibTrans" presStyleLbl="sibTrans2D1" presStyleIdx="0" presStyleCnt="0"/>
      <dgm:spPr/>
    </dgm:pt>
    <dgm:pt modelId="{3E0CC309-3E13-41D9-81AC-F7F91BD4A9EE}" type="pres">
      <dgm:prSet presAssocID="{059BDD2A-E07A-4128-82D2-CBB104ED0785}" presName="compNode" presStyleCnt="0"/>
      <dgm:spPr/>
    </dgm:pt>
    <dgm:pt modelId="{17BF1DA6-F634-4815-90F2-636F9E5AFF97}" type="pres">
      <dgm:prSet presAssocID="{059BDD2A-E07A-4128-82D2-CBB104ED0785}" presName="iconBgRect" presStyleLbl="bgShp" presStyleIdx="2" presStyleCnt="4"/>
      <dgm:spPr/>
    </dgm:pt>
    <dgm:pt modelId="{689404D9-78E4-4F72-8A8C-AD144B802663}" type="pres">
      <dgm:prSet presAssocID="{059BDD2A-E07A-4128-82D2-CBB104ED0785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ame controller"/>
        </a:ext>
      </dgm:extLst>
    </dgm:pt>
    <dgm:pt modelId="{DE23BD63-E53E-447E-8F80-976DB07F2635}" type="pres">
      <dgm:prSet presAssocID="{059BDD2A-E07A-4128-82D2-CBB104ED0785}" presName="spaceRect" presStyleCnt="0"/>
      <dgm:spPr/>
    </dgm:pt>
    <dgm:pt modelId="{2E5D20FA-46D7-4387-BE10-16219DB31501}" type="pres">
      <dgm:prSet presAssocID="{059BDD2A-E07A-4128-82D2-CBB104ED0785}" presName="textRect" presStyleLbl="revTx" presStyleIdx="2" presStyleCnt="4">
        <dgm:presLayoutVars>
          <dgm:chMax val="1"/>
          <dgm:chPref val="1"/>
        </dgm:presLayoutVars>
      </dgm:prSet>
      <dgm:spPr/>
    </dgm:pt>
    <dgm:pt modelId="{75990E4E-3872-4CC8-97D7-008C3B639C6A}" type="pres">
      <dgm:prSet presAssocID="{165667CE-DEF3-43D5-9FF8-39E8BB391771}" presName="sibTrans" presStyleLbl="sibTrans2D1" presStyleIdx="0" presStyleCnt="0"/>
      <dgm:spPr/>
    </dgm:pt>
    <dgm:pt modelId="{3BCFCA35-E127-418B-865B-10737C4267FC}" type="pres">
      <dgm:prSet presAssocID="{9190A2E8-2993-41BB-9DE2-868F23B41B9E}" presName="compNode" presStyleCnt="0"/>
      <dgm:spPr/>
    </dgm:pt>
    <dgm:pt modelId="{5DE96965-2600-4D6F-A0F4-960B6A8CD3B9}" type="pres">
      <dgm:prSet presAssocID="{9190A2E8-2993-41BB-9DE2-868F23B41B9E}" presName="iconBgRect" presStyleLbl="bgShp" presStyleIdx="3" presStyleCnt="4"/>
      <dgm:spPr/>
    </dgm:pt>
    <dgm:pt modelId="{FA7326FD-BA70-41B3-B82E-BDC17E503375}" type="pres">
      <dgm:prSet presAssocID="{9190A2E8-2993-41BB-9DE2-868F23B41B9E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ork and knife"/>
        </a:ext>
      </dgm:extLst>
    </dgm:pt>
    <dgm:pt modelId="{9047DB99-118E-4195-BFA4-1AB85F8D10E0}" type="pres">
      <dgm:prSet presAssocID="{9190A2E8-2993-41BB-9DE2-868F23B41B9E}" presName="spaceRect" presStyleCnt="0"/>
      <dgm:spPr/>
    </dgm:pt>
    <dgm:pt modelId="{BF9E4BDC-4D02-4845-B4D3-5DD7E295504B}" type="pres">
      <dgm:prSet presAssocID="{9190A2E8-2993-41BB-9DE2-868F23B41B9E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F53D7E71-41FD-48A2-B306-8B47A267C792}" type="presOf" srcId="{059BDD2A-E07A-4128-82D2-CBB104ED0785}" destId="{2E5D20FA-46D7-4387-BE10-16219DB31501}" srcOrd="0" destOrd="0" presId="urn:microsoft.com/office/officeart/2018/2/layout/IconCircleList"/>
    <dgm:cxn modelId="{B961A871-2130-48E9-8B37-A7C05D63792A}" type="presOf" srcId="{A747111E-E98B-43C3-881F-5C68058D8D02}" destId="{009B5E57-4F3A-43D2-A135-CA5535813C76}" srcOrd="0" destOrd="0" presId="urn:microsoft.com/office/officeart/2018/2/layout/IconCircleList"/>
    <dgm:cxn modelId="{3A91AA54-F2A0-43D3-82B3-7498F546719E}" type="presOf" srcId="{123235C3-7DA1-45E9-A5C7-109E7EA825B6}" destId="{ECDFBC13-9257-495F-BD56-3DBABB8B1FEE}" srcOrd="0" destOrd="0" presId="urn:microsoft.com/office/officeart/2018/2/layout/IconCircleList"/>
    <dgm:cxn modelId="{D66B188B-1382-430A-A058-09BEE4156E32}" type="presOf" srcId="{9190A2E8-2993-41BB-9DE2-868F23B41B9E}" destId="{BF9E4BDC-4D02-4845-B4D3-5DD7E295504B}" srcOrd="0" destOrd="0" presId="urn:microsoft.com/office/officeart/2018/2/layout/IconCircleList"/>
    <dgm:cxn modelId="{66E5258F-5A31-4823-AC3F-035B7991A860}" srcId="{B9EE97FF-20C3-47DC-B3C1-319093DAE72E}" destId="{059BDD2A-E07A-4128-82D2-CBB104ED0785}" srcOrd="2" destOrd="0" parTransId="{C258C14E-88B0-49BA-A5DE-2C3AD3877053}" sibTransId="{165667CE-DEF3-43D5-9FF8-39E8BB391771}"/>
    <dgm:cxn modelId="{88BB689A-7ABD-456B-A3C3-F6800856E3E2}" srcId="{B9EE97FF-20C3-47DC-B3C1-319093DAE72E}" destId="{0387DC31-0D15-4A34-A2E1-F2B1482856EE}" srcOrd="0" destOrd="0" parTransId="{0D53C432-F5FF-43CC-8E18-9E791A73A0F4}" sibTransId="{8F681C92-8A73-448E-94B6-1AE23770A4B2}"/>
    <dgm:cxn modelId="{B3128BA2-7506-4A77-B0CC-CC731322AD6C}" srcId="{B9EE97FF-20C3-47DC-B3C1-319093DAE72E}" destId="{123235C3-7DA1-45E9-A5C7-109E7EA825B6}" srcOrd="1" destOrd="0" parTransId="{DE1F694E-0F39-4776-8BFB-D11ADF4FB4D5}" sibTransId="{A747111E-E98B-43C3-881F-5C68058D8D02}"/>
    <dgm:cxn modelId="{33E782A4-2CD7-4B76-9A18-204A7AEF1A76}" type="presOf" srcId="{165667CE-DEF3-43D5-9FF8-39E8BB391771}" destId="{75990E4E-3872-4CC8-97D7-008C3B639C6A}" srcOrd="0" destOrd="0" presId="urn:microsoft.com/office/officeart/2018/2/layout/IconCircleList"/>
    <dgm:cxn modelId="{BD682EA7-69A7-40AD-A5FF-A702A704213F}" type="presOf" srcId="{0387DC31-0D15-4A34-A2E1-F2B1482856EE}" destId="{1921772C-A130-4B1F-BE04-5107930DBFA8}" srcOrd="0" destOrd="0" presId="urn:microsoft.com/office/officeart/2018/2/layout/IconCircleList"/>
    <dgm:cxn modelId="{053C95E7-997B-49EB-A346-4D7600E4FE5E}" type="presOf" srcId="{B9EE97FF-20C3-47DC-B3C1-319093DAE72E}" destId="{0AB2E270-01DF-40E2-8354-D37E52071073}" srcOrd="0" destOrd="0" presId="urn:microsoft.com/office/officeart/2018/2/layout/IconCircleList"/>
    <dgm:cxn modelId="{2E07C6F2-83E3-445E-8609-BAFDF5303907}" srcId="{B9EE97FF-20C3-47DC-B3C1-319093DAE72E}" destId="{9190A2E8-2993-41BB-9DE2-868F23B41B9E}" srcOrd="3" destOrd="0" parTransId="{3C3D6FBB-BE4A-4F13-B259-7E60609EC726}" sibTransId="{FDAA8D01-D25D-4A98-AD24-86567E07D08C}"/>
    <dgm:cxn modelId="{A3E360F3-5490-415D-AACC-DCB3B2ADCA51}" type="presOf" srcId="{8F681C92-8A73-448E-94B6-1AE23770A4B2}" destId="{BEC04DFE-5CA8-4453-8F7F-E04A7E1BF26D}" srcOrd="0" destOrd="0" presId="urn:microsoft.com/office/officeart/2018/2/layout/IconCircleList"/>
    <dgm:cxn modelId="{3FDAD33F-1CFA-4F6C-BB2C-CE10EB83E8F9}" type="presParOf" srcId="{0AB2E270-01DF-40E2-8354-D37E52071073}" destId="{2564DADF-D94D-4E3E-B4EA-43A65E0082D3}" srcOrd="0" destOrd="0" presId="urn:microsoft.com/office/officeart/2018/2/layout/IconCircleList"/>
    <dgm:cxn modelId="{56A879DC-BB1A-4322-965B-42901699843F}" type="presParOf" srcId="{2564DADF-D94D-4E3E-B4EA-43A65E0082D3}" destId="{60610C20-D407-4401-A675-23E08047E114}" srcOrd="0" destOrd="0" presId="urn:microsoft.com/office/officeart/2018/2/layout/IconCircleList"/>
    <dgm:cxn modelId="{5C7B1D87-576D-4A03-9ED8-CE90DD01D62B}" type="presParOf" srcId="{60610C20-D407-4401-A675-23E08047E114}" destId="{87CEACD7-16DE-46E0-925B-B7D8B7F05DAB}" srcOrd="0" destOrd="0" presId="urn:microsoft.com/office/officeart/2018/2/layout/IconCircleList"/>
    <dgm:cxn modelId="{CF13F86D-7188-4827-9E22-805F139F2B67}" type="presParOf" srcId="{60610C20-D407-4401-A675-23E08047E114}" destId="{053211F5-46E8-474F-9D4E-51EECFBB45CB}" srcOrd="1" destOrd="0" presId="urn:microsoft.com/office/officeart/2018/2/layout/IconCircleList"/>
    <dgm:cxn modelId="{C6C3F3A7-452C-42E5-9D8D-8667BCDCE773}" type="presParOf" srcId="{60610C20-D407-4401-A675-23E08047E114}" destId="{4B1ED6C0-7843-44DF-BE77-C6C36F6A7976}" srcOrd="2" destOrd="0" presId="urn:microsoft.com/office/officeart/2018/2/layout/IconCircleList"/>
    <dgm:cxn modelId="{556E7743-782C-412B-8E84-B7543059829B}" type="presParOf" srcId="{60610C20-D407-4401-A675-23E08047E114}" destId="{1921772C-A130-4B1F-BE04-5107930DBFA8}" srcOrd="3" destOrd="0" presId="urn:microsoft.com/office/officeart/2018/2/layout/IconCircleList"/>
    <dgm:cxn modelId="{A78F8B5B-17A7-496C-BE17-AEC09A167522}" type="presParOf" srcId="{2564DADF-D94D-4E3E-B4EA-43A65E0082D3}" destId="{BEC04DFE-5CA8-4453-8F7F-E04A7E1BF26D}" srcOrd="1" destOrd="0" presId="urn:microsoft.com/office/officeart/2018/2/layout/IconCircleList"/>
    <dgm:cxn modelId="{8E511FCB-BAFC-4723-9F07-037B42839BAD}" type="presParOf" srcId="{2564DADF-D94D-4E3E-B4EA-43A65E0082D3}" destId="{FDB34D06-12C3-4684-B271-8347E12BA51F}" srcOrd="2" destOrd="0" presId="urn:microsoft.com/office/officeart/2018/2/layout/IconCircleList"/>
    <dgm:cxn modelId="{6DD5AAF8-E4BB-48CC-B0B1-CBED65245CB7}" type="presParOf" srcId="{FDB34D06-12C3-4684-B271-8347E12BA51F}" destId="{7B964D1E-C7A0-4F5C-AC4E-84B1052142EB}" srcOrd="0" destOrd="0" presId="urn:microsoft.com/office/officeart/2018/2/layout/IconCircleList"/>
    <dgm:cxn modelId="{A55AB722-FCF4-47CE-A390-42F8B6F59DF1}" type="presParOf" srcId="{FDB34D06-12C3-4684-B271-8347E12BA51F}" destId="{C58A8002-42C8-41AA-B78C-91CF355B291B}" srcOrd="1" destOrd="0" presId="urn:microsoft.com/office/officeart/2018/2/layout/IconCircleList"/>
    <dgm:cxn modelId="{0162158B-8B07-4643-9546-60D2109E2A03}" type="presParOf" srcId="{FDB34D06-12C3-4684-B271-8347E12BA51F}" destId="{B7752C69-E535-413F-BD5F-99622799DDF3}" srcOrd="2" destOrd="0" presId="urn:microsoft.com/office/officeart/2018/2/layout/IconCircleList"/>
    <dgm:cxn modelId="{115BCA00-5DD4-4576-849F-16E03D3CD8AA}" type="presParOf" srcId="{FDB34D06-12C3-4684-B271-8347E12BA51F}" destId="{ECDFBC13-9257-495F-BD56-3DBABB8B1FEE}" srcOrd="3" destOrd="0" presId="urn:microsoft.com/office/officeart/2018/2/layout/IconCircleList"/>
    <dgm:cxn modelId="{D116384A-37F4-4BF0-8E54-111505CF0088}" type="presParOf" srcId="{2564DADF-D94D-4E3E-B4EA-43A65E0082D3}" destId="{009B5E57-4F3A-43D2-A135-CA5535813C76}" srcOrd="3" destOrd="0" presId="urn:microsoft.com/office/officeart/2018/2/layout/IconCircleList"/>
    <dgm:cxn modelId="{FB0CF484-37AE-450A-B66E-4D98D9A7F627}" type="presParOf" srcId="{2564DADF-D94D-4E3E-B4EA-43A65E0082D3}" destId="{3E0CC309-3E13-41D9-81AC-F7F91BD4A9EE}" srcOrd="4" destOrd="0" presId="urn:microsoft.com/office/officeart/2018/2/layout/IconCircleList"/>
    <dgm:cxn modelId="{FCC9CA4A-305B-462D-8982-15F319B91917}" type="presParOf" srcId="{3E0CC309-3E13-41D9-81AC-F7F91BD4A9EE}" destId="{17BF1DA6-F634-4815-90F2-636F9E5AFF97}" srcOrd="0" destOrd="0" presId="urn:microsoft.com/office/officeart/2018/2/layout/IconCircleList"/>
    <dgm:cxn modelId="{DBF47925-1C22-4C01-80F4-D4A99830614C}" type="presParOf" srcId="{3E0CC309-3E13-41D9-81AC-F7F91BD4A9EE}" destId="{689404D9-78E4-4F72-8A8C-AD144B802663}" srcOrd="1" destOrd="0" presId="urn:microsoft.com/office/officeart/2018/2/layout/IconCircleList"/>
    <dgm:cxn modelId="{8714E852-BBBE-447E-B4FE-EE7132556EDC}" type="presParOf" srcId="{3E0CC309-3E13-41D9-81AC-F7F91BD4A9EE}" destId="{DE23BD63-E53E-447E-8F80-976DB07F2635}" srcOrd="2" destOrd="0" presId="urn:microsoft.com/office/officeart/2018/2/layout/IconCircleList"/>
    <dgm:cxn modelId="{30154B56-BF02-4E05-B554-89602E72F1E5}" type="presParOf" srcId="{3E0CC309-3E13-41D9-81AC-F7F91BD4A9EE}" destId="{2E5D20FA-46D7-4387-BE10-16219DB31501}" srcOrd="3" destOrd="0" presId="urn:microsoft.com/office/officeart/2018/2/layout/IconCircleList"/>
    <dgm:cxn modelId="{ADD9FAD2-3028-48E4-933E-D0565ADB3D50}" type="presParOf" srcId="{2564DADF-D94D-4E3E-B4EA-43A65E0082D3}" destId="{75990E4E-3872-4CC8-97D7-008C3B639C6A}" srcOrd="5" destOrd="0" presId="urn:microsoft.com/office/officeart/2018/2/layout/IconCircleList"/>
    <dgm:cxn modelId="{0CABE45E-693B-4B87-8F6D-98C7CF5FFFAA}" type="presParOf" srcId="{2564DADF-D94D-4E3E-B4EA-43A65E0082D3}" destId="{3BCFCA35-E127-418B-865B-10737C4267FC}" srcOrd="6" destOrd="0" presId="urn:microsoft.com/office/officeart/2018/2/layout/IconCircleList"/>
    <dgm:cxn modelId="{394E9528-54C1-4218-BB72-A25F21C89F7B}" type="presParOf" srcId="{3BCFCA35-E127-418B-865B-10737C4267FC}" destId="{5DE96965-2600-4D6F-A0F4-960B6A8CD3B9}" srcOrd="0" destOrd="0" presId="urn:microsoft.com/office/officeart/2018/2/layout/IconCircleList"/>
    <dgm:cxn modelId="{2D9852AC-960C-4494-B406-303921263B0E}" type="presParOf" srcId="{3BCFCA35-E127-418B-865B-10737C4267FC}" destId="{FA7326FD-BA70-41B3-B82E-BDC17E503375}" srcOrd="1" destOrd="0" presId="urn:microsoft.com/office/officeart/2018/2/layout/IconCircleList"/>
    <dgm:cxn modelId="{268AA4B7-D349-4F3B-B012-34D6BF291F61}" type="presParOf" srcId="{3BCFCA35-E127-418B-865B-10737C4267FC}" destId="{9047DB99-118E-4195-BFA4-1AB85F8D10E0}" srcOrd="2" destOrd="0" presId="urn:microsoft.com/office/officeart/2018/2/layout/IconCircleList"/>
    <dgm:cxn modelId="{669409BE-D209-4C48-A999-F0F529017646}" type="presParOf" srcId="{3BCFCA35-E127-418B-865B-10737C4267FC}" destId="{BF9E4BDC-4D02-4845-B4D3-5DD7E295504B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DFF555-8877-4E45-BD35-6C4E415DD0B5}" type="doc">
      <dgm:prSet loTypeId="urn:microsoft.com/office/officeart/2005/8/layout/vList2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A9BFE09-1489-4E60-B846-38FD579F0837}">
      <dgm:prSet/>
      <dgm:spPr/>
      <dgm:t>
        <a:bodyPr/>
        <a:lstStyle/>
        <a:p>
          <a:r>
            <a:rPr lang="tr-TR" dirty="0"/>
            <a:t>1) Yok Etme/Kırma </a:t>
          </a:r>
          <a:endParaRPr lang="en-US" dirty="0"/>
        </a:p>
      </dgm:t>
    </dgm:pt>
    <dgm:pt modelId="{B9F28963-A727-4693-9CE9-2917E95C204D}" type="parTrans" cxnId="{AF37ED23-2A97-4092-A7E2-4DFA83257F4A}">
      <dgm:prSet/>
      <dgm:spPr/>
      <dgm:t>
        <a:bodyPr/>
        <a:lstStyle/>
        <a:p>
          <a:endParaRPr lang="en-US"/>
        </a:p>
      </dgm:t>
    </dgm:pt>
    <dgm:pt modelId="{561C0E77-4797-4BBD-9DF9-DD264BB0E8C7}" type="sibTrans" cxnId="{AF37ED23-2A97-4092-A7E2-4DFA83257F4A}">
      <dgm:prSet/>
      <dgm:spPr/>
      <dgm:t>
        <a:bodyPr/>
        <a:lstStyle/>
        <a:p>
          <a:endParaRPr lang="en-US"/>
        </a:p>
      </dgm:t>
    </dgm:pt>
    <dgm:pt modelId="{BAFB9242-4F07-475D-B4AB-59EA5576C81E}">
      <dgm:prSet/>
      <dgm:spPr/>
      <dgm:t>
        <a:bodyPr/>
        <a:lstStyle/>
        <a:p>
          <a:r>
            <a:rPr lang="tr-TR" dirty="0"/>
            <a:t>2) Çizim </a:t>
          </a:r>
          <a:endParaRPr lang="en-US" dirty="0"/>
        </a:p>
      </dgm:t>
    </dgm:pt>
    <dgm:pt modelId="{2024A404-D24E-4E77-85BF-40729A221AF0}" type="parTrans" cxnId="{DEC7189F-207A-4E37-B9F3-7188C173B028}">
      <dgm:prSet/>
      <dgm:spPr/>
      <dgm:t>
        <a:bodyPr/>
        <a:lstStyle/>
        <a:p>
          <a:endParaRPr lang="en-US"/>
        </a:p>
      </dgm:t>
    </dgm:pt>
    <dgm:pt modelId="{FFBB6B51-6CC7-4B00-8B1A-B2CB3539BFEC}" type="sibTrans" cxnId="{DEC7189F-207A-4E37-B9F3-7188C173B028}">
      <dgm:prSet/>
      <dgm:spPr/>
      <dgm:t>
        <a:bodyPr/>
        <a:lstStyle/>
        <a:p>
          <a:endParaRPr lang="en-US"/>
        </a:p>
      </dgm:t>
    </dgm:pt>
    <dgm:pt modelId="{4224B341-AAC7-4605-99CF-F158F89A266A}">
      <dgm:prSet/>
      <dgm:spPr/>
      <dgm:t>
        <a:bodyPr/>
        <a:lstStyle/>
        <a:p>
          <a:r>
            <a:rPr lang="tr-TR" dirty="0"/>
            <a:t>3) Sıralama/Doldurma </a:t>
          </a:r>
          <a:endParaRPr lang="en-US" dirty="0"/>
        </a:p>
      </dgm:t>
    </dgm:pt>
    <dgm:pt modelId="{A3311E98-F5DF-4387-91B3-D9BF341C9F48}" type="parTrans" cxnId="{38837EC9-852A-4698-B9A5-8A0715EB66EC}">
      <dgm:prSet/>
      <dgm:spPr/>
      <dgm:t>
        <a:bodyPr/>
        <a:lstStyle/>
        <a:p>
          <a:endParaRPr lang="en-US"/>
        </a:p>
      </dgm:t>
    </dgm:pt>
    <dgm:pt modelId="{76402D96-91EB-4277-87D9-F832AFABCE3E}" type="sibTrans" cxnId="{38837EC9-852A-4698-B9A5-8A0715EB66EC}">
      <dgm:prSet/>
      <dgm:spPr/>
      <dgm:t>
        <a:bodyPr/>
        <a:lstStyle/>
        <a:p>
          <a:endParaRPr lang="en-US"/>
        </a:p>
      </dgm:t>
    </dgm:pt>
    <dgm:pt modelId="{A43F87A7-E72F-43AC-9519-925FEE248C4B}">
      <dgm:prSet/>
      <dgm:spPr/>
      <dgm:t>
        <a:bodyPr/>
        <a:lstStyle/>
        <a:p>
          <a:r>
            <a:rPr lang="tr-TR" dirty="0"/>
            <a:t>4) İstifleme (</a:t>
          </a:r>
          <a:r>
            <a:rPr lang="tr-TR" dirty="0" err="1"/>
            <a:t>Stacking</a:t>
          </a:r>
          <a:r>
            <a:rPr lang="tr-TR" dirty="0"/>
            <a:t>) </a:t>
          </a:r>
          <a:endParaRPr lang="en-US" dirty="0"/>
        </a:p>
      </dgm:t>
    </dgm:pt>
    <dgm:pt modelId="{228E624C-2801-426B-9EFA-580E6291537A}" type="parTrans" cxnId="{E3B0C5B5-742C-4200-94B1-409C8F156411}">
      <dgm:prSet/>
      <dgm:spPr/>
      <dgm:t>
        <a:bodyPr/>
        <a:lstStyle/>
        <a:p>
          <a:endParaRPr lang="en-US"/>
        </a:p>
      </dgm:t>
    </dgm:pt>
    <dgm:pt modelId="{8B1AA3D4-46B3-4218-8F0E-79527B913FD4}" type="sibTrans" cxnId="{E3B0C5B5-742C-4200-94B1-409C8F156411}">
      <dgm:prSet/>
      <dgm:spPr/>
      <dgm:t>
        <a:bodyPr/>
        <a:lstStyle/>
        <a:p>
          <a:endParaRPr lang="en-US"/>
        </a:p>
      </dgm:t>
    </dgm:pt>
    <dgm:pt modelId="{F7352AB4-B2C8-424B-BABB-1243F94A5E17}">
      <dgm:prSet/>
      <dgm:spPr/>
      <dgm:t>
        <a:bodyPr/>
        <a:lstStyle/>
        <a:p>
          <a:r>
            <a:rPr lang="tr-TR" dirty="0"/>
            <a:t>5) ASMR hissi</a:t>
          </a:r>
          <a:endParaRPr lang="en-US" dirty="0"/>
        </a:p>
      </dgm:t>
    </dgm:pt>
    <dgm:pt modelId="{AC0CA76C-CB11-44F5-95EB-55D0E0F40DBA}" type="parTrans" cxnId="{4B4727F4-EB71-4D4E-9E02-9B97A5BF0589}">
      <dgm:prSet/>
      <dgm:spPr/>
      <dgm:t>
        <a:bodyPr/>
        <a:lstStyle/>
        <a:p>
          <a:endParaRPr lang="en-US"/>
        </a:p>
      </dgm:t>
    </dgm:pt>
    <dgm:pt modelId="{E2EDE848-8C46-42F7-8C9C-63DB8117C140}" type="sibTrans" cxnId="{4B4727F4-EB71-4D4E-9E02-9B97A5BF0589}">
      <dgm:prSet/>
      <dgm:spPr/>
      <dgm:t>
        <a:bodyPr/>
        <a:lstStyle/>
        <a:p>
          <a:endParaRPr lang="en-US"/>
        </a:p>
      </dgm:t>
    </dgm:pt>
    <dgm:pt modelId="{0D6DC023-54CF-48BF-B845-ABAAFDBF84C6}">
      <dgm:prSet/>
      <dgm:spPr/>
      <dgm:t>
        <a:bodyPr/>
        <a:lstStyle/>
        <a:p>
          <a:r>
            <a:rPr lang="tr-TR" dirty="0"/>
            <a:t>6) Koşma (</a:t>
          </a:r>
          <a:r>
            <a:rPr lang="tr-TR" dirty="0" err="1"/>
            <a:t>Runner</a:t>
          </a:r>
          <a:r>
            <a:rPr lang="tr-TR" dirty="0"/>
            <a:t>)</a:t>
          </a:r>
          <a:endParaRPr lang="en-US" dirty="0"/>
        </a:p>
      </dgm:t>
    </dgm:pt>
    <dgm:pt modelId="{121F7F23-6451-4858-BA79-51415B6903DC}" type="parTrans" cxnId="{FEC92311-4B26-4144-829E-362290D69A2C}">
      <dgm:prSet/>
      <dgm:spPr/>
      <dgm:t>
        <a:bodyPr/>
        <a:lstStyle/>
        <a:p>
          <a:endParaRPr lang="tr-TR"/>
        </a:p>
      </dgm:t>
    </dgm:pt>
    <dgm:pt modelId="{3DB37616-59CC-4F32-88AC-418B0CBCD0D0}" type="sibTrans" cxnId="{FEC92311-4B26-4144-829E-362290D69A2C}">
      <dgm:prSet/>
      <dgm:spPr/>
      <dgm:t>
        <a:bodyPr/>
        <a:lstStyle/>
        <a:p>
          <a:endParaRPr lang="tr-TR"/>
        </a:p>
      </dgm:t>
    </dgm:pt>
    <dgm:pt modelId="{B80C011D-D5B0-4427-BB8A-DF9A391F7E72}">
      <dgm:prSet/>
      <dgm:spPr/>
      <dgm:t>
        <a:bodyPr/>
        <a:lstStyle/>
        <a:p>
          <a:r>
            <a:rPr lang="tr-TR" dirty="0"/>
            <a:t>7) Birleştirme (</a:t>
          </a:r>
          <a:r>
            <a:rPr lang="tr-TR" dirty="0" err="1"/>
            <a:t>Merge</a:t>
          </a:r>
          <a:r>
            <a:rPr lang="tr-TR" dirty="0"/>
            <a:t>)</a:t>
          </a:r>
          <a:endParaRPr lang="en-US" dirty="0"/>
        </a:p>
      </dgm:t>
    </dgm:pt>
    <dgm:pt modelId="{9A8D7818-BC6E-4E2C-8EBC-ACC665A4CDC6}" type="parTrans" cxnId="{BAB938B0-CE41-48F8-8299-853B4305A8F5}">
      <dgm:prSet/>
      <dgm:spPr/>
      <dgm:t>
        <a:bodyPr/>
        <a:lstStyle/>
        <a:p>
          <a:endParaRPr lang="tr-TR"/>
        </a:p>
      </dgm:t>
    </dgm:pt>
    <dgm:pt modelId="{0AD81B6E-2376-4B4C-99F9-747F9ADCE1DD}" type="sibTrans" cxnId="{BAB938B0-CE41-48F8-8299-853B4305A8F5}">
      <dgm:prSet/>
      <dgm:spPr/>
      <dgm:t>
        <a:bodyPr/>
        <a:lstStyle/>
        <a:p>
          <a:endParaRPr lang="tr-TR"/>
        </a:p>
      </dgm:t>
    </dgm:pt>
    <dgm:pt modelId="{0E412A07-557B-44AF-9728-C405F823E87C}" type="pres">
      <dgm:prSet presAssocID="{DBDFF555-8877-4E45-BD35-6C4E415DD0B5}" presName="linear" presStyleCnt="0">
        <dgm:presLayoutVars>
          <dgm:animLvl val="lvl"/>
          <dgm:resizeHandles val="exact"/>
        </dgm:presLayoutVars>
      </dgm:prSet>
      <dgm:spPr/>
    </dgm:pt>
    <dgm:pt modelId="{4BA64198-6711-41DC-9251-5A4EDA0F95F6}" type="pres">
      <dgm:prSet presAssocID="{FA9BFE09-1489-4E60-B846-38FD579F0837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EEF3C689-86D0-447D-B01B-54E462632AF8}" type="pres">
      <dgm:prSet presAssocID="{561C0E77-4797-4BBD-9DF9-DD264BB0E8C7}" presName="spacer" presStyleCnt="0"/>
      <dgm:spPr/>
    </dgm:pt>
    <dgm:pt modelId="{10D13E9B-1D4A-4E9A-997C-C9B4131724A4}" type="pres">
      <dgm:prSet presAssocID="{BAFB9242-4F07-475D-B4AB-59EA5576C81E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19E3A7E4-C139-43F9-BDC5-A753582BB926}" type="pres">
      <dgm:prSet presAssocID="{FFBB6B51-6CC7-4B00-8B1A-B2CB3539BFEC}" presName="spacer" presStyleCnt="0"/>
      <dgm:spPr/>
    </dgm:pt>
    <dgm:pt modelId="{4D535C85-F8D6-4F84-8E1A-A456C9589875}" type="pres">
      <dgm:prSet presAssocID="{4224B341-AAC7-4605-99CF-F158F89A266A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B0624F4C-094A-465E-9039-0882873AF697}" type="pres">
      <dgm:prSet presAssocID="{76402D96-91EB-4277-87D9-F832AFABCE3E}" presName="spacer" presStyleCnt="0"/>
      <dgm:spPr/>
    </dgm:pt>
    <dgm:pt modelId="{C9C266FF-9D1E-4730-9B9D-22554644F51B}" type="pres">
      <dgm:prSet presAssocID="{A43F87A7-E72F-43AC-9519-925FEE248C4B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2B71CD27-7D63-44E7-90E5-EF648470E4FC}" type="pres">
      <dgm:prSet presAssocID="{8B1AA3D4-46B3-4218-8F0E-79527B913FD4}" presName="spacer" presStyleCnt="0"/>
      <dgm:spPr/>
    </dgm:pt>
    <dgm:pt modelId="{1133D438-B7FC-4CFA-800C-DE213DA0692A}" type="pres">
      <dgm:prSet presAssocID="{F7352AB4-B2C8-424B-BABB-1243F94A5E17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B437544E-7A77-419E-87FD-AC243CA27EE9}" type="pres">
      <dgm:prSet presAssocID="{E2EDE848-8C46-42F7-8C9C-63DB8117C140}" presName="spacer" presStyleCnt="0"/>
      <dgm:spPr/>
    </dgm:pt>
    <dgm:pt modelId="{D40DFF26-6FD7-4DFE-BBA8-ACB04E35B493}" type="pres">
      <dgm:prSet presAssocID="{0D6DC023-54CF-48BF-B845-ABAAFDBF84C6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1CB1F773-81FC-45B0-9831-95B366534AD0}" type="pres">
      <dgm:prSet presAssocID="{3DB37616-59CC-4F32-88AC-418B0CBCD0D0}" presName="spacer" presStyleCnt="0"/>
      <dgm:spPr/>
    </dgm:pt>
    <dgm:pt modelId="{0842522D-7947-4C40-B879-D8F412FB88D5}" type="pres">
      <dgm:prSet presAssocID="{B80C011D-D5B0-4427-BB8A-DF9A391F7E72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C96DD600-5F21-4FCB-8861-1D2F8F6A7D31}" type="presOf" srcId="{B80C011D-D5B0-4427-BB8A-DF9A391F7E72}" destId="{0842522D-7947-4C40-B879-D8F412FB88D5}" srcOrd="0" destOrd="0" presId="urn:microsoft.com/office/officeart/2005/8/layout/vList2"/>
    <dgm:cxn modelId="{17714B06-621F-4319-BF33-82378466895D}" type="presOf" srcId="{A43F87A7-E72F-43AC-9519-925FEE248C4B}" destId="{C9C266FF-9D1E-4730-9B9D-22554644F51B}" srcOrd="0" destOrd="0" presId="urn:microsoft.com/office/officeart/2005/8/layout/vList2"/>
    <dgm:cxn modelId="{FEC92311-4B26-4144-829E-362290D69A2C}" srcId="{DBDFF555-8877-4E45-BD35-6C4E415DD0B5}" destId="{0D6DC023-54CF-48BF-B845-ABAAFDBF84C6}" srcOrd="5" destOrd="0" parTransId="{121F7F23-6451-4858-BA79-51415B6903DC}" sibTransId="{3DB37616-59CC-4F32-88AC-418B0CBCD0D0}"/>
    <dgm:cxn modelId="{796D9F16-D90C-46B2-8E23-12F44B2EF66E}" type="presOf" srcId="{BAFB9242-4F07-475D-B4AB-59EA5576C81E}" destId="{10D13E9B-1D4A-4E9A-997C-C9B4131724A4}" srcOrd="0" destOrd="0" presId="urn:microsoft.com/office/officeart/2005/8/layout/vList2"/>
    <dgm:cxn modelId="{AF37ED23-2A97-4092-A7E2-4DFA83257F4A}" srcId="{DBDFF555-8877-4E45-BD35-6C4E415DD0B5}" destId="{FA9BFE09-1489-4E60-B846-38FD579F0837}" srcOrd="0" destOrd="0" parTransId="{B9F28963-A727-4693-9CE9-2917E95C204D}" sibTransId="{561C0E77-4797-4BBD-9DF9-DD264BB0E8C7}"/>
    <dgm:cxn modelId="{9CC45F3C-B09E-4096-A91C-216B3AA2D584}" type="presOf" srcId="{0D6DC023-54CF-48BF-B845-ABAAFDBF84C6}" destId="{D40DFF26-6FD7-4DFE-BBA8-ACB04E35B493}" srcOrd="0" destOrd="0" presId="urn:microsoft.com/office/officeart/2005/8/layout/vList2"/>
    <dgm:cxn modelId="{1DB2573C-E8F3-4BFA-8422-73F2CABBCB52}" type="presOf" srcId="{F7352AB4-B2C8-424B-BABB-1243F94A5E17}" destId="{1133D438-B7FC-4CFA-800C-DE213DA0692A}" srcOrd="0" destOrd="0" presId="urn:microsoft.com/office/officeart/2005/8/layout/vList2"/>
    <dgm:cxn modelId="{D645577B-ED9D-4310-A1C5-DFB28AE14A8B}" type="presOf" srcId="{FA9BFE09-1489-4E60-B846-38FD579F0837}" destId="{4BA64198-6711-41DC-9251-5A4EDA0F95F6}" srcOrd="0" destOrd="0" presId="urn:microsoft.com/office/officeart/2005/8/layout/vList2"/>
    <dgm:cxn modelId="{DEC7189F-207A-4E37-B9F3-7188C173B028}" srcId="{DBDFF555-8877-4E45-BD35-6C4E415DD0B5}" destId="{BAFB9242-4F07-475D-B4AB-59EA5576C81E}" srcOrd="1" destOrd="0" parTransId="{2024A404-D24E-4E77-85BF-40729A221AF0}" sibTransId="{FFBB6B51-6CC7-4B00-8B1A-B2CB3539BFEC}"/>
    <dgm:cxn modelId="{2033CBA2-12C0-4372-A020-683C242C22C5}" type="presOf" srcId="{DBDFF555-8877-4E45-BD35-6C4E415DD0B5}" destId="{0E412A07-557B-44AF-9728-C405F823E87C}" srcOrd="0" destOrd="0" presId="urn:microsoft.com/office/officeart/2005/8/layout/vList2"/>
    <dgm:cxn modelId="{AEC2F5A5-C35F-4B8E-91E9-D4A9F87FAD5A}" type="presOf" srcId="{4224B341-AAC7-4605-99CF-F158F89A266A}" destId="{4D535C85-F8D6-4F84-8E1A-A456C9589875}" srcOrd="0" destOrd="0" presId="urn:microsoft.com/office/officeart/2005/8/layout/vList2"/>
    <dgm:cxn modelId="{BAB938B0-CE41-48F8-8299-853B4305A8F5}" srcId="{DBDFF555-8877-4E45-BD35-6C4E415DD0B5}" destId="{B80C011D-D5B0-4427-BB8A-DF9A391F7E72}" srcOrd="6" destOrd="0" parTransId="{9A8D7818-BC6E-4E2C-8EBC-ACC665A4CDC6}" sibTransId="{0AD81B6E-2376-4B4C-99F9-747F9ADCE1DD}"/>
    <dgm:cxn modelId="{E3B0C5B5-742C-4200-94B1-409C8F156411}" srcId="{DBDFF555-8877-4E45-BD35-6C4E415DD0B5}" destId="{A43F87A7-E72F-43AC-9519-925FEE248C4B}" srcOrd="3" destOrd="0" parTransId="{228E624C-2801-426B-9EFA-580E6291537A}" sibTransId="{8B1AA3D4-46B3-4218-8F0E-79527B913FD4}"/>
    <dgm:cxn modelId="{38837EC9-852A-4698-B9A5-8A0715EB66EC}" srcId="{DBDFF555-8877-4E45-BD35-6C4E415DD0B5}" destId="{4224B341-AAC7-4605-99CF-F158F89A266A}" srcOrd="2" destOrd="0" parTransId="{A3311E98-F5DF-4387-91B3-D9BF341C9F48}" sibTransId="{76402D96-91EB-4277-87D9-F832AFABCE3E}"/>
    <dgm:cxn modelId="{4B4727F4-EB71-4D4E-9E02-9B97A5BF0589}" srcId="{DBDFF555-8877-4E45-BD35-6C4E415DD0B5}" destId="{F7352AB4-B2C8-424B-BABB-1243F94A5E17}" srcOrd="4" destOrd="0" parTransId="{AC0CA76C-CB11-44F5-95EB-55D0E0F40DBA}" sibTransId="{E2EDE848-8C46-42F7-8C9C-63DB8117C140}"/>
    <dgm:cxn modelId="{FFBFDDC3-2699-467F-ADEC-E93EEA6E641F}" type="presParOf" srcId="{0E412A07-557B-44AF-9728-C405F823E87C}" destId="{4BA64198-6711-41DC-9251-5A4EDA0F95F6}" srcOrd="0" destOrd="0" presId="urn:microsoft.com/office/officeart/2005/8/layout/vList2"/>
    <dgm:cxn modelId="{BA2B851A-B9D9-40BE-8645-1F3EF9DC3127}" type="presParOf" srcId="{0E412A07-557B-44AF-9728-C405F823E87C}" destId="{EEF3C689-86D0-447D-B01B-54E462632AF8}" srcOrd="1" destOrd="0" presId="urn:microsoft.com/office/officeart/2005/8/layout/vList2"/>
    <dgm:cxn modelId="{55D38768-4631-4FD8-A543-CA861F95DDB7}" type="presParOf" srcId="{0E412A07-557B-44AF-9728-C405F823E87C}" destId="{10D13E9B-1D4A-4E9A-997C-C9B4131724A4}" srcOrd="2" destOrd="0" presId="urn:microsoft.com/office/officeart/2005/8/layout/vList2"/>
    <dgm:cxn modelId="{A0E6AE23-A5A4-4E58-9375-F6F2A37C3C13}" type="presParOf" srcId="{0E412A07-557B-44AF-9728-C405F823E87C}" destId="{19E3A7E4-C139-43F9-BDC5-A753582BB926}" srcOrd="3" destOrd="0" presId="urn:microsoft.com/office/officeart/2005/8/layout/vList2"/>
    <dgm:cxn modelId="{5F7D309A-6F6A-490F-AA5A-39A1DB8B1E5E}" type="presParOf" srcId="{0E412A07-557B-44AF-9728-C405F823E87C}" destId="{4D535C85-F8D6-4F84-8E1A-A456C9589875}" srcOrd="4" destOrd="0" presId="urn:microsoft.com/office/officeart/2005/8/layout/vList2"/>
    <dgm:cxn modelId="{333C2A1D-28C2-4444-9612-E67330245942}" type="presParOf" srcId="{0E412A07-557B-44AF-9728-C405F823E87C}" destId="{B0624F4C-094A-465E-9039-0882873AF697}" srcOrd="5" destOrd="0" presId="urn:microsoft.com/office/officeart/2005/8/layout/vList2"/>
    <dgm:cxn modelId="{747F512E-833E-4C17-8E45-1BFA51E4A920}" type="presParOf" srcId="{0E412A07-557B-44AF-9728-C405F823E87C}" destId="{C9C266FF-9D1E-4730-9B9D-22554644F51B}" srcOrd="6" destOrd="0" presId="urn:microsoft.com/office/officeart/2005/8/layout/vList2"/>
    <dgm:cxn modelId="{80D0F6E2-11E7-4284-981D-0ADE8EA83E52}" type="presParOf" srcId="{0E412A07-557B-44AF-9728-C405F823E87C}" destId="{2B71CD27-7D63-44E7-90E5-EF648470E4FC}" srcOrd="7" destOrd="0" presId="urn:microsoft.com/office/officeart/2005/8/layout/vList2"/>
    <dgm:cxn modelId="{EADCFA35-27A6-4EE3-B55E-A31A8ED5C5F8}" type="presParOf" srcId="{0E412A07-557B-44AF-9728-C405F823E87C}" destId="{1133D438-B7FC-4CFA-800C-DE213DA0692A}" srcOrd="8" destOrd="0" presId="urn:microsoft.com/office/officeart/2005/8/layout/vList2"/>
    <dgm:cxn modelId="{67BA1B26-6111-4713-9416-474886DFC1CF}" type="presParOf" srcId="{0E412A07-557B-44AF-9728-C405F823E87C}" destId="{B437544E-7A77-419E-87FD-AC243CA27EE9}" srcOrd="9" destOrd="0" presId="urn:microsoft.com/office/officeart/2005/8/layout/vList2"/>
    <dgm:cxn modelId="{A5777DEB-2EAD-408A-9586-16FB7F1B355F}" type="presParOf" srcId="{0E412A07-557B-44AF-9728-C405F823E87C}" destId="{D40DFF26-6FD7-4DFE-BBA8-ACB04E35B493}" srcOrd="10" destOrd="0" presId="urn:microsoft.com/office/officeart/2005/8/layout/vList2"/>
    <dgm:cxn modelId="{92FDBD22-87C5-4217-BEF9-8C316484D058}" type="presParOf" srcId="{0E412A07-557B-44AF-9728-C405F823E87C}" destId="{1CB1F773-81FC-45B0-9831-95B366534AD0}" srcOrd="11" destOrd="0" presId="urn:microsoft.com/office/officeart/2005/8/layout/vList2"/>
    <dgm:cxn modelId="{A0CC91F8-596C-4241-8BBA-B87179829237}" type="presParOf" srcId="{0E412A07-557B-44AF-9728-C405F823E87C}" destId="{0842522D-7947-4C40-B879-D8F412FB88D5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CEACD7-16DE-46E0-925B-B7D8B7F05DAB}">
      <dsp:nvSpPr>
        <dsp:cNvPr id="0" name=""/>
        <dsp:cNvSpPr/>
      </dsp:nvSpPr>
      <dsp:spPr>
        <a:xfrm>
          <a:off x="282221" y="368029"/>
          <a:ext cx="1371985" cy="137198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53211F5-46E8-474F-9D4E-51EECFBB45CB}">
      <dsp:nvSpPr>
        <dsp:cNvPr id="0" name=""/>
        <dsp:cNvSpPr/>
      </dsp:nvSpPr>
      <dsp:spPr>
        <a:xfrm>
          <a:off x="570337" y="656145"/>
          <a:ext cx="795751" cy="79575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921772C-A130-4B1F-BE04-5107930DBFA8}">
      <dsp:nvSpPr>
        <dsp:cNvPr id="0" name=""/>
        <dsp:cNvSpPr/>
      </dsp:nvSpPr>
      <dsp:spPr>
        <a:xfrm>
          <a:off x="1948202" y="368029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/>
            <a:t>Storeglide, SensorTower, AppAnnie, AppMagic (Tools)</a:t>
          </a:r>
          <a:endParaRPr lang="en-US" sz="2400" kern="1200"/>
        </a:p>
      </dsp:txBody>
      <dsp:txXfrm>
        <a:off x="1948202" y="368029"/>
        <a:ext cx="3233964" cy="1371985"/>
      </dsp:txXfrm>
    </dsp:sp>
    <dsp:sp modelId="{7B964D1E-C7A0-4F5C-AC4E-84B1052142EB}">
      <dsp:nvSpPr>
        <dsp:cNvPr id="0" name=""/>
        <dsp:cNvSpPr/>
      </dsp:nvSpPr>
      <dsp:spPr>
        <a:xfrm>
          <a:off x="5745661" y="368029"/>
          <a:ext cx="1371985" cy="137198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58A8002-42C8-41AA-B78C-91CF355B291B}">
      <dsp:nvSpPr>
        <dsp:cNvPr id="0" name=""/>
        <dsp:cNvSpPr/>
      </dsp:nvSpPr>
      <dsp:spPr>
        <a:xfrm>
          <a:off x="6033778" y="656145"/>
          <a:ext cx="795751" cy="79575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CDFBC13-9257-495F-BD56-3DBABB8B1FEE}">
      <dsp:nvSpPr>
        <dsp:cNvPr id="0" name=""/>
        <dsp:cNvSpPr/>
      </dsp:nvSpPr>
      <dsp:spPr>
        <a:xfrm>
          <a:off x="7411643" y="368029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 err="1"/>
            <a:t>SteamDB</a:t>
          </a:r>
          <a:r>
            <a:rPr lang="tr-TR" sz="2400" kern="1200" dirty="0"/>
            <a:t>, </a:t>
          </a:r>
          <a:r>
            <a:rPr lang="tr-TR" sz="2400" kern="1200" dirty="0" err="1"/>
            <a:t>SteamSpy</a:t>
          </a:r>
          <a:r>
            <a:rPr lang="tr-TR" sz="2400" kern="1200" dirty="0"/>
            <a:t>, </a:t>
          </a:r>
          <a:r>
            <a:rPr lang="tr-TR" sz="2400" kern="1200" dirty="0" err="1"/>
            <a:t>SullyGnome</a:t>
          </a:r>
          <a:r>
            <a:rPr lang="tr-TR" sz="2400" kern="1200" dirty="0"/>
            <a:t>(</a:t>
          </a:r>
          <a:r>
            <a:rPr lang="tr-TR" sz="2400" kern="1200" dirty="0" err="1"/>
            <a:t>Twitch</a:t>
          </a:r>
          <a:r>
            <a:rPr lang="tr-TR" sz="2400" kern="1200" dirty="0"/>
            <a:t>)</a:t>
          </a:r>
          <a:endParaRPr lang="en-US" sz="2400" kern="1200" dirty="0"/>
        </a:p>
      </dsp:txBody>
      <dsp:txXfrm>
        <a:off x="7411643" y="368029"/>
        <a:ext cx="3233964" cy="1371985"/>
      </dsp:txXfrm>
    </dsp:sp>
    <dsp:sp modelId="{17BF1DA6-F634-4815-90F2-636F9E5AFF97}">
      <dsp:nvSpPr>
        <dsp:cNvPr id="0" name=""/>
        <dsp:cNvSpPr/>
      </dsp:nvSpPr>
      <dsp:spPr>
        <a:xfrm>
          <a:off x="282221" y="2452790"/>
          <a:ext cx="1371985" cy="137198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89404D9-78E4-4F72-8A8C-AD144B802663}">
      <dsp:nvSpPr>
        <dsp:cNvPr id="0" name=""/>
        <dsp:cNvSpPr/>
      </dsp:nvSpPr>
      <dsp:spPr>
        <a:xfrm>
          <a:off x="570337" y="2740907"/>
          <a:ext cx="795751" cy="79575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E5D20FA-46D7-4387-BE10-16219DB31501}">
      <dsp:nvSpPr>
        <dsp:cNvPr id="0" name=""/>
        <dsp:cNvSpPr/>
      </dsp:nvSpPr>
      <dsp:spPr>
        <a:xfrm>
          <a:off x="1948202" y="2452790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Youtube (New Games Daily, </a:t>
          </a:r>
          <a:r>
            <a:rPr lang="tr-TR" sz="2400" kern="1200" dirty="0" err="1"/>
            <a:t>Homa</a:t>
          </a:r>
          <a:r>
            <a:rPr lang="tr-TR" sz="2400" kern="1200" dirty="0"/>
            <a:t> Academy)</a:t>
          </a:r>
          <a:endParaRPr lang="en-US" sz="2400" kern="1200" dirty="0"/>
        </a:p>
      </dsp:txBody>
      <dsp:txXfrm>
        <a:off x="1948202" y="2452790"/>
        <a:ext cx="3233964" cy="1371985"/>
      </dsp:txXfrm>
    </dsp:sp>
    <dsp:sp modelId="{5DE96965-2600-4D6F-A0F4-960B6A8CD3B9}">
      <dsp:nvSpPr>
        <dsp:cNvPr id="0" name=""/>
        <dsp:cNvSpPr/>
      </dsp:nvSpPr>
      <dsp:spPr>
        <a:xfrm>
          <a:off x="5745661" y="2452790"/>
          <a:ext cx="1371985" cy="137198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A7326FD-BA70-41B3-B82E-BDC17E503375}">
      <dsp:nvSpPr>
        <dsp:cNvPr id="0" name=""/>
        <dsp:cNvSpPr/>
      </dsp:nvSpPr>
      <dsp:spPr>
        <a:xfrm>
          <a:off x="6033778" y="2740907"/>
          <a:ext cx="795751" cy="79575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F9E4BDC-4D02-4845-B4D3-5DD7E295504B}">
      <dsp:nvSpPr>
        <dsp:cNvPr id="0" name=""/>
        <dsp:cNvSpPr/>
      </dsp:nvSpPr>
      <dsp:spPr>
        <a:xfrm>
          <a:off x="7411643" y="2452790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IMDB </a:t>
          </a:r>
          <a:r>
            <a:rPr lang="tr-TR" sz="2400" kern="1200" dirty="0" err="1"/>
            <a:t>Trends</a:t>
          </a:r>
          <a:r>
            <a:rPr lang="tr-TR" sz="2400" kern="1200" dirty="0"/>
            <a:t>, </a:t>
          </a:r>
          <a:r>
            <a:rPr lang="tr-TR" sz="2400" kern="1200" dirty="0" err="1"/>
            <a:t>Rotten</a:t>
          </a:r>
          <a:r>
            <a:rPr lang="tr-TR" sz="2400" kern="1200" dirty="0"/>
            <a:t> </a:t>
          </a:r>
          <a:r>
            <a:rPr lang="tr-TR" sz="2400" kern="1200" dirty="0" err="1"/>
            <a:t>Tomatoes</a:t>
          </a:r>
          <a:r>
            <a:rPr lang="tr-TR" sz="2400" kern="1200" dirty="0"/>
            <a:t> </a:t>
          </a:r>
          <a:r>
            <a:rPr lang="tr-TR" sz="2400" kern="1200" dirty="0" err="1"/>
            <a:t>Trends</a:t>
          </a:r>
          <a:endParaRPr lang="en-US" sz="2400" kern="1200" dirty="0"/>
        </a:p>
      </dsp:txBody>
      <dsp:txXfrm>
        <a:off x="7411643" y="2452790"/>
        <a:ext cx="3233964" cy="13719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A64198-6711-41DC-9251-5A4EDA0F95F6}">
      <dsp:nvSpPr>
        <dsp:cNvPr id="0" name=""/>
        <dsp:cNvSpPr/>
      </dsp:nvSpPr>
      <dsp:spPr>
        <a:xfrm>
          <a:off x="0" y="46156"/>
          <a:ext cx="10515600" cy="55165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kern="1200" dirty="0"/>
            <a:t>1) Yok Etme/Kırma </a:t>
          </a:r>
          <a:endParaRPr lang="en-US" sz="2300" kern="1200" dirty="0"/>
        </a:p>
      </dsp:txBody>
      <dsp:txXfrm>
        <a:off x="26930" y="73086"/>
        <a:ext cx="10461740" cy="497795"/>
      </dsp:txXfrm>
    </dsp:sp>
    <dsp:sp modelId="{10D13E9B-1D4A-4E9A-997C-C9B4131724A4}">
      <dsp:nvSpPr>
        <dsp:cNvPr id="0" name=""/>
        <dsp:cNvSpPr/>
      </dsp:nvSpPr>
      <dsp:spPr>
        <a:xfrm>
          <a:off x="0" y="664051"/>
          <a:ext cx="10515600" cy="55165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kern="1200" dirty="0"/>
            <a:t>2) Çizim </a:t>
          </a:r>
          <a:endParaRPr lang="en-US" sz="2300" kern="1200" dirty="0"/>
        </a:p>
      </dsp:txBody>
      <dsp:txXfrm>
        <a:off x="26930" y="690981"/>
        <a:ext cx="10461740" cy="497795"/>
      </dsp:txXfrm>
    </dsp:sp>
    <dsp:sp modelId="{4D535C85-F8D6-4F84-8E1A-A456C9589875}">
      <dsp:nvSpPr>
        <dsp:cNvPr id="0" name=""/>
        <dsp:cNvSpPr/>
      </dsp:nvSpPr>
      <dsp:spPr>
        <a:xfrm>
          <a:off x="0" y="1281946"/>
          <a:ext cx="10515600" cy="551655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kern="1200" dirty="0"/>
            <a:t>3) Sıralama/Doldurma </a:t>
          </a:r>
          <a:endParaRPr lang="en-US" sz="2300" kern="1200" dirty="0"/>
        </a:p>
      </dsp:txBody>
      <dsp:txXfrm>
        <a:off x="26930" y="1308876"/>
        <a:ext cx="10461740" cy="497795"/>
      </dsp:txXfrm>
    </dsp:sp>
    <dsp:sp modelId="{C9C266FF-9D1E-4730-9B9D-22554644F51B}">
      <dsp:nvSpPr>
        <dsp:cNvPr id="0" name=""/>
        <dsp:cNvSpPr/>
      </dsp:nvSpPr>
      <dsp:spPr>
        <a:xfrm>
          <a:off x="0" y="1899841"/>
          <a:ext cx="10515600" cy="55165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kern="1200" dirty="0"/>
            <a:t>4) İstifleme (</a:t>
          </a:r>
          <a:r>
            <a:rPr lang="tr-TR" sz="2300" kern="1200" dirty="0" err="1"/>
            <a:t>Stacking</a:t>
          </a:r>
          <a:r>
            <a:rPr lang="tr-TR" sz="2300" kern="1200" dirty="0"/>
            <a:t>) </a:t>
          </a:r>
          <a:endParaRPr lang="en-US" sz="2300" kern="1200" dirty="0"/>
        </a:p>
      </dsp:txBody>
      <dsp:txXfrm>
        <a:off x="26930" y="1926771"/>
        <a:ext cx="10461740" cy="497795"/>
      </dsp:txXfrm>
    </dsp:sp>
    <dsp:sp modelId="{1133D438-B7FC-4CFA-800C-DE213DA0692A}">
      <dsp:nvSpPr>
        <dsp:cNvPr id="0" name=""/>
        <dsp:cNvSpPr/>
      </dsp:nvSpPr>
      <dsp:spPr>
        <a:xfrm>
          <a:off x="0" y="2517736"/>
          <a:ext cx="10515600" cy="551655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kern="1200" dirty="0"/>
            <a:t>5) ASMR hissi</a:t>
          </a:r>
          <a:endParaRPr lang="en-US" sz="2300" kern="1200" dirty="0"/>
        </a:p>
      </dsp:txBody>
      <dsp:txXfrm>
        <a:off x="26930" y="2544666"/>
        <a:ext cx="10461740" cy="497795"/>
      </dsp:txXfrm>
    </dsp:sp>
    <dsp:sp modelId="{D40DFF26-6FD7-4DFE-BBA8-ACB04E35B493}">
      <dsp:nvSpPr>
        <dsp:cNvPr id="0" name=""/>
        <dsp:cNvSpPr/>
      </dsp:nvSpPr>
      <dsp:spPr>
        <a:xfrm>
          <a:off x="0" y="3135631"/>
          <a:ext cx="10515600" cy="55165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kern="1200" dirty="0"/>
            <a:t>6) Koşma (</a:t>
          </a:r>
          <a:r>
            <a:rPr lang="tr-TR" sz="2300" kern="1200" dirty="0" err="1"/>
            <a:t>Runner</a:t>
          </a:r>
          <a:r>
            <a:rPr lang="tr-TR" sz="2300" kern="1200" dirty="0"/>
            <a:t>)</a:t>
          </a:r>
          <a:endParaRPr lang="en-US" sz="2300" kern="1200" dirty="0"/>
        </a:p>
      </dsp:txBody>
      <dsp:txXfrm>
        <a:off x="26930" y="3162561"/>
        <a:ext cx="10461740" cy="497795"/>
      </dsp:txXfrm>
    </dsp:sp>
    <dsp:sp modelId="{0842522D-7947-4C40-B879-D8F412FB88D5}">
      <dsp:nvSpPr>
        <dsp:cNvPr id="0" name=""/>
        <dsp:cNvSpPr/>
      </dsp:nvSpPr>
      <dsp:spPr>
        <a:xfrm>
          <a:off x="0" y="3753526"/>
          <a:ext cx="10515600" cy="55165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kern="1200" dirty="0"/>
            <a:t>7) Birleştirme (</a:t>
          </a:r>
          <a:r>
            <a:rPr lang="tr-TR" sz="2300" kern="1200" dirty="0" err="1"/>
            <a:t>Merge</a:t>
          </a:r>
          <a:r>
            <a:rPr lang="tr-TR" sz="2300" kern="1200" dirty="0"/>
            <a:t>)</a:t>
          </a:r>
          <a:endParaRPr lang="en-US" sz="2300" kern="1200" dirty="0"/>
        </a:p>
      </dsp:txBody>
      <dsp:txXfrm>
        <a:off x="26930" y="3780456"/>
        <a:ext cx="10461740" cy="4977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4487CE1-ECB1-674B-BA49-8F49E70FBF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7CD9999F-668D-D505-7FEF-1281989694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9D5A399-284C-B45D-4124-B31B93231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EE06A-4FE1-4810-B39F-BC0CC7D6B78E}" type="datetimeFigureOut">
              <a:rPr lang="tr-TR" smtClean="0"/>
              <a:t>20.11.2023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B167849-5319-D6AC-46C4-925EEB545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184DF56-B4AF-1D7A-1863-91F5C5A2B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3FCA2-8052-4E6E-B452-4BBF08304CA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1742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7A1499D-B079-CDBE-7FCA-4105E7CBC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7CD5C764-1605-B398-360D-D15616FA4D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701A7DF-2139-C9C8-ABC7-D4DA70331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EE06A-4FE1-4810-B39F-BC0CC7D6B78E}" type="datetimeFigureOut">
              <a:rPr lang="tr-TR" smtClean="0"/>
              <a:t>20.11.2023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AD87E12-D74F-E1F7-D3AD-560C7E2E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A5E1A43-DFD2-2533-024E-030001DFC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3FCA2-8052-4E6E-B452-4BBF08304CA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7272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1FAC2C46-11B2-0964-6664-A80E50BF58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07FC1511-FA67-4C61-262C-B33D28775C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614728B-9E01-721C-4B26-2AA5D282B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EE06A-4FE1-4810-B39F-BC0CC7D6B78E}" type="datetimeFigureOut">
              <a:rPr lang="tr-TR" smtClean="0"/>
              <a:t>20.11.2023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28F9668-99F8-AE41-E9BB-1FAD69D6E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771ACC9-B249-9BA1-FB2D-2E008722B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3FCA2-8052-4E6E-B452-4BBF08304CA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83009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6DCA361-73F2-0AB9-DF7C-837C78558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4BB1211-4E41-6976-D666-A13A240D5E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2812772-8FC2-50E9-7C7C-79D1513DF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EE06A-4FE1-4810-B39F-BC0CC7D6B78E}" type="datetimeFigureOut">
              <a:rPr lang="tr-TR" smtClean="0"/>
              <a:t>20.11.2023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02F5E2C-D5C4-4632-FFE6-31D9EC6CA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C14570A-63CF-289E-7AAC-4C98E0D0F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3FCA2-8052-4E6E-B452-4BBF08304CA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7478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5143B54-9111-FCD5-81A4-7336E072C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C01C7A0-7C0A-8F49-F55F-0F142EA860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EDCEBDB-1AE6-8B8E-45DD-9CE1AA304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EE06A-4FE1-4810-B39F-BC0CC7D6B78E}" type="datetimeFigureOut">
              <a:rPr lang="tr-TR" smtClean="0"/>
              <a:t>20.11.2023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181C40D-3DC4-8382-DE73-4B19889C4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1573C73-7AC1-369B-2DEC-4AA6D2513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3FCA2-8052-4E6E-B452-4BBF08304CA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07989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A5A1C4E-9FF6-CAC2-8C41-E2941542E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15E3034-F6EC-1D58-C061-577681CBD6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53A0B3D1-B576-F763-4C65-9B207AAB31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3C584387-D051-A96E-BDF4-8C38C4771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EE06A-4FE1-4810-B39F-BC0CC7D6B78E}" type="datetimeFigureOut">
              <a:rPr lang="tr-TR" smtClean="0"/>
              <a:t>20.11.2023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0246116A-4E37-3F67-3C93-C6B8FCEFB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96B9C9E-8960-0011-DFB1-105B733DC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3FCA2-8052-4E6E-B452-4BBF08304CA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85286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6EDCEF0-294F-EA3C-C3C4-DA102F0AA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7B2FBA8-B7DB-5651-DE24-D14B1258F6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9CED6EF7-A3E2-F8BC-67BE-15EC4A7648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3E8C7780-9798-8554-F49B-33F0D11689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2A3DDF94-ADD8-ECFB-D70E-AA2683870F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139B6EED-012A-9860-E1F1-FE47783B9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EE06A-4FE1-4810-B39F-BC0CC7D6B78E}" type="datetimeFigureOut">
              <a:rPr lang="tr-TR" smtClean="0"/>
              <a:t>20.11.2023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2BFA2736-5583-9AB2-77A4-2C0550CA3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409137A9-A14E-2703-F4CE-94A02CAC3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3FCA2-8052-4E6E-B452-4BBF08304CA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93053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C3841A2-F514-73B5-16C8-78E83BFF9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B68E23CF-5A1E-FB4E-BD86-D617693D3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EE06A-4FE1-4810-B39F-BC0CC7D6B78E}" type="datetimeFigureOut">
              <a:rPr lang="tr-TR" smtClean="0"/>
              <a:t>20.11.2023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0306D750-78CF-F809-34B0-A410CEE93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A6E3504D-E0B2-DE57-B65A-0CB1E4544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3FCA2-8052-4E6E-B452-4BBF08304CA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45421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13FA7606-53D8-B372-D7B5-45F0CCF6C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EE06A-4FE1-4810-B39F-BC0CC7D6B78E}" type="datetimeFigureOut">
              <a:rPr lang="tr-TR" smtClean="0"/>
              <a:t>20.11.2023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50FBE09D-0905-0097-046D-6148F212C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8F18653-D493-E6BB-F400-432CE4C31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3FCA2-8052-4E6E-B452-4BBF08304CA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96021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064AF52-ED40-DA85-6AEA-8D3139911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3FA62A0-3E72-1B08-E2DF-9C42F45E7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F178EA7F-7F15-85FA-4CF5-9D3F4F1865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7D5C13A5-C5F4-BD55-40E6-0918FB253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EE06A-4FE1-4810-B39F-BC0CC7D6B78E}" type="datetimeFigureOut">
              <a:rPr lang="tr-TR" smtClean="0"/>
              <a:t>20.11.2023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E96A826F-B2E7-6757-8F5D-5D1505262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F6C3E61A-9CEE-DB7D-42E4-F771F1F3F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3FCA2-8052-4E6E-B452-4BBF08304CA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85971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643199D-3D7E-F7D7-F714-86206266F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155C1AE4-EB83-263E-5720-0551EDD2A2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0AFCE9A9-0A37-3FA2-8670-9E2778470C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6BF0F153-A392-0056-8587-BD2E3461A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EE06A-4FE1-4810-B39F-BC0CC7D6B78E}" type="datetimeFigureOut">
              <a:rPr lang="tr-TR" smtClean="0"/>
              <a:t>20.11.2023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B6DD450A-73C4-431C-25F8-FAB9B62BD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CDBF346F-8F5D-2B2C-9C76-FE98D5DCB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3FCA2-8052-4E6E-B452-4BBF08304CA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7776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04794321-F8EC-7074-72D1-EB44CB28D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A383541-C814-1375-580E-16C23170D4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BCFC589-9DAF-7462-6542-3D0FB0650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EE06A-4FE1-4810-B39F-BC0CC7D6B78E}" type="datetimeFigureOut">
              <a:rPr lang="tr-TR" smtClean="0"/>
              <a:t>20.11.2023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DC788DC-6F02-6F70-BD02-8C651FB424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B1349E5-AF21-409F-469C-CECC1836AE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3FCA2-8052-4E6E-B452-4BBF08304CA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71108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emf"/><Relationship Id="rId4" Type="http://schemas.openxmlformats.org/officeDocument/2006/relationships/package" Target="../embeddings/Microsoft_Word_Document1.docx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medium.com/@baran.sen/oyunla%C5%9Ft%C4%B1rma-kavram%C4%B1-ve-oyunla%C5%9Ft%C4%B1rma-sisteminde-kullan%C4%B1c%C4%B1-4a5b6be3b58c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32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57333731-BF89-F1C5-B468-6472DFE2A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7762" y="640080"/>
            <a:ext cx="6251110" cy="3566160"/>
          </a:xfrm>
        </p:spPr>
        <p:txBody>
          <a:bodyPr anchor="b">
            <a:normAutofit/>
          </a:bodyPr>
          <a:lstStyle/>
          <a:p>
            <a:pPr algn="l"/>
            <a:r>
              <a:rPr lang="tr-TR" sz="5400" b="0" i="0">
                <a:effectLst/>
                <a:latin typeface="Ubuntu" panose="020B0504030602030204" pitchFamily="34" charset="0"/>
              </a:rPr>
              <a:t>Oyun Fikri / Tasarım Dökümanı</a:t>
            </a:r>
            <a:endParaRPr lang="tr-TR" sz="540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90CC8500-8844-EE3E-839D-5F143F3B01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7760" y="4636008"/>
            <a:ext cx="6251111" cy="1572768"/>
          </a:xfrm>
        </p:spPr>
        <p:txBody>
          <a:bodyPr>
            <a:normAutofit/>
          </a:bodyPr>
          <a:lstStyle/>
          <a:p>
            <a:pPr algn="l"/>
            <a:r>
              <a:rPr lang="tr-TR"/>
              <a:t>Fevzi Bora Şahin</a:t>
            </a:r>
          </a:p>
        </p:txBody>
      </p:sp>
      <p:pic>
        <p:nvPicPr>
          <p:cNvPr id="42" name="Picture 28" descr="Neon renkli Araçlar">
            <a:extLst>
              <a:ext uri="{FF2B5EF4-FFF2-40B4-BE49-F238E27FC236}">
                <a16:creationId xmlns:a16="http://schemas.microsoft.com/office/drawing/2014/main" id="{855C5B44-6D16-23E6-4787-D407A016C8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19" r="39965" b="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490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152;g138ea6d39c9_0_264">
            <a:extLst>
              <a:ext uri="{FF2B5EF4-FFF2-40B4-BE49-F238E27FC236}">
                <a16:creationId xmlns:a16="http://schemas.microsoft.com/office/drawing/2014/main" id="{6C50B2B4-60C1-BAEC-7AF7-5F11602BB054}"/>
              </a:ext>
            </a:extLst>
          </p:cNvPr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4293668" y="1217709"/>
            <a:ext cx="3400481" cy="671594"/>
          </a:xfrm>
          <a:prstGeom prst="rect">
            <a:avLst/>
          </a:prstGeom>
          <a:noFill/>
        </p:spPr>
      </p:pic>
      <p:sp>
        <p:nvSpPr>
          <p:cNvPr id="98" name="Rectangle 83">
            <a:extLst>
              <a:ext uri="{FF2B5EF4-FFF2-40B4-BE49-F238E27FC236}">
                <a16:creationId xmlns:a16="http://schemas.microsoft.com/office/drawing/2014/main" id="{E3B4FF89-C45F-4E24-B963-61E855708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671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Google Shape;151;g138ea6d39c9_0_264">
            <a:extLst>
              <a:ext uri="{FF2B5EF4-FFF2-40B4-BE49-F238E27FC236}">
                <a16:creationId xmlns:a16="http://schemas.microsoft.com/office/drawing/2014/main" id="{3824D9B4-6050-8FA9-BB3A-C84AF6D05A8E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292581" y="444257"/>
            <a:ext cx="3401568" cy="663305"/>
          </a:xfrm>
          <a:prstGeom prst="rect">
            <a:avLst/>
          </a:prstGeom>
          <a:noFill/>
        </p:spPr>
      </p:pic>
      <p:sp>
        <p:nvSpPr>
          <p:cNvPr id="99" name="Rectangle 85">
            <a:extLst>
              <a:ext uri="{FF2B5EF4-FFF2-40B4-BE49-F238E27FC236}">
                <a16:creationId xmlns:a16="http://schemas.microsoft.com/office/drawing/2014/main" id="{14F25C03-EF67-4344-8AEA-7B3FA0DED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7836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9" name="Google Shape;154;g138ea6d39c9_0_264">
            <a:extLst>
              <a:ext uri="{FF2B5EF4-FFF2-40B4-BE49-F238E27FC236}">
                <a16:creationId xmlns:a16="http://schemas.microsoft.com/office/drawing/2014/main" id="{4CC14B42-4532-C7C3-C760-F6801AF2C13E}"/>
              </a:ext>
            </a:extLst>
          </p:cNvPr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8484947" y="1151759"/>
            <a:ext cx="3401568" cy="2168499"/>
          </a:xfrm>
          <a:prstGeom prst="rect">
            <a:avLst/>
          </a:prstGeom>
          <a:noFill/>
        </p:spPr>
      </p:pic>
      <p:sp>
        <p:nvSpPr>
          <p:cNvPr id="100" name="Rectangle 87">
            <a:extLst>
              <a:ext uri="{FF2B5EF4-FFF2-40B4-BE49-F238E27FC236}">
                <a16:creationId xmlns:a16="http://schemas.microsoft.com/office/drawing/2014/main" id="{F74793DE-3651-410B-B243-8F0B1468E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59424" y="-2665476"/>
            <a:ext cx="73152" cy="121889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Google Shape;150;g138ea6d39c9_0_264">
            <a:extLst>
              <a:ext uri="{FF2B5EF4-FFF2-40B4-BE49-F238E27FC236}">
                <a16:creationId xmlns:a16="http://schemas.microsoft.com/office/drawing/2014/main" id="{13690D30-D533-08EA-B8AE-09D4B3DFE108}"/>
              </a:ext>
            </a:extLst>
          </p:cNvPr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221192" y="1668419"/>
            <a:ext cx="3401568" cy="1403146"/>
          </a:xfrm>
          <a:prstGeom prst="rect">
            <a:avLst/>
          </a:prstGeom>
          <a:noFill/>
        </p:spPr>
      </p:pic>
      <p:pic>
        <p:nvPicPr>
          <p:cNvPr id="78" name="Google Shape;153;g138ea6d39c9_0_264">
            <a:extLst>
              <a:ext uri="{FF2B5EF4-FFF2-40B4-BE49-F238E27FC236}">
                <a16:creationId xmlns:a16="http://schemas.microsoft.com/office/drawing/2014/main" id="{4CFB7EDB-76CC-D040-08CA-E83145BC6E58}"/>
              </a:ext>
            </a:extLst>
          </p:cNvPr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4242765" y="1994032"/>
            <a:ext cx="3401568" cy="1394642"/>
          </a:xfrm>
          <a:prstGeom prst="rect">
            <a:avLst/>
          </a:prstGeom>
          <a:noFill/>
        </p:spPr>
      </p:pic>
      <p:pic>
        <p:nvPicPr>
          <p:cNvPr id="74" name="Google Shape;149;g138ea6d39c9_0_264">
            <a:extLst>
              <a:ext uri="{FF2B5EF4-FFF2-40B4-BE49-F238E27FC236}">
                <a16:creationId xmlns:a16="http://schemas.microsoft.com/office/drawing/2014/main" id="{D25E69D9-7C3A-8C46-F9B2-F5ADF13A357F}"/>
              </a:ext>
            </a:extLst>
          </p:cNvPr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208416" y="886184"/>
            <a:ext cx="3401568" cy="680313"/>
          </a:xfrm>
          <a:prstGeom prst="rect">
            <a:avLst/>
          </a:prstGeom>
          <a:noFill/>
        </p:spPr>
      </p:pic>
      <p:pic>
        <p:nvPicPr>
          <p:cNvPr id="89" name="Google Shape;155;g138ea6d39c9_0_264">
            <a:extLst>
              <a:ext uri="{FF2B5EF4-FFF2-40B4-BE49-F238E27FC236}">
                <a16:creationId xmlns:a16="http://schemas.microsoft.com/office/drawing/2014/main" id="{25CC00E0-E60E-641D-9BD8-3A3D2651706E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5779" y="3488608"/>
            <a:ext cx="3346323" cy="8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156;g138ea6d39c9_0_264">
            <a:extLst>
              <a:ext uri="{FF2B5EF4-FFF2-40B4-BE49-F238E27FC236}">
                <a16:creationId xmlns:a16="http://schemas.microsoft.com/office/drawing/2014/main" id="{2588C193-128C-ED45-1D89-671036837B70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5779" y="4387128"/>
            <a:ext cx="3346322" cy="84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157;g138ea6d39c9_0_264">
            <a:extLst>
              <a:ext uri="{FF2B5EF4-FFF2-40B4-BE49-F238E27FC236}">
                <a16:creationId xmlns:a16="http://schemas.microsoft.com/office/drawing/2014/main" id="{5DF76EEA-DB3A-502E-B687-D1F942DE5531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3638" y="5269209"/>
            <a:ext cx="3802646" cy="1598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158;g138ea6d39c9_0_264">
            <a:extLst>
              <a:ext uri="{FF2B5EF4-FFF2-40B4-BE49-F238E27FC236}">
                <a16:creationId xmlns:a16="http://schemas.microsoft.com/office/drawing/2014/main" id="{3D72F286-6A7C-86CC-F5A0-210FD33FC25B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214276" y="3529043"/>
            <a:ext cx="3437425" cy="167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159;g138ea6d39c9_0_264">
            <a:extLst>
              <a:ext uri="{FF2B5EF4-FFF2-40B4-BE49-F238E27FC236}">
                <a16:creationId xmlns:a16="http://schemas.microsoft.com/office/drawing/2014/main" id="{3C5BD3BD-6259-A272-2B05-3ABB5EC8CDC9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182315" y="5533637"/>
            <a:ext cx="3437425" cy="86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60;g138ea6d39c9_0_264">
            <a:extLst>
              <a:ext uri="{FF2B5EF4-FFF2-40B4-BE49-F238E27FC236}">
                <a16:creationId xmlns:a16="http://schemas.microsoft.com/office/drawing/2014/main" id="{0FD44254-4430-0B26-9F24-85636389B4EA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484947" y="4486837"/>
            <a:ext cx="3182113" cy="1747144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Metin kutusu 102">
            <a:extLst>
              <a:ext uri="{FF2B5EF4-FFF2-40B4-BE49-F238E27FC236}">
                <a16:creationId xmlns:a16="http://schemas.microsoft.com/office/drawing/2014/main" id="{84F820A4-DC85-D12A-D3B7-CF874F937BDC}"/>
              </a:ext>
            </a:extLst>
          </p:cNvPr>
          <p:cNvSpPr txBox="1"/>
          <p:nvPr/>
        </p:nvSpPr>
        <p:spPr>
          <a:xfrm>
            <a:off x="0" y="141775"/>
            <a:ext cx="4023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Trend Raporu Hazırlama / Top Chart Games</a:t>
            </a:r>
          </a:p>
        </p:txBody>
      </p:sp>
      <p:sp>
        <p:nvSpPr>
          <p:cNvPr id="104" name="Metin kutusu 103">
            <a:extLst>
              <a:ext uri="{FF2B5EF4-FFF2-40B4-BE49-F238E27FC236}">
                <a16:creationId xmlns:a16="http://schemas.microsoft.com/office/drawing/2014/main" id="{14852A2E-B9D6-8337-EB87-9D8CCA525B85}"/>
              </a:ext>
            </a:extLst>
          </p:cNvPr>
          <p:cNvSpPr txBox="1"/>
          <p:nvPr/>
        </p:nvSpPr>
        <p:spPr>
          <a:xfrm>
            <a:off x="8594675" y="284672"/>
            <a:ext cx="3291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/>
              <a:t>AppStore</a:t>
            </a:r>
            <a:endParaRPr lang="tr-TR" b="1" dirty="0"/>
          </a:p>
        </p:txBody>
      </p:sp>
      <p:sp>
        <p:nvSpPr>
          <p:cNvPr id="105" name="Metin kutusu 104">
            <a:extLst>
              <a:ext uri="{FF2B5EF4-FFF2-40B4-BE49-F238E27FC236}">
                <a16:creationId xmlns:a16="http://schemas.microsoft.com/office/drawing/2014/main" id="{6C5E7385-06F1-C080-D959-CD04577A9CB8}"/>
              </a:ext>
            </a:extLst>
          </p:cNvPr>
          <p:cNvSpPr txBox="1"/>
          <p:nvPr/>
        </p:nvSpPr>
        <p:spPr>
          <a:xfrm>
            <a:off x="8594675" y="3674853"/>
            <a:ext cx="3503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Google Play</a:t>
            </a:r>
          </a:p>
        </p:txBody>
      </p:sp>
    </p:spTree>
    <p:extLst>
      <p:ext uri="{BB962C8B-B14F-4D97-AF65-F5344CB8AC3E}">
        <p14:creationId xmlns:p14="http://schemas.microsoft.com/office/powerpoint/2010/main" val="1851192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E7FEFAD-AD6D-5B80-143F-D90CB18D5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Game Art of Top Chart Games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8D71664-4638-E042-EF86-4ECC3BC67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Google Shape;199;g12b91a6bc75_0_183">
            <a:extLst>
              <a:ext uri="{FF2B5EF4-FFF2-40B4-BE49-F238E27FC236}">
                <a16:creationId xmlns:a16="http://schemas.microsoft.com/office/drawing/2014/main" id="{560AB270-0F6F-8A2F-1DC9-24991E9418D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53294" y="3777672"/>
            <a:ext cx="2568962" cy="2316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0;g12b91a6bc75_0_183">
            <a:extLst>
              <a:ext uri="{FF2B5EF4-FFF2-40B4-BE49-F238E27FC236}">
                <a16:creationId xmlns:a16="http://schemas.microsoft.com/office/drawing/2014/main" id="{E62CB000-C305-A755-7843-3F27F856A44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1800850"/>
            <a:ext cx="5971309" cy="162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96;g12b91a6bc75_0_183">
            <a:extLst>
              <a:ext uri="{FF2B5EF4-FFF2-40B4-BE49-F238E27FC236}">
                <a16:creationId xmlns:a16="http://schemas.microsoft.com/office/drawing/2014/main" id="{A606463E-E5DE-FA20-5170-FEBF90DC816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29566" y="2769132"/>
            <a:ext cx="1140064" cy="24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97;g12b91a6bc75_0_183">
            <a:extLst>
              <a:ext uri="{FF2B5EF4-FFF2-40B4-BE49-F238E27FC236}">
                <a16:creationId xmlns:a16="http://schemas.microsoft.com/office/drawing/2014/main" id="{C803AB97-1ECC-F9B6-F771-8A6D06F361F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018292" y="2769132"/>
            <a:ext cx="1213977" cy="24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98;g12b91a6bc75_0_183">
            <a:extLst>
              <a:ext uri="{FF2B5EF4-FFF2-40B4-BE49-F238E27FC236}">
                <a16:creationId xmlns:a16="http://schemas.microsoft.com/office/drawing/2014/main" id="{20B3F950-3412-87C1-8900-A249D7BE04A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39649" y="2759153"/>
            <a:ext cx="1332888" cy="24643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3218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896D5F20-80A4-1FE9-F616-3AF3FC038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Trending Mechanics and Subgenres</a:t>
            </a:r>
          </a:p>
        </p:txBody>
      </p:sp>
      <p:pic>
        <p:nvPicPr>
          <p:cNvPr id="4" name="Google Shape;232;g138ea6d39c9_0_384">
            <a:extLst>
              <a:ext uri="{FF2B5EF4-FFF2-40B4-BE49-F238E27FC236}">
                <a16:creationId xmlns:a16="http://schemas.microsoft.com/office/drawing/2014/main" id="{2B452D88-23E3-13C2-39D9-BFAF97121544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316" y="885073"/>
            <a:ext cx="6780700" cy="5085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7451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8F3868A5-7414-661F-7B3B-CD7CAA509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tr-TR" sz="4000" dirty="0">
                <a:solidFill>
                  <a:srgbClr val="FFFFFF"/>
                </a:solidFill>
              </a:rPr>
              <a:t>Takip Edilmesi Gereken Siteler ve Kanallar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A02A841B-3A94-D526-977B-63226441E8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187860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6743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EE0E763-BAE2-411A-BB8C-6FFC7071A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Sosyal Medya (</a:t>
            </a:r>
            <a:r>
              <a:rPr lang="tr-TR" dirty="0" err="1"/>
              <a:t>Tiktok</a:t>
            </a:r>
            <a:r>
              <a:rPr lang="tr-TR" dirty="0"/>
              <a:t>, Youtube </a:t>
            </a:r>
            <a:r>
              <a:rPr lang="tr-TR" dirty="0" err="1"/>
              <a:t>Shorts</a:t>
            </a:r>
            <a:r>
              <a:rPr lang="tr-TR" dirty="0"/>
              <a:t>)</a:t>
            </a:r>
          </a:p>
        </p:txBody>
      </p:sp>
      <p:pic>
        <p:nvPicPr>
          <p:cNvPr id="5" name="İçerik Yer Tutucusu 4" descr="mutfak aleti, gereç, beyaz eşya, metin içeren bir resim&#10;&#10;Açıklama otomatik olarak oluşturuldu">
            <a:extLst>
              <a:ext uri="{FF2B5EF4-FFF2-40B4-BE49-F238E27FC236}">
                <a16:creationId xmlns:a16="http://schemas.microsoft.com/office/drawing/2014/main" id="{2B7E8947-E7E9-A42B-FFED-AB3D08B09E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563" y="1690688"/>
            <a:ext cx="2457793" cy="3858163"/>
          </a:xfrm>
        </p:spPr>
      </p:pic>
      <p:pic>
        <p:nvPicPr>
          <p:cNvPr id="7" name="Resim 6" descr="metin, ekran görüntüsü, iç mekan, yemek, gıda içeren bir resim&#10;&#10;Açıklama otomatik olarak oluşturuldu">
            <a:extLst>
              <a:ext uri="{FF2B5EF4-FFF2-40B4-BE49-F238E27FC236}">
                <a16:creationId xmlns:a16="http://schemas.microsoft.com/office/drawing/2014/main" id="{7D84CD77-C5F1-24A2-882B-4A27C4F9A6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64" y="1690688"/>
            <a:ext cx="2372056" cy="3839111"/>
          </a:xfrm>
          <a:prstGeom prst="rect">
            <a:avLst/>
          </a:prstGeom>
        </p:spPr>
      </p:pic>
      <p:pic>
        <p:nvPicPr>
          <p:cNvPr id="11" name="Resim 10" descr="metin, top, futbol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4806FD34-287F-3065-3E0A-5AC52523DC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899" y="1633409"/>
            <a:ext cx="2362530" cy="3858163"/>
          </a:xfrm>
          <a:prstGeom prst="rect">
            <a:avLst/>
          </a:prstGeom>
        </p:spPr>
      </p:pic>
      <p:pic>
        <p:nvPicPr>
          <p:cNvPr id="13" name="Resim 12" descr="metin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D1F45736-5CAB-E734-48AB-53D3724C82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079" y="1595425"/>
            <a:ext cx="2391109" cy="393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93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ill Up Fridge 3d- Fridge Game Satın Al - Microsoft Store tr-TR">
            <a:extLst>
              <a:ext uri="{FF2B5EF4-FFF2-40B4-BE49-F238E27FC236}">
                <a16:creationId xmlns:a16="http://schemas.microsoft.com/office/drawing/2014/main" id="{A5FC5803-1C64-9F50-CC49-7C433F3F9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13" y="1121126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lean My Carpet - ASMR Washing - Apps on Google Play">
            <a:extLst>
              <a:ext uri="{FF2B5EF4-FFF2-40B4-BE49-F238E27FC236}">
                <a16:creationId xmlns:a16="http://schemas.microsoft.com/office/drawing/2014/main" id="{A463D4BA-57BD-B2D8-3606-B91025DA8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853" y="4205686"/>
            <a:ext cx="2576316" cy="186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62CB331B-9940-D344-D4CA-EF351AE6EFCC}"/>
              </a:ext>
            </a:extLst>
          </p:cNvPr>
          <p:cNvSpPr txBox="1"/>
          <p:nvPr/>
        </p:nvSpPr>
        <p:spPr>
          <a:xfrm>
            <a:off x="943261" y="307784"/>
            <a:ext cx="285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err="1"/>
              <a:t>Fill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Fridge</a:t>
            </a:r>
            <a:r>
              <a:rPr lang="tr-TR" dirty="0"/>
              <a:t> (Şubat 2022)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257E7664-85BA-8A0A-6827-0A1B65CC8FEC}"/>
              </a:ext>
            </a:extLst>
          </p:cNvPr>
          <p:cNvSpPr txBox="1"/>
          <p:nvPr/>
        </p:nvSpPr>
        <p:spPr>
          <a:xfrm>
            <a:off x="943261" y="3429000"/>
            <a:ext cx="2857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Clean My Carpet - ASMR Washing</a:t>
            </a:r>
            <a:r>
              <a:rPr lang="tr-TR" dirty="0"/>
              <a:t> (Ekim – 2022)</a:t>
            </a:r>
          </a:p>
        </p:txBody>
      </p:sp>
      <p:pic>
        <p:nvPicPr>
          <p:cNvPr id="5128" name="Picture 8">
            <a:extLst>
              <a:ext uri="{FF2B5EF4-FFF2-40B4-BE49-F238E27FC236}">
                <a16:creationId xmlns:a16="http://schemas.microsoft.com/office/drawing/2014/main" id="{4AE8BBF1-69E7-99AE-C02B-4CC827F67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547" y="1424781"/>
            <a:ext cx="7680385" cy="400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443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ulanıklık içeren bir resim&#10;&#10;Açıklama otomatik olarak oluşturuldu">
            <a:extLst>
              <a:ext uri="{FF2B5EF4-FFF2-40B4-BE49-F238E27FC236}">
                <a16:creationId xmlns:a16="http://schemas.microsoft.com/office/drawing/2014/main" id="{2C6B7823-E76B-A995-BBF6-2B3C3F3A15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25000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936818CF-653C-5B02-B26A-9144B5629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Kreatiflerden Fikir Bulma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7C67AE7-061E-1528-A203-1E1AF8CCA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6083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oblin Vs. Hero - Hero Wars (Ad) on Make a GIF">
            <a:extLst>
              <a:ext uri="{FF2B5EF4-FFF2-40B4-BE49-F238E27FC236}">
                <a16:creationId xmlns:a16="http://schemas.microsoft.com/office/drawing/2014/main" id="{17E8F05D-39F5-72A0-2508-8B954C3DBD7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381" y="1517589"/>
            <a:ext cx="3393057" cy="254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rt 2 of Hero Wars ads that are blatantly lying! : r/HeroWarsFB">
            <a:extLst>
              <a:ext uri="{FF2B5EF4-FFF2-40B4-BE49-F238E27FC236}">
                <a16:creationId xmlns:a16="http://schemas.microsoft.com/office/drawing/2014/main" id="{B3439C4F-7BE2-814C-EE26-716085C13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827" y="1517589"/>
            <a:ext cx="2161006" cy="431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ick War: Hero Tower Defense Tips, Cheats, Vidoes and Strategies | Gamers  Unite! IOS">
            <a:extLst>
              <a:ext uri="{FF2B5EF4-FFF2-40B4-BE49-F238E27FC236}">
                <a16:creationId xmlns:a16="http://schemas.microsoft.com/office/drawing/2014/main" id="{8CD9339E-8826-41CE-D275-43B7B0FE1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54" y="1517589"/>
            <a:ext cx="2782019" cy="493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C46431D3-3A28-B935-0F43-C5291ADD5FD8}"/>
              </a:ext>
            </a:extLst>
          </p:cNvPr>
          <p:cNvSpPr txBox="1"/>
          <p:nvPr/>
        </p:nvSpPr>
        <p:spPr>
          <a:xfrm>
            <a:off x="267243" y="907341"/>
            <a:ext cx="3787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 latinLnBrk="0"/>
            <a:r>
              <a:rPr lang="tr-TR" b="1" i="0" dirty="0" err="1">
                <a:effectLst/>
                <a:latin typeface="Google Sans Display"/>
              </a:rPr>
              <a:t>Stick</a:t>
            </a:r>
            <a:r>
              <a:rPr lang="tr-TR" b="1" i="0" dirty="0">
                <a:effectLst/>
                <a:latin typeface="Google Sans Display"/>
              </a:rPr>
              <a:t> </a:t>
            </a:r>
            <a:r>
              <a:rPr lang="tr-TR" b="1" i="0" dirty="0" err="1">
                <a:effectLst/>
                <a:latin typeface="Google Sans Display"/>
              </a:rPr>
              <a:t>Hero</a:t>
            </a:r>
            <a:r>
              <a:rPr lang="tr-TR" b="1" i="0" dirty="0">
                <a:effectLst/>
                <a:latin typeface="Google Sans Display"/>
              </a:rPr>
              <a:t>: </a:t>
            </a:r>
            <a:r>
              <a:rPr lang="tr-TR" b="1" i="0" dirty="0" err="1">
                <a:effectLst/>
                <a:latin typeface="Google Sans Display"/>
              </a:rPr>
              <a:t>Tower</a:t>
            </a:r>
            <a:r>
              <a:rPr lang="tr-TR" b="1" i="0" dirty="0">
                <a:effectLst/>
                <a:latin typeface="Google Sans Display"/>
              </a:rPr>
              <a:t> </a:t>
            </a:r>
            <a:r>
              <a:rPr lang="tr-TR" b="1" i="0" dirty="0" err="1">
                <a:effectLst/>
                <a:latin typeface="Google Sans Display"/>
              </a:rPr>
              <a:t>Defense</a:t>
            </a:r>
            <a:r>
              <a:rPr lang="tr-TR" b="1" i="0" dirty="0">
                <a:effectLst/>
                <a:latin typeface="Google Sans Display"/>
              </a:rPr>
              <a:t> (2022)</a:t>
            </a:r>
          </a:p>
        </p:txBody>
      </p:sp>
      <p:pic>
        <p:nvPicPr>
          <p:cNvPr id="1032" name="Picture 8" descr="Pull the Pin – Apps on Google Play">
            <a:extLst>
              <a:ext uri="{FF2B5EF4-FFF2-40B4-BE49-F238E27FC236}">
                <a16:creationId xmlns:a16="http://schemas.microsoft.com/office/drawing/2014/main" id="{B86A7B08-83B3-0A5B-9057-C16687114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970" y="1517589"/>
            <a:ext cx="2346385" cy="38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B2FCD8FA-5603-E08E-A4DC-1FD21399E429}"/>
              </a:ext>
            </a:extLst>
          </p:cNvPr>
          <p:cNvSpPr txBox="1"/>
          <p:nvPr/>
        </p:nvSpPr>
        <p:spPr>
          <a:xfrm>
            <a:off x="4779034" y="840912"/>
            <a:ext cx="3243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i="0" dirty="0" err="1">
                <a:solidFill>
                  <a:srgbClr val="0F0F0F"/>
                </a:solidFill>
                <a:effectLst/>
                <a:latin typeface="YouTube Sans"/>
              </a:rPr>
              <a:t>Hero</a:t>
            </a:r>
            <a:r>
              <a:rPr lang="tr-TR" b="1" i="0" dirty="0">
                <a:solidFill>
                  <a:srgbClr val="0F0F0F"/>
                </a:solidFill>
                <a:effectLst/>
                <a:latin typeface="YouTube Sans"/>
              </a:rPr>
              <a:t> </a:t>
            </a:r>
            <a:r>
              <a:rPr lang="tr-TR" b="1" i="0" dirty="0" err="1">
                <a:solidFill>
                  <a:srgbClr val="0F0F0F"/>
                </a:solidFill>
                <a:effectLst/>
                <a:latin typeface="YouTube Sans"/>
              </a:rPr>
              <a:t>Wars</a:t>
            </a:r>
            <a:r>
              <a:rPr lang="tr-TR" b="1" i="0" dirty="0">
                <a:solidFill>
                  <a:srgbClr val="0F0F0F"/>
                </a:solidFill>
                <a:effectLst/>
                <a:latin typeface="YouTube Sans"/>
              </a:rPr>
              <a:t>: </a:t>
            </a:r>
            <a:r>
              <a:rPr lang="tr-TR" b="1" i="0" dirty="0" err="1">
                <a:solidFill>
                  <a:srgbClr val="0F0F0F"/>
                </a:solidFill>
                <a:effectLst/>
                <a:latin typeface="YouTube Sans"/>
              </a:rPr>
              <a:t>Alliance</a:t>
            </a:r>
            <a:r>
              <a:rPr lang="tr-TR" b="1" i="0" dirty="0">
                <a:solidFill>
                  <a:srgbClr val="0F0F0F"/>
                </a:solidFill>
                <a:effectLst/>
                <a:latin typeface="YouTube Sans"/>
              </a:rPr>
              <a:t> (2017)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5579B5CA-5E55-633A-C91A-96206217338C}"/>
              </a:ext>
            </a:extLst>
          </p:cNvPr>
          <p:cNvSpPr txBox="1"/>
          <p:nvPr/>
        </p:nvSpPr>
        <p:spPr>
          <a:xfrm>
            <a:off x="9448975" y="1025578"/>
            <a:ext cx="2475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i="0" dirty="0" err="1">
                <a:solidFill>
                  <a:srgbClr val="0F0F0F"/>
                </a:solidFill>
                <a:effectLst/>
                <a:latin typeface="YouTube Sans"/>
              </a:rPr>
              <a:t>Pull</a:t>
            </a:r>
            <a:r>
              <a:rPr lang="tr-TR" b="1" i="0" dirty="0">
                <a:solidFill>
                  <a:srgbClr val="0F0F0F"/>
                </a:solidFill>
                <a:effectLst/>
                <a:latin typeface="YouTube Sans"/>
              </a:rPr>
              <a:t> </a:t>
            </a:r>
            <a:r>
              <a:rPr lang="tr-TR" b="1" dirty="0" err="1">
                <a:solidFill>
                  <a:srgbClr val="0F0F0F"/>
                </a:solidFill>
                <a:latin typeface="YouTube Sans"/>
              </a:rPr>
              <a:t>t</a:t>
            </a:r>
            <a:r>
              <a:rPr lang="tr-TR" b="1" i="0" dirty="0" err="1">
                <a:solidFill>
                  <a:srgbClr val="0F0F0F"/>
                </a:solidFill>
                <a:effectLst/>
                <a:latin typeface="YouTube Sans"/>
              </a:rPr>
              <a:t>he</a:t>
            </a:r>
            <a:r>
              <a:rPr lang="tr-TR" b="1" i="0" dirty="0">
                <a:solidFill>
                  <a:srgbClr val="0F0F0F"/>
                </a:solidFill>
                <a:effectLst/>
                <a:latin typeface="YouTube Sans"/>
              </a:rPr>
              <a:t> Pin (2020)</a:t>
            </a:r>
          </a:p>
        </p:txBody>
      </p:sp>
    </p:spTree>
    <p:extLst>
      <p:ext uri="{BB962C8B-B14F-4D97-AF65-F5344CB8AC3E}">
        <p14:creationId xmlns:p14="http://schemas.microsoft.com/office/powerpoint/2010/main" val="2813462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58D5760A-7A68-CB3E-0FCA-E48588313D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663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6D6673C8-2E6B-AE44-3C0C-C10260AAA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 err="1">
                <a:solidFill>
                  <a:srgbClr val="FFFFFF"/>
                </a:solidFill>
              </a:rPr>
              <a:t>Platformlardaki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Oyunların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Takibi</a:t>
            </a:r>
            <a:r>
              <a:rPr lang="tr-TR" dirty="0">
                <a:solidFill>
                  <a:srgbClr val="FFFFFF"/>
                </a:solidFill>
              </a:rPr>
              <a:t> (PC/</a:t>
            </a:r>
            <a:r>
              <a:rPr lang="tr-TR" dirty="0" err="1">
                <a:solidFill>
                  <a:srgbClr val="FFFFFF"/>
                </a:solidFill>
              </a:rPr>
              <a:t>Steam</a:t>
            </a:r>
            <a:r>
              <a:rPr lang="tr-TR" dirty="0">
                <a:solidFill>
                  <a:srgbClr val="FFFFFF"/>
                </a:solidFill>
              </a:rPr>
              <a:t>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40BEE1A-41B6-D6E5-4A32-9796AE9930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0127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C2ECC1C-0C9B-7A62-2472-03C706D8A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109" y="11442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b="1" dirty="0"/>
              <a:t>Vampire </a:t>
            </a:r>
            <a:r>
              <a:rPr lang="tr-TR" sz="3200" b="1" dirty="0" err="1"/>
              <a:t>Survivors</a:t>
            </a:r>
            <a:r>
              <a:rPr lang="tr-TR" sz="3200" b="1" dirty="0"/>
              <a:t> (Aralık 2021 Erken Erişim - Ekim 2022)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57DAC660-FA90-E506-5468-7A86E73647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6109" y="976460"/>
            <a:ext cx="5181600" cy="4351338"/>
          </a:xfrm>
        </p:spPr>
        <p:txBody>
          <a:bodyPr/>
          <a:lstStyle/>
          <a:p>
            <a:r>
              <a:rPr lang="tr-TR" dirty="0"/>
              <a:t>İndirme Sayısı: 5-10m arası</a:t>
            </a:r>
          </a:p>
          <a:p>
            <a:r>
              <a:rPr lang="tr-TR" dirty="0"/>
              <a:t>Fiyat: 5 dolar</a:t>
            </a:r>
          </a:p>
          <a:p>
            <a:r>
              <a:rPr lang="tr-TR" dirty="0"/>
              <a:t>Tahmini kazanç: 30m Dolar</a:t>
            </a:r>
          </a:p>
        </p:txBody>
      </p:sp>
      <p:pic>
        <p:nvPicPr>
          <p:cNvPr id="2050" name="Picture 2" descr="Vampire Survivors GIF - Vampire Survivors GIFs">
            <a:extLst>
              <a:ext uri="{FF2B5EF4-FFF2-40B4-BE49-F238E27FC236}">
                <a16:creationId xmlns:a16="http://schemas.microsoft.com/office/drawing/2014/main" id="{C72D6FFB-3AC1-5725-42DE-97F617660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325" y="1561883"/>
            <a:ext cx="5901566" cy="373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Resim 9" descr="metin, ekran görüntüsü, uçucu; el ilanı içeren bir resim&#10;&#10;Açıklama otomatik olarak oluşturuldu">
            <a:extLst>
              <a:ext uri="{FF2B5EF4-FFF2-40B4-BE49-F238E27FC236}">
                <a16:creationId xmlns:a16="http://schemas.microsoft.com/office/drawing/2014/main" id="{4686BB2D-1B2E-68F7-8E1A-A2117BEFF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507" y="2472906"/>
            <a:ext cx="2574804" cy="364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476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AF837DB-EA9C-6392-CBB6-7C49D4F1B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/>
              <a:t>Oyuncu Türleri</a:t>
            </a:r>
          </a:p>
          <a:p>
            <a:endParaRPr lang="tr-TR" dirty="0"/>
          </a:p>
          <a:p>
            <a:r>
              <a:rPr lang="tr-TR" dirty="0"/>
              <a:t>Oyun Türü Belirleme</a:t>
            </a:r>
          </a:p>
          <a:p>
            <a:endParaRPr lang="tr-TR" dirty="0"/>
          </a:p>
          <a:p>
            <a:r>
              <a:rPr lang="tr-TR" dirty="0" err="1"/>
              <a:t>Hyper-Casual</a:t>
            </a:r>
            <a:r>
              <a:rPr lang="tr-TR" dirty="0"/>
              <a:t> Nedir?</a:t>
            </a:r>
          </a:p>
          <a:p>
            <a:endParaRPr lang="tr-TR" dirty="0"/>
          </a:p>
          <a:p>
            <a:r>
              <a:rPr lang="tr-TR" dirty="0" err="1"/>
              <a:t>Hyper-Casual</a:t>
            </a:r>
            <a:r>
              <a:rPr lang="tr-TR" dirty="0"/>
              <a:t> Oyun Fikri Bulma</a:t>
            </a:r>
          </a:p>
          <a:p>
            <a:endParaRPr lang="tr-TR" dirty="0"/>
          </a:p>
          <a:p>
            <a:r>
              <a:rPr lang="tr-TR" dirty="0"/>
              <a:t>GDD Hazırlama</a:t>
            </a:r>
          </a:p>
        </p:txBody>
      </p:sp>
      <p:pic>
        <p:nvPicPr>
          <p:cNvPr id="1028" name="Picture 4" descr="Oyun ve Uygulama Akademisi">
            <a:extLst>
              <a:ext uri="{FF2B5EF4-FFF2-40B4-BE49-F238E27FC236}">
                <a16:creationId xmlns:a16="http://schemas.microsoft.com/office/drawing/2014/main" id="{7D5D9EBD-6E90-FC5F-07CD-E8C96F5F4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7425"/>
            <a:ext cx="4859069" cy="353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1058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C2ECC1C-0C9B-7A62-2472-03C706D8A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982" y="-135207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b="1" dirty="0" err="1"/>
              <a:t>Brotato</a:t>
            </a:r>
            <a:r>
              <a:rPr lang="tr-TR" sz="3200" b="1" dirty="0"/>
              <a:t> (Haziran 2023)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57DAC660-FA90-E506-5468-7A86E73647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4178" y="995974"/>
            <a:ext cx="5181600" cy="1579459"/>
          </a:xfrm>
        </p:spPr>
        <p:txBody>
          <a:bodyPr/>
          <a:lstStyle/>
          <a:p>
            <a:r>
              <a:rPr lang="tr-TR" dirty="0"/>
              <a:t>İndirme Sayısı: 1-2m arası</a:t>
            </a:r>
          </a:p>
          <a:p>
            <a:r>
              <a:rPr lang="tr-TR" dirty="0"/>
              <a:t>Fiyat: 5 dolar</a:t>
            </a:r>
          </a:p>
          <a:p>
            <a:r>
              <a:rPr lang="tr-TR" dirty="0"/>
              <a:t>Tahmini kazanç: 6.5m Dolar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72F6A3D-E675-E92F-CD2E-D2BB1436F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050" y="1770251"/>
            <a:ext cx="5897772" cy="331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 descr="metin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73902414-C0DA-5758-A21A-9A68430B7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906" y="2575433"/>
            <a:ext cx="2958521" cy="414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9956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28FCBF2-72EA-2B5E-EF59-65363D765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44" y="98225"/>
            <a:ext cx="10515600" cy="1325563"/>
          </a:xfrm>
        </p:spPr>
        <p:txBody>
          <a:bodyPr/>
          <a:lstStyle/>
          <a:p>
            <a:r>
              <a:rPr lang="tr-TR" dirty="0"/>
              <a:t>Survivor IO (Ağustos 2022)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1475884-A8ED-E951-F826-4CB8731F21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4" y="3782003"/>
            <a:ext cx="8940801" cy="273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1AC9F950-B325-7AD6-CB24-3BFBD540A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399" y="1007563"/>
            <a:ext cx="2486891" cy="442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49A2DD9-FCC7-D90F-E9CB-B482129D3F67}"/>
              </a:ext>
            </a:extLst>
          </p:cNvPr>
          <p:cNvSpPr txBox="1"/>
          <p:nvPr/>
        </p:nvSpPr>
        <p:spPr>
          <a:xfrm>
            <a:off x="408710" y="1104347"/>
            <a:ext cx="64654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/>
              <a:t>İndirme Sayısı: 80m</a:t>
            </a:r>
          </a:p>
          <a:p>
            <a:endParaRPr lang="tr-TR" sz="2800" dirty="0"/>
          </a:p>
          <a:p>
            <a:r>
              <a:rPr lang="tr-TR" sz="2800" dirty="0"/>
              <a:t>Fiyat: Ücretsiz</a:t>
            </a:r>
          </a:p>
          <a:p>
            <a:endParaRPr lang="tr-TR" sz="2800" dirty="0"/>
          </a:p>
          <a:p>
            <a:r>
              <a:rPr lang="tr-TR" sz="2800" dirty="0"/>
              <a:t>Kazanç: 297m Dolar (uygulama içi satın alma)</a:t>
            </a:r>
          </a:p>
        </p:txBody>
      </p:sp>
    </p:spTree>
    <p:extLst>
      <p:ext uri="{BB962C8B-B14F-4D97-AF65-F5344CB8AC3E}">
        <p14:creationId xmlns:p14="http://schemas.microsoft.com/office/powerpoint/2010/main" val="41523192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C3B9B0-D5A8-C3BE-1C3C-E80B1D6C53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9465" b="137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83441BBE-E14B-1ACD-B8D6-6E66A83D3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tr-TR">
                <a:solidFill>
                  <a:srgbClr val="FFFFFF"/>
                </a:solidFill>
              </a:rPr>
              <a:t>Hyper-Casual Popüler Mekanikler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AC3D93DB-94BB-350F-5794-CC6FA4A9F2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556550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581467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D7C9FC0-D828-4237-3B33-248918A27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40" y="1138265"/>
            <a:ext cx="4544762" cy="1401183"/>
          </a:xfrm>
        </p:spPr>
        <p:txBody>
          <a:bodyPr anchor="t">
            <a:normAutofit/>
          </a:bodyPr>
          <a:lstStyle/>
          <a:p>
            <a:r>
              <a:rPr lang="tr-TR" sz="3200" dirty="0"/>
              <a:t>Yok Etme/Kırma </a:t>
            </a:r>
          </a:p>
        </p:txBody>
      </p:sp>
      <p:cxnSp>
        <p:nvCxnSpPr>
          <p:cNvPr id="14" name="Straight Connector 9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462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E243810-1609-6617-58A0-97D35DC59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40" y="2551176"/>
            <a:ext cx="4544762" cy="3602935"/>
          </a:xfrm>
        </p:spPr>
        <p:txBody>
          <a:bodyPr>
            <a:normAutofit/>
          </a:bodyPr>
          <a:lstStyle/>
          <a:p>
            <a:pPr marL="514350" indent="-514350">
              <a:buAutoNum type="arabicParenR"/>
            </a:pPr>
            <a:r>
              <a:rPr lang="en-US" sz="2000" dirty="0"/>
              <a:t>Helix Jump </a:t>
            </a:r>
            <a:endParaRPr lang="tr-TR" sz="2000" dirty="0"/>
          </a:p>
          <a:p>
            <a:pPr marL="514350" indent="-514350">
              <a:buAutoNum type="arabicParenR"/>
            </a:pPr>
            <a:r>
              <a:rPr lang="en-US" sz="2000" dirty="0"/>
              <a:t>Hole.io </a:t>
            </a:r>
            <a:endParaRPr lang="tr-TR" sz="2000" dirty="0"/>
          </a:p>
          <a:p>
            <a:pPr marL="514350" indent="-514350">
              <a:buAutoNum type="arabicParenR"/>
            </a:pPr>
            <a:r>
              <a:rPr lang="en-US" sz="2000" dirty="0"/>
              <a:t>Fireballs </a:t>
            </a:r>
            <a:endParaRPr lang="tr-TR" sz="2000" dirty="0"/>
          </a:p>
          <a:p>
            <a:pPr marL="514350" indent="-514350">
              <a:buAutoNum type="arabicParenR"/>
            </a:pPr>
            <a:r>
              <a:rPr lang="en-US" sz="2000" dirty="0"/>
              <a:t>Slice it all</a:t>
            </a:r>
            <a:endParaRPr lang="tr-TR" sz="2000" dirty="0"/>
          </a:p>
        </p:txBody>
      </p:sp>
      <p:pic>
        <p:nvPicPr>
          <p:cNvPr id="5" name="Resim 4" descr="çizgi film, ekran görüntüsü, oyuncak içeren bir resim">
            <a:extLst>
              <a:ext uri="{FF2B5EF4-FFF2-40B4-BE49-F238E27FC236}">
                <a16:creationId xmlns:a16="http://schemas.microsoft.com/office/drawing/2014/main" id="{36CE2837-E4D9-0975-2D46-175C6782F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002" y="1229210"/>
            <a:ext cx="7431365" cy="471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552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D7C9FC0-D828-4237-3B33-248918A27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40" y="1138265"/>
            <a:ext cx="4544762" cy="1401183"/>
          </a:xfrm>
        </p:spPr>
        <p:txBody>
          <a:bodyPr anchor="t">
            <a:normAutofit/>
          </a:bodyPr>
          <a:lstStyle/>
          <a:p>
            <a:r>
              <a:rPr lang="tr-TR" sz="3200" dirty="0"/>
              <a:t>Çizim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462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E243810-1609-6617-58A0-97D35DC59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40" y="2551176"/>
            <a:ext cx="4544762" cy="3602935"/>
          </a:xfrm>
        </p:spPr>
        <p:txBody>
          <a:bodyPr>
            <a:normAutofit/>
          </a:bodyPr>
          <a:lstStyle/>
          <a:p>
            <a:pPr marL="514350" indent="-514350">
              <a:buAutoNum type="arabicParenR"/>
            </a:pPr>
            <a:r>
              <a:rPr lang="en-US" sz="2000" dirty="0"/>
              <a:t>Scribble Rider</a:t>
            </a:r>
            <a:endParaRPr lang="tr-TR" sz="2000" dirty="0"/>
          </a:p>
          <a:p>
            <a:pPr marL="514350" indent="-514350">
              <a:buAutoNum type="arabicParenR"/>
            </a:pPr>
            <a:r>
              <a:rPr lang="en-US" sz="2000" dirty="0"/>
              <a:t> Park Master </a:t>
            </a:r>
            <a:endParaRPr lang="tr-TR" sz="2000" dirty="0"/>
          </a:p>
          <a:p>
            <a:pPr marL="514350" indent="-514350">
              <a:buAutoNum type="arabicParenR"/>
            </a:pPr>
            <a:r>
              <a:rPr lang="en-US" sz="2000" dirty="0"/>
              <a:t>Happy Glass </a:t>
            </a:r>
            <a:endParaRPr lang="tr-TR" sz="2000" dirty="0"/>
          </a:p>
          <a:p>
            <a:pPr marL="514350" indent="-514350">
              <a:buAutoNum type="arabicParenR"/>
            </a:pPr>
            <a:r>
              <a:rPr lang="en-US" sz="2000" dirty="0"/>
              <a:t>Draw Bridge</a:t>
            </a:r>
            <a:endParaRPr lang="tr-TR" sz="2000" dirty="0"/>
          </a:p>
        </p:txBody>
      </p:sp>
      <p:pic>
        <p:nvPicPr>
          <p:cNvPr id="6" name="Resim 5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D70D6D00-C650-1B7A-9F1A-C163D6913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602" y="1138265"/>
            <a:ext cx="5739286" cy="463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235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D7C9FC0-D828-4237-3B33-248918A27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40" y="1138265"/>
            <a:ext cx="4544762" cy="1401183"/>
          </a:xfrm>
        </p:spPr>
        <p:txBody>
          <a:bodyPr anchor="t">
            <a:normAutofit/>
          </a:bodyPr>
          <a:lstStyle/>
          <a:p>
            <a:r>
              <a:rPr lang="tr-TR" sz="3200" dirty="0"/>
              <a:t>Sıralama/Doldurma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462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E243810-1609-6617-58A0-97D35DC59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40" y="2551176"/>
            <a:ext cx="4544762" cy="3602935"/>
          </a:xfrm>
        </p:spPr>
        <p:txBody>
          <a:bodyPr>
            <a:normAutofit/>
          </a:bodyPr>
          <a:lstStyle/>
          <a:p>
            <a:pPr marL="514350" indent="-514350">
              <a:buAutoNum type="arabicParenR"/>
            </a:pPr>
            <a:r>
              <a:rPr lang="en-US" sz="2000" dirty="0"/>
              <a:t>Water Sort Puzzle </a:t>
            </a:r>
            <a:endParaRPr lang="tr-TR" sz="2000" dirty="0"/>
          </a:p>
          <a:p>
            <a:pPr marL="514350" indent="-514350">
              <a:buAutoNum type="arabicParenR"/>
            </a:pPr>
            <a:r>
              <a:rPr lang="en-US" sz="2000" dirty="0"/>
              <a:t>Home Painter - Fill Puzzle </a:t>
            </a:r>
            <a:endParaRPr lang="tr-TR" sz="2000" dirty="0"/>
          </a:p>
          <a:p>
            <a:pPr marL="514350" indent="-514350">
              <a:buAutoNum type="arabicParenR"/>
            </a:pPr>
            <a:r>
              <a:rPr lang="en-US" sz="2000"/>
              <a:t>Stacky</a:t>
            </a:r>
            <a:r>
              <a:rPr lang="en-US" sz="2000" dirty="0"/>
              <a:t> Dash </a:t>
            </a:r>
            <a:endParaRPr lang="tr-TR" sz="2000" dirty="0"/>
          </a:p>
          <a:p>
            <a:pPr marL="514350" indent="-514350">
              <a:buAutoNum type="arabicParenR"/>
            </a:pPr>
            <a:r>
              <a:rPr lang="en-US" sz="2000" dirty="0"/>
              <a:t>Jelly Die</a:t>
            </a:r>
            <a:endParaRPr lang="tr-TR" sz="2000" dirty="0"/>
          </a:p>
        </p:txBody>
      </p:sp>
      <p:pic>
        <p:nvPicPr>
          <p:cNvPr id="5" name="Resim 4" descr="çocukların yaptığı resimler, grafik tasarım, kırpıntı çizim, çizim içeren bir resim&#10;&#10;Açıklama otomatik olarak oluşturuldu">
            <a:extLst>
              <a:ext uri="{FF2B5EF4-FFF2-40B4-BE49-F238E27FC236}">
                <a16:creationId xmlns:a16="http://schemas.microsoft.com/office/drawing/2014/main" id="{B7EE57B1-066C-5CEC-28E9-E7FF67BDBE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748" y="2016248"/>
            <a:ext cx="5334160" cy="282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62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D7C9FC0-D828-4237-3B33-248918A27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40" y="1138265"/>
            <a:ext cx="4544762" cy="1401183"/>
          </a:xfrm>
        </p:spPr>
        <p:txBody>
          <a:bodyPr anchor="t">
            <a:normAutofit/>
          </a:bodyPr>
          <a:lstStyle/>
          <a:p>
            <a:r>
              <a:rPr lang="tr-TR" sz="3200" dirty="0"/>
              <a:t>İstifleme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462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E243810-1609-6617-58A0-97D35DC59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40" y="2013848"/>
            <a:ext cx="4544762" cy="3602935"/>
          </a:xfrm>
        </p:spPr>
        <p:txBody>
          <a:bodyPr>
            <a:normAutofit/>
          </a:bodyPr>
          <a:lstStyle/>
          <a:p>
            <a:pPr marL="514350" indent="-514350">
              <a:buAutoNum type="arabicParenR"/>
            </a:pPr>
            <a:r>
              <a:rPr lang="en-US" sz="2000" dirty="0"/>
              <a:t>Stacking </a:t>
            </a:r>
            <a:endParaRPr lang="tr-TR" sz="2000" dirty="0"/>
          </a:p>
          <a:p>
            <a:pPr marL="514350" indent="-514350">
              <a:buAutoNum type="arabicParenR"/>
            </a:pPr>
            <a:r>
              <a:rPr lang="en-US" sz="2000" dirty="0"/>
              <a:t>Cube surfer </a:t>
            </a:r>
            <a:endParaRPr lang="tr-TR" sz="2000" dirty="0"/>
          </a:p>
          <a:p>
            <a:pPr marL="514350" indent="-514350">
              <a:buAutoNum type="arabicParenR"/>
            </a:pPr>
            <a:r>
              <a:rPr lang="en-US" sz="2000" dirty="0"/>
              <a:t>Shortcut </a:t>
            </a:r>
            <a:endParaRPr lang="tr-TR" sz="2000" dirty="0"/>
          </a:p>
          <a:p>
            <a:pPr marL="514350" indent="-514350">
              <a:buAutoNum type="arabicParenR"/>
            </a:pPr>
            <a:r>
              <a:rPr lang="en-US" sz="2000" dirty="0"/>
              <a:t>High Heels </a:t>
            </a:r>
            <a:endParaRPr lang="tr-TR" sz="2000" dirty="0"/>
          </a:p>
          <a:p>
            <a:pPr marL="514350" indent="-514350">
              <a:buAutoNum type="arabicParenR"/>
            </a:pPr>
            <a:r>
              <a:rPr lang="en-US" sz="2000" dirty="0"/>
              <a:t>Roof Rails </a:t>
            </a:r>
            <a:endParaRPr lang="tr-TR" sz="2000" dirty="0"/>
          </a:p>
          <a:p>
            <a:pPr marL="514350" indent="-514350">
              <a:buAutoNum type="arabicParenR"/>
            </a:pPr>
            <a:r>
              <a:rPr lang="en-US" sz="2000" dirty="0"/>
              <a:t>Bridge Race </a:t>
            </a:r>
            <a:endParaRPr lang="tr-TR" sz="2000" dirty="0"/>
          </a:p>
          <a:p>
            <a:pPr marL="514350" indent="-514350">
              <a:buAutoNum type="arabicParenR"/>
            </a:pPr>
            <a:r>
              <a:rPr lang="en-US" sz="2000" dirty="0"/>
              <a:t>Investment Run</a:t>
            </a:r>
            <a:endParaRPr lang="tr-TR" sz="2000" dirty="0"/>
          </a:p>
          <a:p>
            <a:pPr marL="514350" indent="-514350">
              <a:buAutoNum type="arabicParenR"/>
            </a:pPr>
            <a:r>
              <a:rPr lang="en-US" sz="2000" dirty="0"/>
              <a:t> </a:t>
            </a:r>
            <a:r>
              <a:rPr lang="en-US" sz="2000" dirty="0" err="1"/>
              <a:t>Stacky</a:t>
            </a:r>
            <a:r>
              <a:rPr lang="en-US" sz="2000" dirty="0"/>
              <a:t> Dash </a:t>
            </a:r>
            <a:endParaRPr lang="tr-TR" sz="2000" dirty="0"/>
          </a:p>
          <a:p>
            <a:pPr marL="514350" indent="-514350">
              <a:buAutoNum type="arabicParenR"/>
            </a:pPr>
            <a:r>
              <a:rPr lang="en-US" sz="2000" dirty="0"/>
              <a:t>Coffee Stack</a:t>
            </a:r>
            <a:endParaRPr lang="tr-TR" sz="2000" dirty="0"/>
          </a:p>
        </p:txBody>
      </p:sp>
      <p:pic>
        <p:nvPicPr>
          <p:cNvPr id="8" name="Resim 7" descr="metin, ekran görüntüsü, grafik tasarım, tasarım içeren bir resim&#10;&#10;Açıklama otomatik olarak oluşturuldu">
            <a:extLst>
              <a:ext uri="{FF2B5EF4-FFF2-40B4-BE49-F238E27FC236}">
                <a16:creationId xmlns:a16="http://schemas.microsoft.com/office/drawing/2014/main" id="{CA4D47D0-C5C2-B09F-D595-31F6561D7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748" y="1076103"/>
            <a:ext cx="5334160" cy="470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248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D7C9FC0-D828-4237-3B33-248918A27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40" y="1138265"/>
            <a:ext cx="4544762" cy="1401183"/>
          </a:xfrm>
        </p:spPr>
        <p:txBody>
          <a:bodyPr anchor="t">
            <a:normAutofit/>
          </a:bodyPr>
          <a:lstStyle/>
          <a:p>
            <a:r>
              <a:rPr lang="tr-TR" sz="3200" dirty="0"/>
              <a:t>ASMR Hissi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462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E243810-1609-6617-58A0-97D35DC59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40" y="2551176"/>
            <a:ext cx="4544762" cy="3602935"/>
          </a:xfrm>
        </p:spPr>
        <p:txBody>
          <a:bodyPr>
            <a:normAutofit/>
          </a:bodyPr>
          <a:lstStyle/>
          <a:p>
            <a:pPr marL="514350" indent="-514350">
              <a:buAutoNum type="arabicParenR"/>
            </a:pPr>
            <a:r>
              <a:rPr lang="en-US" sz="2000" dirty="0"/>
              <a:t>ASMR slicing </a:t>
            </a:r>
            <a:endParaRPr lang="tr-TR" sz="2000" dirty="0"/>
          </a:p>
          <a:p>
            <a:pPr marL="514350" indent="-514350">
              <a:buAutoNum type="arabicParenR"/>
            </a:pPr>
            <a:r>
              <a:rPr lang="en-US" sz="2000" dirty="0"/>
              <a:t>Woodturning </a:t>
            </a:r>
            <a:endParaRPr lang="tr-TR" sz="2000" dirty="0"/>
          </a:p>
          <a:p>
            <a:pPr marL="514350" indent="-514350">
              <a:buAutoNum type="arabicParenR"/>
            </a:pPr>
            <a:r>
              <a:rPr lang="en-US" sz="2000" dirty="0"/>
              <a:t>Perfect </a:t>
            </a:r>
            <a:r>
              <a:rPr lang="tr-TR" sz="2000" dirty="0"/>
              <a:t>C</a:t>
            </a:r>
            <a:r>
              <a:rPr lang="en-US" sz="2000" dirty="0"/>
              <a:t>ream </a:t>
            </a:r>
            <a:endParaRPr lang="tr-TR" sz="2000" dirty="0"/>
          </a:p>
          <a:p>
            <a:pPr marL="514350" indent="-514350">
              <a:buAutoNum type="arabicParenR"/>
            </a:pPr>
            <a:r>
              <a:rPr lang="en-US" sz="2000" dirty="0"/>
              <a:t>Soap Cutting </a:t>
            </a:r>
            <a:endParaRPr lang="tr-TR" sz="2000" dirty="0"/>
          </a:p>
          <a:p>
            <a:pPr marL="514350" indent="-514350">
              <a:buAutoNum type="arabicParenR"/>
            </a:pPr>
            <a:r>
              <a:rPr lang="en-US" sz="2000" dirty="0"/>
              <a:t>Slice </a:t>
            </a:r>
            <a:r>
              <a:rPr lang="tr-TR" sz="2000" dirty="0"/>
              <a:t>I</a:t>
            </a:r>
            <a:r>
              <a:rPr lang="en-US" sz="2000" dirty="0"/>
              <a:t>t </a:t>
            </a:r>
            <a:r>
              <a:rPr lang="tr-TR" sz="2000" dirty="0"/>
              <a:t>A</a:t>
            </a:r>
            <a:r>
              <a:rPr lang="en-US" sz="2000" dirty="0" err="1"/>
              <a:t>ll</a:t>
            </a:r>
            <a:r>
              <a:rPr lang="en-US" sz="2000" dirty="0"/>
              <a:t> </a:t>
            </a:r>
            <a:endParaRPr lang="tr-TR" sz="2000" dirty="0"/>
          </a:p>
        </p:txBody>
      </p:sp>
      <p:pic>
        <p:nvPicPr>
          <p:cNvPr id="5" name="Resim 4" descr="moda aksesuar, pembe, macenta, mor içeren bir resim&#10;&#10;Açıklama otomatik olarak oluşturuldu">
            <a:extLst>
              <a:ext uri="{FF2B5EF4-FFF2-40B4-BE49-F238E27FC236}">
                <a16:creationId xmlns:a16="http://schemas.microsoft.com/office/drawing/2014/main" id="{FCCDA4C0-D439-B30F-3BE3-D60698913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976" y="673263"/>
            <a:ext cx="7108858" cy="563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0381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908E8DC-1025-4FCC-873D-DC5C2ADEF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5D7C9FC0-D828-4237-3B33-248918A27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899" y="540167"/>
            <a:ext cx="4274607" cy="2135867"/>
          </a:xfrm>
        </p:spPr>
        <p:txBody>
          <a:bodyPr anchor="b">
            <a:normAutofit/>
          </a:bodyPr>
          <a:lstStyle/>
          <a:p>
            <a:r>
              <a:rPr lang="tr-TR" sz="4800"/>
              <a:t>Runner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E243810-1609-6617-58A0-97D35DC59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899" y="2880452"/>
            <a:ext cx="4274607" cy="3095445"/>
          </a:xfrm>
        </p:spPr>
        <p:txBody>
          <a:bodyPr anchor="t">
            <a:normAutofit/>
          </a:bodyPr>
          <a:lstStyle/>
          <a:p>
            <a:pPr marL="514350" indent="-514350">
              <a:buAutoNum type="arabicParenR"/>
            </a:pPr>
            <a:r>
              <a:rPr lang="tr-TR" sz="1800"/>
              <a:t>Crowd Evolution!</a:t>
            </a:r>
          </a:p>
          <a:p>
            <a:pPr marL="514350" indent="-514350">
              <a:buAutoNum type="arabicParenR"/>
            </a:pPr>
            <a:r>
              <a:rPr lang="tr-TR" sz="1800"/>
              <a:t>Hair Challenge</a:t>
            </a:r>
          </a:p>
          <a:p>
            <a:pPr marL="514350" indent="-514350">
              <a:buAutoNum type="arabicParenR"/>
            </a:pPr>
            <a:r>
              <a:rPr lang="tr-TR" sz="1800"/>
              <a:t>Gun Head Run</a:t>
            </a:r>
            <a:r>
              <a:rPr lang="en-US" sz="1800"/>
              <a:t> </a:t>
            </a:r>
            <a:endParaRPr lang="tr-TR" sz="1800"/>
          </a:p>
        </p:txBody>
      </p:sp>
      <p:pic>
        <p:nvPicPr>
          <p:cNvPr id="12" name="Resim 11" descr="ekran görüntüsü, çizgi film, oyun içeren bir resim&#10;&#10;Açıklama otomatik olarak oluşturuldu">
            <a:extLst>
              <a:ext uri="{FF2B5EF4-FFF2-40B4-BE49-F238E27FC236}">
                <a16:creationId xmlns:a16="http://schemas.microsoft.com/office/drawing/2014/main" id="{E18B4AD7-A5E1-4C23-8765-0525E9F85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0047"/>
          <a:stretch/>
        </p:blipFill>
        <p:spPr>
          <a:xfrm>
            <a:off x="5211495" y="699899"/>
            <a:ext cx="3211333" cy="5445836"/>
          </a:xfrm>
          <a:prstGeom prst="rect">
            <a:avLst/>
          </a:prstGeom>
        </p:spPr>
      </p:pic>
      <p:pic>
        <p:nvPicPr>
          <p:cNvPr id="9" name="Resim 8" descr="metin, alet, ekran görüntüsü, çizgi film içeren bir resim&#10;&#10;Açıklama otomatik olarak oluşturuldu">
            <a:extLst>
              <a:ext uri="{FF2B5EF4-FFF2-40B4-BE49-F238E27FC236}">
                <a16:creationId xmlns:a16="http://schemas.microsoft.com/office/drawing/2014/main" id="{28D6225F-C9C7-4AE6-62AA-4C556EE428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6079"/>
          <a:stretch/>
        </p:blipFill>
        <p:spPr>
          <a:xfrm>
            <a:off x="8535080" y="699899"/>
            <a:ext cx="3211333" cy="5445836"/>
          </a:xfrm>
          <a:prstGeom prst="rect">
            <a:avLst/>
          </a:prstGeom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F085D7B9-E066-4923-8CB7-294BF3062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9B57D9A5-B0E6-43E8-854F-D4931B715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47856" y="706072"/>
            <a:ext cx="445586" cy="5445849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5443840-A796-4C43-8DC1-1B738EFEC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6320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utoShape 6" descr="Screenshot image 1">
            <a:extLst>
              <a:ext uri="{FF2B5EF4-FFF2-40B4-BE49-F238E27FC236}">
                <a16:creationId xmlns:a16="http://schemas.microsoft.com/office/drawing/2014/main" id="{317D72ED-F358-435D-F305-684DE36B33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631124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75A5B51-0925-4835-8511-A0DD17EAA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5D7C9FC0-D828-4237-3B33-248918A27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65125"/>
            <a:ext cx="5295015" cy="2063808"/>
          </a:xfrm>
        </p:spPr>
        <p:txBody>
          <a:bodyPr anchor="b">
            <a:normAutofit/>
          </a:bodyPr>
          <a:lstStyle/>
          <a:p>
            <a:r>
              <a:rPr lang="tr-TR" sz="5400"/>
              <a:t>Birleştirme (Merge)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5CDFD20D-8E4F-4E3A-AF87-93F23E0D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650181"/>
            <a:ext cx="4343400" cy="18288"/>
          </a:xfrm>
          <a:custGeom>
            <a:avLst/>
            <a:gdLst>
              <a:gd name="connsiteX0" fmla="*/ 0 w 4343400"/>
              <a:gd name="connsiteY0" fmla="*/ 0 h 18288"/>
              <a:gd name="connsiteX1" fmla="*/ 577052 w 4343400"/>
              <a:gd name="connsiteY1" fmla="*/ 0 h 18288"/>
              <a:gd name="connsiteX2" fmla="*/ 1067235 w 4343400"/>
              <a:gd name="connsiteY2" fmla="*/ 0 h 18288"/>
              <a:gd name="connsiteX3" fmla="*/ 1600853 w 4343400"/>
              <a:gd name="connsiteY3" fmla="*/ 0 h 18288"/>
              <a:gd name="connsiteX4" fmla="*/ 2264773 w 4343400"/>
              <a:gd name="connsiteY4" fmla="*/ 0 h 18288"/>
              <a:gd name="connsiteX5" fmla="*/ 2841825 w 4343400"/>
              <a:gd name="connsiteY5" fmla="*/ 0 h 18288"/>
              <a:gd name="connsiteX6" fmla="*/ 3375442 w 4343400"/>
              <a:gd name="connsiteY6" fmla="*/ 0 h 18288"/>
              <a:gd name="connsiteX7" fmla="*/ 4343400 w 4343400"/>
              <a:gd name="connsiteY7" fmla="*/ 0 h 18288"/>
              <a:gd name="connsiteX8" fmla="*/ 4343400 w 4343400"/>
              <a:gd name="connsiteY8" fmla="*/ 18288 h 18288"/>
              <a:gd name="connsiteX9" fmla="*/ 3722914 w 4343400"/>
              <a:gd name="connsiteY9" fmla="*/ 18288 h 18288"/>
              <a:gd name="connsiteX10" fmla="*/ 3189297 w 4343400"/>
              <a:gd name="connsiteY10" fmla="*/ 18288 h 18288"/>
              <a:gd name="connsiteX11" fmla="*/ 2481943 w 4343400"/>
              <a:gd name="connsiteY11" fmla="*/ 18288 h 18288"/>
              <a:gd name="connsiteX12" fmla="*/ 1904891 w 4343400"/>
              <a:gd name="connsiteY12" fmla="*/ 18288 h 18288"/>
              <a:gd name="connsiteX13" fmla="*/ 1414707 w 4343400"/>
              <a:gd name="connsiteY13" fmla="*/ 18288 h 18288"/>
              <a:gd name="connsiteX14" fmla="*/ 750788 w 4343400"/>
              <a:gd name="connsiteY14" fmla="*/ 18288 h 18288"/>
              <a:gd name="connsiteX15" fmla="*/ 0 w 4343400"/>
              <a:gd name="connsiteY15" fmla="*/ 18288 h 18288"/>
              <a:gd name="connsiteX16" fmla="*/ 0 w 43434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E243810-1609-6617-58A0-97D35DC59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908005"/>
            <a:ext cx="5295015" cy="3268957"/>
          </a:xfrm>
        </p:spPr>
        <p:txBody>
          <a:bodyPr>
            <a:normAutofit/>
          </a:bodyPr>
          <a:lstStyle/>
          <a:p>
            <a:pPr marL="514350" indent="-514350">
              <a:buAutoNum type="arabicParenR"/>
            </a:pPr>
            <a:r>
              <a:rPr lang="tr-TR" sz="2200"/>
              <a:t>Merge Town</a:t>
            </a:r>
          </a:p>
          <a:p>
            <a:pPr marL="514350" indent="-514350">
              <a:buAutoNum type="arabicParenR"/>
            </a:pPr>
            <a:r>
              <a:rPr lang="tr-TR" sz="2200"/>
              <a:t>Merge Planes Idle Plane Game</a:t>
            </a:r>
            <a:r>
              <a:rPr lang="en-US" sz="2200"/>
              <a:t> </a:t>
            </a:r>
            <a:endParaRPr lang="tr-TR" sz="2200"/>
          </a:p>
          <a:p>
            <a:pPr marL="514350" indent="-514350">
              <a:buAutoNum type="arabicParenR"/>
            </a:pPr>
            <a:r>
              <a:rPr lang="tr-TR" sz="2200"/>
              <a:t>Merge Plane Robots Idle Empire</a:t>
            </a:r>
          </a:p>
        </p:txBody>
      </p:sp>
      <p:pic>
        <p:nvPicPr>
          <p:cNvPr id="11" name="Resim 10" descr="metin, ekran görüntüsü, çizgi film içeren bir resim&#10;&#10;Açıklama otomatik olarak oluşturuldu">
            <a:extLst>
              <a:ext uri="{FF2B5EF4-FFF2-40B4-BE49-F238E27FC236}">
                <a16:creationId xmlns:a16="http://schemas.microsoft.com/office/drawing/2014/main" id="{C8EA4257-5100-A887-8BD6-26E3186C52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401" y="362384"/>
            <a:ext cx="1607597" cy="2884488"/>
          </a:xfrm>
          <a:prstGeom prst="rect">
            <a:avLst/>
          </a:prstGeom>
        </p:spPr>
      </p:pic>
      <p:pic>
        <p:nvPicPr>
          <p:cNvPr id="6" name="Resim 5" descr="metin, ekran görüntüsü, otomat (meşrubat, oyun vs.) içeren bir resim&#10;&#10;Açıklama otomatik olarak oluşturuldu">
            <a:extLst>
              <a:ext uri="{FF2B5EF4-FFF2-40B4-BE49-F238E27FC236}">
                <a16:creationId xmlns:a16="http://schemas.microsoft.com/office/drawing/2014/main" id="{14937168-3010-9240-5C66-398DAB2922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907" y="362383"/>
            <a:ext cx="1612447" cy="2884489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B650A171-5638-E6F5-B697-E21A2FD54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363" y="3426258"/>
            <a:ext cx="1591603" cy="275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458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8" name="Rectangle 2067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245D575A-5BE8-37D4-0291-00BA30509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Oyuncu</a:t>
            </a: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Türleri</a:t>
            </a:r>
            <a:endParaRPr lang="en-US" sz="6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7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44EB72E3-9F75-2209-14C0-64BCB6766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75745"/>
            <a:ext cx="5634378" cy="246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Resim 8" descr="Çak Bir Beşlik Arı">
            <a:extLst>
              <a:ext uri="{FF2B5EF4-FFF2-40B4-BE49-F238E27FC236}">
                <a16:creationId xmlns:a16="http://schemas.microsoft.com/office/drawing/2014/main" id="{B96060C3-B342-6562-1DBD-EEBA5F391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319" y="1869806"/>
            <a:ext cx="1359165" cy="1359165"/>
          </a:xfrm>
          <a:prstGeom prst="rect">
            <a:avLst/>
          </a:prstGeom>
        </p:spPr>
      </p:pic>
      <p:pic>
        <p:nvPicPr>
          <p:cNvPr id="12" name="Resim 11" descr="Maymunu olan erkek korsan">
            <a:extLst>
              <a:ext uri="{FF2B5EF4-FFF2-40B4-BE49-F238E27FC236}">
                <a16:creationId xmlns:a16="http://schemas.microsoft.com/office/drawing/2014/main" id="{D4E65FA2-5D9C-F443-983A-0902824C8E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068" y="1869806"/>
            <a:ext cx="1142645" cy="1256069"/>
          </a:xfrm>
          <a:prstGeom prst="rect">
            <a:avLst/>
          </a:prstGeom>
        </p:spPr>
      </p:pic>
      <p:pic>
        <p:nvPicPr>
          <p:cNvPr id="16" name="Resim 15" descr="Hazine">
            <a:extLst>
              <a:ext uri="{FF2B5EF4-FFF2-40B4-BE49-F238E27FC236}">
                <a16:creationId xmlns:a16="http://schemas.microsoft.com/office/drawing/2014/main" id="{1B1C8D74-8E21-7AAC-D26B-27B22231BB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373" y="3824997"/>
            <a:ext cx="1298147" cy="1168539"/>
          </a:xfrm>
          <a:prstGeom prst="rect">
            <a:avLst/>
          </a:prstGeom>
        </p:spPr>
      </p:pic>
      <p:pic>
        <p:nvPicPr>
          <p:cNvPr id="18" name="Resim 17" descr="Kızgın Arı">
            <a:extLst>
              <a:ext uri="{FF2B5EF4-FFF2-40B4-BE49-F238E27FC236}">
                <a16:creationId xmlns:a16="http://schemas.microsoft.com/office/drawing/2014/main" id="{AC351C91-E3BD-9A22-0765-81C9523B67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760" y="916580"/>
            <a:ext cx="1359165" cy="1359165"/>
          </a:xfrm>
          <a:prstGeom prst="rect">
            <a:avLst/>
          </a:prstGeom>
        </p:spPr>
      </p:pic>
      <p:pic>
        <p:nvPicPr>
          <p:cNvPr id="20" name="Resim 19" descr="Tebrikler Arı">
            <a:extLst>
              <a:ext uri="{FF2B5EF4-FFF2-40B4-BE49-F238E27FC236}">
                <a16:creationId xmlns:a16="http://schemas.microsoft.com/office/drawing/2014/main" id="{D7E61552-6695-F3E6-260F-144EBED5B2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319" y="3620721"/>
            <a:ext cx="1359165" cy="1359165"/>
          </a:xfrm>
          <a:prstGeom prst="rect">
            <a:avLst/>
          </a:prstGeom>
        </p:spPr>
      </p:pic>
      <p:pic>
        <p:nvPicPr>
          <p:cNvPr id="28" name="Resim 27" descr="Üretken Kocaayak Takımı">
            <a:extLst>
              <a:ext uri="{FF2B5EF4-FFF2-40B4-BE49-F238E27FC236}">
                <a16:creationId xmlns:a16="http://schemas.microsoft.com/office/drawing/2014/main" id="{9B3C3A7A-5EF4-26C4-F561-101EE8B1AB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511" y="4738773"/>
            <a:ext cx="1232240" cy="123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8851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arı renkli arka plan üzerinde, çizilen ışınlar ve kablosuyla ampul">
            <a:extLst>
              <a:ext uri="{FF2B5EF4-FFF2-40B4-BE49-F238E27FC236}">
                <a16:creationId xmlns:a16="http://schemas.microsoft.com/office/drawing/2014/main" id="{5FDBADBC-4883-F02D-5B19-DCD3B3E54F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871" r="3613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032F14F3-2880-1430-7047-411C0A91E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tr-TR" sz="4000" dirty="0"/>
              <a:t>Fikir Üretme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3B05289-2A46-905D-77A4-BBAC6AA61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7" y="2743200"/>
            <a:ext cx="5247340" cy="3496878"/>
          </a:xfrm>
        </p:spPr>
        <p:txBody>
          <a:bodyPr anchor="ctr">
            <a:normAutofit/>
          </a:bodyPr>
          <a:lstStyle/>
          <a:p>
            <a:r>
              <a:rPr lang="tr-TR" sz="2000" dirty="0"/>
              <a:t>Modelle + İyileştir </a:t>
            </a:r>
          </a:p>
          <a:p>
            <a:r>
              <a:rPr lang="tr-TR" sz="2000" dirty="0"/>
              <a:t>Oyunları Birleştir </a:t>
            </a:r>
          </a:p>
          <a:p>
            <a:r>
              <a:rPr lang="tr-TR" sz="2000" dirty="0"/>
              <a:t>Tamamen yeni fikir </a:t>
            </a:r>
          </a:p>
          <a:p>
            <a:r>
              <a:rPr lang="tr-TR" sz="2000" dirty="0"/>
              <a:t>Kontrolleri İyileştir </a:t>
            </a:r>
          </a:p>
          <a:p>
            <a:r>
              <a:rPr lang="tr-TR" sz="2000" dirty="0"/>
              <a:t>İnovasyon</a:t>
            </a:r>
          </a:p>
        </p:txBody>
      </p:sp>
    </p:spTree>
    <p:extLst>
      <p:ext uri="{BB962C8B-B14F-4D97-AF65-F5344CB8AC3E}">
        <p14:creationId xmlns:p14="http://schemas.microsoft.com/office/powerpoint/2010/main" val="20439535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5AA6357B-3844-E4BF-E1F3-E315EE15D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20676"/>
            <a:ext cx="7021513" cy="23083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GDD Hazırlama</a:t>
            </a:r>
          </a:p>
        </p:txBody>
      </p:sp>
    </p:spTree>
    <p:extLst>
      <p:ext uri="{BB962C8B-B14F-4D97-AF65-F5344CB8AC3E}">
        <p14:creationId xmlns:p14="http://schemas.microsoft.com/office/powerpoint/2010/main" val="42098871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Nesne 1">
            <a:extLst>
              <a:ext uri="{FF2B5EF4-FFF2-40B4-BE49-F238E27FC236}">
                <a16:creationId xmlns:a16="http://schemas.microsoft.com/office/drawing/2014/main" id="{B563C8B8-80E1-7555-A7D1-E7A85F0D70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7744745"/>
              </p:ext>
            </p:extLst>
          </p:nvPr>
        </p:nvGraphicFramePr>
        <p:xfrm>
          <a:off x="604942" y="0"/>
          <a:ext cx="4458763" cy="6824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771601" imgH="8832195" progId="Word.Document.12">
                  <p:embed/>
                </p:oleObj>
              </mc:Choice>
              <mc:Fallback>
                <p:oleObj name="Document" r:id="rId2" imgW="5771601" imgH="883219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04942" y="0"/>
                        <a:ext cx="4458763" cy="68241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Nesne 2">
            <a:extLst>
              <a:ext uri="{FF2B5EF4-FFF2-40B4-BE49-F238E27FC236}">
                <a16:creationId xmlns:a16="http://schemas.microsoft.com/office/drawing/2014/main" id="{C6FEDBFD-F286-4520-B099-5F41C06828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0920768"/>
              </p:ext>
            </p:extLst>
          </p:nvPr>
        </p:nvGraphicFramePr>
        <p:xfrm>
          <a:off x="5769978" y="0"/>
          <a:ext cx="5713563" cy="10040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5771601" imgH="8844451" progId="Word.Document.12">
                  <p:embed/>
                </p:oleObj>
              </mc:Choice>
              <mc:Fallback>
                <p:oleObj name="Document" r:id="rId4" imgW="5771601" imgH="8844451" progId="Word.Document.12">
                  <p:embed/>
                  <p:pic>
                    <p:nvPicPr>
                      <p:cNvPr id="2" name="Nesne 1">
                        <a:extLst>
                          <a:ext uri="{FF2B5EF4-FFF2-40B4-BE49-F238E27FC236}">
                            <a16:creationId xmlns:a16="http://schemas.microsoft.com/office/drawing/2014/main" id="{B563C8B8-80E1-7555-A7D1-E7A85F0D70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69978" y="0"/>
                        <a:ext cx="5713563" cy="100402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22289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Triangle 26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EBF8F58E-5FC2-36DB-DA3C-579A084BB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1383528"/>
            <a:ext cx="5925989" cy="31675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9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Teşekkürler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E167679-44E3-6869-1EA4-3EB042DC1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5201" y="4582814"/>
            <a:ext cx="5925987" cy="13126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Graphic 6" descr="Smiling Face with No Fill">
            <a:extLst>
              <a:ext uri="{FF2B5EF4-FFF2-40B4-BE49-F238E27FC236}">
                <a16:creationId xmlns:a16="http://schemas.microsoft.com/office/drawing/2014/main" id="{93BBB0D3-C7B7-FF20-F3CA-CA5FC93A0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9140" y="2209474"/>
            <a:ext cx="2489416" cy="24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5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CE5ACD59-6A8E-1714-988F-B248DF39C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tr-TR" dirty="0"/>
              <a:t>Oyuncu Türleri (</a:t>
            </a:r>
            <a:r>
              <a:rPr lang="tr-TR" i="0" dirty="0" err="1">
                <a:solidFill>
                  <a:srgbClr val="242424"/>
                </a:solidFill>
                <a:effectLst/>
              </a:rPr>
              <a:t>Marczewski</a:t>
            </a:r>
            <a:r>
              <a:rPr lang="tr-TR" i="0" dirty="0">
                <a:solidFill>
                  <a:srgbClr val="242424"/>
                </a:solidFill>
                <a:effectLst/>
              </a:rPr>
              <a:t>)</a:t>
            </a:r>
            <a:endParaRPr lang="tr-TR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D593A04-AF57-0940-F2EC-57FA46606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 lnSpcReduction="10000"/>
          </a:bodyPr>
          <a:lstStyle/>
          <a:p>
            <a:r>
              <a:rPr lang="tr-TR" sz="2000" b="1" dirty="0"/>
              <a:t>Sosyalleşenler</a:t>
            </a:r>
            <a:r>
              <a:rPr lang="tr-TR" sz="2000" dirty="0"/>
              <a:t>: Bağ kurmak, diğer insanlarla etkileşim halinde olmak, sosyalleşmek</a:t>
            </a:r>
            <a:r>
              <a:rPr lang="tr-TR" sz="2000" b="0" i="0" dirty="0">
                <a:solidFill>
                  <a:srgbClr val="242424"/>
                </a:solidFill>
                <a:effectLst/>
              </a:rPr>
              <a:t>. </a:t>
            </a:r>
          </a:p>
          <a:p>
            <a:endParaRPr lang="tr-TR" sz="2000" dirty="0">
              <a:solidFill>
                <a:srgbClr val="242424"/>
              </a:solidFill>
            </a:endParaRPr>
          </a:p>
          <a:p>
            <a:r>
              <a:rPr lang="tr-TR" sz="2000" b="1" dirty="0">
                <a:solidFill>
                  <a:srgbClr val="242424"/>
                </a:solidFill>
              </a:rPr>
              <a:t>Özgür Ruhlar</a:t>
            </a:r>
            <a:r>
              <a:rPr lang="tr-TR" sz="2000" dirty="0">
                <a:solidFill>
                  <a:srgbClr val="242424"/>
                </a:solidFill>
              </a:rPr>
              <a:t>: Keşfetmek, yeni şeyler üretmek.</a:t>
            </a:r>
          </a:p>
          <a:p>
            <a:endParaRPr lang="tr-TR" sz="2000" dirty="0">
              <a:solidFill>
                <a:srgbClr val="242424"/>
              </a:solidFill>
            </a:endParaRPr>
          </a:p>
          <a:p>
            <a:r>
              <a:rPr lang="tr-TR" sz="2000" b="1" dirty="0">
                <a:solidFill>
                  <a:srgbClr val="242424"/>
                </a:solidFill>
              </a:rPr>
              <a:t>Başaranlar: </a:t>
            </a:r>
            <a:r>
              <a:rPr lang="tr-TR" sz="2000" dirty="0">
                <a:solidFill>
                  <a:srgbClr val="242424"/>
                </a:solidFill>
              </a:rPr>
              <a:t>Zorlukları aşmak, bölümleri geçmek.</a:t>
            </a:r>
          </a:p>
          <a:p>
            <a:endParaRPr lang="tr-TR" sz="2000" b="1" dirty="0">
              <a:solidFill>
                <a:srgbClr val="242424"/>
              </a:solidFill>
            </a:endParaRPr>
          </a:p>
          <a:p>
            <a:r>
              <a:rPr lang="tr-TR" sz="2000" b="1" dirty="0">
                <a:solidFill>
                  <a:srgbClr val="242424"/>
                </a:solidFill>
              </a:rPr>
              <a:t>Yardım Severler: </a:t>
            </a:r>
            <a:r>
              <a:rPr lang="tr-TR" sz="2000" dirty="0">
                <a:solidFill>
                  <a:srgbClr val="242424"/>
                </a:solidFill>
              </a:rPr>
              <a:t>Başkalarına yardım etmek, başkalarını başarıya ulaştırmak.</a:t>
            </a:r>
          </a:p>
          <a:p>
            <a:endParaRPr lang="tr-TR" sz="2000" b="1" dirty="0">
              <a:solidFill>
                <a:srgbClr val="242424"/>
              </a:solidFill>
            </a:endParaRPr>
          </a:p>
          <a:p>
            <a:r>
              <a:rPr lang="tr-TR" sz="2000" b="1" dirty="0">
                <a:solidFill>
                  <a:srgbClr val="242424"/>
                </a:solidFill>
              </a:rPr>
              <a:t>Oyuncular: </a:t>
            </a:r>
            <a:r>
              <a:rPr lang="tr-TR" sz="2000" dirty="0">
                <a:solidFill>
                  <a:srgbClr val="242424"/>
                </a:solidFill>
              </a:rPr>
              <a:t>Ödülleri toplamak, sistemdeki ödülleri toplamak için her şeyi yaparlar.</a:t>
            </a:r>
          </a:p>
          <a:p>
            <a:endParaRPr lang="tr-TR" sz="2000" b="1" dirty="0">
              <a:solidFill>
                <a:srgbClr val="242424"/>
              </a:solidFill>
            </a:endParaRPr>
          </a:p>
          <a:p>
            <a:r>
              <a:rPr lang="tr-TR" sz="2000" b="1" dirty="0">
                <a:solidFill>
                  <a:srgbClr val="242424"/>
                </a:solidFill>
              </a:rPr>
              <a:t>Bozucular: </a:t>
            </a:r>
            <a:r>
              <a:rPr lang="tr-TR" sz="2000" dirty="0">
                <a:solidFill>
                  <a:srgbClr val="242424"/>
                </a:solidFill>
              </a:rPr>
              <a:t>Değişim isterler, iyi ve ya kötü bulundukları ortamı değiştirmek.</a:t>
            </a:r>
            <a:endParaRPr lang="tr-TR" sz="2000" b="1" dirty="0"/>
          </a:p>
        </p:txBody>
      </p:sp>
      <p:sp>
        <p:nvSpPr>
          <p:cNvPr id="4" name="Metin kutusu 3">
            <a:hlinkClick r:id="rId2"/>
            <a:extLst>
              <a:ext uri="{FF2B5EF4-FFF2-40B4-BE49-F238E27FC236}">
                <a16:creationId xmlns:a16="http://schemas.microsoft.com/office/drawing/2014/main" id="{65B3ADE0-ACD5-A403-77F8-BE6B29986A1C}"/>
              </a:ext>
            </a:extLst>
          </p:cNvPr>
          <p:cNvSpPr txBox="1"/>
          <p:nvPr/>
        </p:nvSpPr>
        <p:spPr>
          <a:xfrm>
            <a:off x="838199" y="6169709"/>
            <a:ext cx="1098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https://medium.com/@baran.sen/oyunla%C5%9Ft%C4%B1rma-kavram%C4%B1-ve-oyunla%C5%9Ft%C4%B1rma-sisteminde-kullan%C4%B1c%C4%B1-4a5b6be3b58c</a:t>
            </a:r>
          </a:p>
        </p:txBody>
      </p:sp>
    </p:spTree>
    <p:extLst>
      <p:ext uri="{BB962C8B-B14F-4D97-AF65-F5344CB8AC3E}">
        <p14:creationId xmlns:p14="http://schemas.microsoft.com/office/powerpoint/2010/main" val="3207590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609FF9A-4FCE-468E-A86A-C9AB525EA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1E12D4-3A88-428D-8E5E-AF1AFD923D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Bir masadaki Araçlar">
            <a:extLst>
              <a:ext uri="{FF2B5EF4-FFF2-40B4-BE49-F238E27FC236}">
                <a16:creationId xmlns:a16="http://schemas.microsoft.com/office/drawing/2014/main" id="{B957583C-193B-912F-4ACC-265BA6F942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8178" b="16822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AD1C5A86-1EFE-F8D3-6928-B52A10458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402"/>
            <a:ext cx="10515600" cy="29859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Oyun </a:t>
            </a:r>
            <a:r>
              <a:rPr lang="en-US" sz="5200" dirty="0" err="1">
                <a:solidFill>
                  <a:srgbClr val="FFFFFF"/>
                </a:solidFill>
              </a:rPr>
              <a:t>Türü</a:t>
            </a:r>
            <a:r>
              <a:rPr lang="en-US" sz="5200" dirty="0">
                <a:solidFill>
                  <a:srgbClr val="FFFFFF"/>
                </a:solidFill>
              </a:rPr>
              <a:t> </a:t>
            </a:r>
            <a:r>
              <a:rPr lang="en-US" sz="5200" dirty="0" err="1">
                <a:solidFill>
                  <a:srgbClr val="FFFFFF"/>
                </a:solidFill>
              </a:rPr>
              <a:t>Belirleme</a:t>
            </a:r>
            <a:endParaRPr lang="en-US" sz="5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328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4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7670FAA3-58B3-6003-09D2-E78663D56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endParaRPr lang="tr-TR" sz="400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7467E1A-0022-7D3B-BBFC-B05708180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r>
              <a:rPr lang="tr-TR" sz="2000" dirty="0"/>
              <a:t>Aksiyon Oyunları</a:t>
            </a:r>
          </a:p>
          <a:p>
            <a:r>
              <a:rPr lang="tr-TR" sz="2000" dirty="0"/>
              <a:t>Macera Oyunları</a:t>
            </a:r>
          </a:p>
          <a:p>
            <a:r>
              <a:rPr lang="tr-TR" sz="2000" dirty="0"/>
              <a:t>Rol Yapma Oyunları (RPG)</a:t>
            </a:r>
          </a:p>
          <a:p>
            <a:r>
              <a:rPr lang="tr-TR" sz="2000" dirty="0"/>
              <a:t>Simülasyon Oyunları</a:t>
            </a:r>
          </a:p>
          <a:p>
            <a:r>
              <a:rPr lang="tr-TR" sz="2000" dirty="0"/>
              <a:t>Strateji Oyunları</a:t>
            </a:r>
          </a:p>
          <a:p>
            <a:r>
              <a:rPr lang="tr-TR" sz="2000" dirty="0"/>
              <a:t>Spor ve Yarış Oyunları</a:t>
            </a:r>
          </a:p>
          <a:p>
            <a:r>
              <a:rPr lang="tr-TR" sz="2000" dirty="0" err="1"/>
              <a:t>Casual</a:t>
            </a:r>
            <a:r>
              <a:rPr lang="tr-TR" sz="2000" dirty="0"/>
              <a:t> (Rahat) Oyunlar</a:t>
            </a:r>
          </a:p>
          <a:p>
            <a:r>
              <a:rPr lang="tr-TR" sz="2000" dirty="0"/>
              <a:t>Bulmaca ve Mantık Oyunları</a:t>
            </a:r>
          </a:p>
        </p:txBody>
      </p:sp>
      <p:pic>
        <p:nvPicPr>
          <p:cNvPr id="15" name="Picture 4" descr="Bir boardgame üzerindeki zar yığını">
            <a:extLst>
              <a:ext uri="{FF2B5EF4-FFF2-40B4-BE49-F238E27FC236}">
                <a16:creationId xmlns:a16="http://schemas.microsoft.com/office/drawing/2014/main" id="{83E99E13-355E-2573-40B1-F0C9F74E6D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1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238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ama oyununda zar ve iğne">
            <a:extLst>
              <a:ext uri="{FF2B5EF4-FFF2-40B4-BE49-F238E27FC236}">
                <a16:creationId xmlns:a16="http://schemas.microsoft.com/office/drawing/2014/main" id="{6A1CB667-39AA-D08E-EAC6-6E3EC5FD20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103" r="9091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F7CCC0A9-1472-515F-E314-9936E922D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>
                <a:solidFill>
                  <a:schemeClr val="bg1"/>
                </a:solidFill>
              </a:rPr>
              <a:t>Hyper-Casual Oyun Fikri Bulma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847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1" name="Rectangle 308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B2BADFB8-379B-2B54-A46F-A96D61F9D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tr-TR" sz="5000" dirty="0" err="1"/>
              <a:t>Hyper-Casual</a:t>
            </a:r>
            <a:r>
              <a:rPr lang="tr-TR" sz="5000" dirty="0"/>
              <a:t> Nedir?</a:t>
            </a:r>
          </a:p>
        </p:txBody>
      </p:sp>
      <p:sp>
        <p:nvSpPr>
          <p:cNvPr id="3083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E8A4AEC-80C4-DEEB-688E-B1A1ADDCD1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Autofit/>
          </a:bodyPr>
          <a:lstStyle/>
          <a:p>
            <a:pPr lvl="1"/>
            <a:r>
              <a:rPr lang="tr-TR" sz="1800" b="1" dirty="0"/>
              <a:t>BASİTLİK</a:t>
            </a:r>
          </a:p>
          <a:p>
            <a:r>
              <a:rPr lang="tr-TR" sz="1800" dirty="0"/>
              <a:t>Otobüste ayakta giderken tek elle oynayabildiğimiz oyun türleri.</a:t>
            </a:r>
          </a:p>
          <a:p>
            <a:r>
              <a:rPr lang="tr-TR" sz="1800" dirty="0" err="1"/>
              <a:t>Tutorial</a:t>
            </a:r>
            <a:r>
              <a:rPr lang="tr-TR" sz="1800" dirty="0"/>
              <a:t> gerektirmeyen oyunlar.</a:t>
            </a:r>
          </a:p>
          <a:p>
            <a:r>
              <a:rPr lang="tr-TR" sz="1800" dirty="0"/>
              <a:t>Boş zamanınızı harcamak için, kafa dağıtmak için oynayabileceğiniz oyunlar. Basit, kısa ve kolay oyunlar.</a:t>
            </a:r>
          </a:p>
          <a:p>
            <a:pPr lvl="1"/>
            <a:r>
              <a:rPr lang="tr-TR" sz="1800" b="1" dirty="0"/>
              <a:t>MİNİMALİSTİK</a:t>
            </a:r>
          </a:p>
          <a:p>
            <a:r>
              <a:rPr lang="tr-TR" sz="1800" dirty="0"/>
              <a:t>UI </a:t>
            </a:r>
            <a:r>
              <a:rPr lang="tr-TR" sz="1800" dirty="0" err="1"/>
              <a:t>ları</a:t>
            </a:r>
            <a:r>
              <a:rPr lang="tr-TR" sz="1800" dirty="0"/>
              <a:t> basit olmalı.</a:t>
            </a:r>
          </a:p>
          <a:p>
            <a:r>
              <a:rPr lang="tr-TR" sz="1800" dirty="0"/>
              <a:t>Ekran çok kalabalık olmamalı.</a:t>
            </a:r>
          </a:p>
          <a:p>
            <a:r>
              <a:rPr lang="tr-TR" sz="1800" dirty="0"/>
              <a:t>Bir düğme ve ya tuş ile oynanabilmeli.</a:t>
            </a:r>
          </a:p>
          <a:p>
            <a:r>
              <a:rPr lang="tr-TR" sz="1800" dirty="0"/>
              <a:t>Mekanikleri basit ve açık.</a:t>
            </a:r>
          </a:p>
          <a:p>
            <a:endParaRPr lang="tr-TR" sz="1800" dirty="0"/>
          </a:p>
        </p:txBody>
      </p:sp>
      <p:pic>
        <p:nvPicPr>
          <p:cNvPr id="3076" name="Picture 4" descr="14 Best Hyper-casual Gameplay Mechanics - GameAnalytics">
            <a:extLst>
              <a:ext uri="{FF2B5EF4-FFF2-40B4-BE49-F238E27FC236}">
                <a16:creationId xmlns:a16="http://schemas.microsoft.com/office/drawing/2014/main" id="{B81741AC-8867-9853-DEEB-A69CE668C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02096" y="1245413"/>
            <a:ext cx="5458968" cy="436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125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Renkli iğneler iş parçacıklarıyla bağlandı">
            <a:extLst>
              <a:ext uri="{FF2B5EF4-FFF2-40B4-BE49-F238E27FC236}">
                <a16:creationId xmlns:a16="http://schemas.microsoft.com/office/drawing/2014/main" id="{19BB6FE0-89AD-3DBF-F8D4-37DC0F9797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6" r="10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4EDFE26-B626-19AD-D1D6-4A4106B3A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737" y="837183"/>
            <a:ext cx="3822189" cy="3742762"/>
          </a:xfrm>
        </p:spPr>
        <p:txBody>
          <a:bodyPr>
            <a:noAutofit/>
          </a:bodyPr>
          <a:lstStyle/>
          <a:p>
            <a:r>
              <a:rPr lang="tr-TR" sz="2400" dirty="0"/>
              <a:t>Trend Raporu Hazırlama</a:t>
            </a:r>
          </a:p>
          <a:p>
            <a:endParaRPr lang="tr-TR" sz="2400" dirty="0"/>
          </a:p>
          <a:p>
            <a:r>
              <a:rPr lang="tr-TR" sz="2400" dirty="0"/>
              <a:t>Sosyal Medyada (</a:t>
            </a:r>
            <a:r>
              <a:rPr lang="tr-TR" sz="2400" dirty="0" err="1"/>
              <a:t>Tiktok</a:t>
            </a:r>
            <a:r>
              <a:rPr lang="tr-TR" sz="2400" dirty="0"/>
              <a:t>, Youtube </a:t>
            </a:r>
            <a:r>
              <a:rPr lang="tr-TR" sz="2400" dirty="0" err="1"/>
              <a:t>Shorts</a:t>
            </a:r>
            <a:r>
              <a:rPr lang="tr-TR" sz="2400" dirty="0"/>
              <a:t>, Instagram…) Fazla İzlenen Videolar</a:t>
            </a:r>
          </a:p>
          <a:p>
            <a:endParaRPr lang="tr-TR" sz="2400" dirty="0"/>
          </a:p>
          <a:p>
            <a:r>
              <a:rPr lang="tr-TR" sz="2400" dirty="0"/>
              <a:t>Diğer Oyunların Kreatiflerini Takip Etme</a:t>
            </a:r>
          </a:p>
          <a:p>
            <a:endParaRPr lang="tr-TR" sz="2400" dirty="0"/>
          </a:p>
          <a:p>
            <a:r>
              <a:rPr lang="tr-TR" sz="2400" dirty="0"/>
              <a:t>Farklı Platformlardan Oyunları Takip Etme (</a:t>
            </a:r>
            <a:r>
              <a:rPr lang="tr-TR" sz="2400" dirty="0" err="1"/>
              <a:t>Steam</a:t>
            </a:r>
            <a:r>
              <a:rPr lang="tr-TR" sz="2400" dirty="0"/>
              <a:t>, </a:t>
            </a:r>
            <a:r>
              <a:rPr lang="tr-TR" sz="2400" dirty="0" err="1"/>
              <a:t>Epic</a:t>
            </a:r>
            <a:r>
              <a:rPr lang="tr-TR" sz="2400" dirty="0"/>
              <a:t> Games….)</a:t>
            </a:r>
          </a:p>
        </p:txBody>
      </p:sp>
    </p:spTree>
    <p:extLst>
      <p:ext uri="{BB962C8B-B14F-4D97-AF65-F5344CB8AC3E}">
        <p14:creationId xmlns:p14="http://schemas.microsoft.com/office/powerpoint/2010/main" val="15912884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</TotalTime>
  <Words>591</Words>
  <Application>Microsoft Office PowerPoint</Application>
  <PresentationFormat>Geniş ekran</PresentationFormat>
  <Paragraphs>139</Paragraphs>
  <Slides>33</Slides>
  <Notes>0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33</vt:i4>
      </vt:variant>
    </vt:vector>
  </HeadingPairs>
  <TitlesOfParts>
    <vt:vector size="42" baseType="lpstr">
      <vt:lpstr>Arial</vt:lpstr>
      <vt:lpstr>Calibri</vt:lpstr>
      <vt:lpstr>Calibri Light</vt:lpstr>
      <vt:lpstr>Google Sans Display</vt:lpstr>
      <vt:lpstr>Helvetica Neue Medium</vt:lpstr>
      <vt:lpstr>Ubuntu</vt:lpstr>
      <vt:lpstr>YouTube Sans</vt:lpstr>
      <vt:lpstr>Office Teması</vt:lpstr>
      <vt:lpstr>Document</vt:lpstr>
      <vt:lpstr>Oyun Fikri / Tasarım Dökümanı</vt:lpstr>
      <vt:lpstr>PowerPoint Sunusu</vt:lpstr>
      <vt:lpstr>Oyuncu Türleri</vt:lpstr>
      <vt:lpstr>Oyuncu Türleri (Marczewski)</vt:lpstr>
      <vt:lpstr>Oyun Türü Belirleme</vt:lpstr>
      <vt:lpstr>PowerPoint Sunusu</vt:lpstr>
      <vt:lpstr>Hyper-Casual Oyun Fikri Bulma</vt:lpstr>
      <vt:lpstr>Hyper-Casual Nedir?</vt:lpstr>
      <vt:lpstr>PowerPoint Sunusu</vt:lpstr>
      <vt:lpstr>PowerPoint Sunusu</vt:lpstr>
      <vt:lpstr>Game Art of Top Chart Games</vt:lpstr>
      <vt:lpstr>Trending Mechanics and Subgenres</vt:lpstr>
      <vt:lpstr>Takip Edilmesi Gereken Siteler ve Kanallar</vt:lpstr>
      <vt:lpstr>Sosyal Medya (Tiktok, Youtube Shorts)</vt:lpstr>
      <vt:lpstr>PowerPoint Sunusu</vt:lpstr>
      <vt:lpstr>Kreatiflerden Fikir Bulma</vt:lpstr>
      <vt:lpstr>PowerPoint Sunusu</vt:lpstr>
      <vt:lpstr>Platformlardaki Oyunların Takibi (PC/Steam)</vt:lpstr>
      <vt:lpstr>Vampire Survivors (Aralık 2021 Erken Erişim - Ekim 2022)</vt:lpstr>
      <vt:lpstr>Brotato (Haziran 2023)</vt:lpstr>
      <vt:lpstr>Survivor IO (Ağustos 2022)</vt:lpstr>
      <vt:lpstr>Hyper-Casual Popüler Mekanikler</vt:lpstr>
      <vt:lpstr>Yok Etme/Kırma </vt:lpstr>
      <vt:lpstr>Çizim</vt:lpstr>
      <vt:lpstr>Sıralama/Doldurma</vt:lpstr>
      <vt:lpstr>İstifleme</vt:lpstr>
      <vt:lpstr>ASMR Hissi</vt:lpstr>
      <vt:lpstr>Runner</vt:lpstr>
      <vt:lpstr>Birleştirme (Merge)</vt:lpstr>
      <vt:lpstr>Fikir Üretme</vt:lpstr>
      <vt:lpstr>GDD Hazırlama</vt:lpstr>
      <vt:lpstr>PowerPoint Sunusu</vt:lpstr>
      <vt:lpstr>Teşekkürler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Oyun Fikri / Tasarım Dökümanı</dc:title>
  <dc:creator>Fevzi Bora Şahin</dc:creator>
  <cp:lastModifiedBy>Fevzi Bora Şahin</cp:lastModifiedBy>
  <cp:revision>4</cp:revision>
  <dcterms:created xsi:type="dcterms:W3CDTF">2023-11-10T09:07:51Z</dcterms:created>
  <dcterms:modified xsi:type="dcterms:W3CDTF">2023-11-20T12:54:58Z</dcterms:modified>
</cp:coreProperties>
</file>